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13716000" cx="24377650"/>
  <p:notesSz cx="6858000" cy="9144000"/>
  <p:embeddedFontLst>
    <p:embeddedFont>
      <p:font typeface="Lato"/>
      <p:regular r:id="rId56"/>
      <p:bold r:id="rId57"/>
      <p:italic r:id="rId58"/>
      <p:boldItalic r:id="rId59"/>
    </p:embeddedFont>
    <p:embeddedFont>
      <p:font typeface="Lato Light"/>
      <p:regular r:id="rId60"/>
      <p:bold r:id="rId61"/>
      <p:italic r:id="rId62"/>
      <p:boldItalic r:id="rId63"/>
    </p:embeddedFont>
    <p:embeddedFont>
      <p:font typeface="Open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39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pos="95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8" roundtripDataSignature="AMtx7miYPZYHuYKJV7usdjuKCx4XDIR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398"/>
        <p:guide pos="480" orient="horz"/>
        <p:guide pos="958"/>
        <p:guide pos="8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atoLight-italic.fntdata"/><Relationship Id="rId61" Type="http://schemas.openxmlformats.org/officeDocument/2006/relationships/font" Target="fonts/LatoLight-bold.fntdata"/><Relationship Id="rId20" Type="http://schemas.openxmlformats.org/officeDocument/2006/relationships/slide" Target="slides/slide15.xml"/><Relationship Id="rId64" Type="http://schemas.openxmlformats.org/officeDocument/2006/relationships/font" Target="fonts/OpenSans-regular.fntdata"/><Relationship Id="rId63" Type="http://schemas.openxmlformats.org/officeDocument/2006/relationships/font" Target="fonts/LatoLight-boldItalic.fntdata"/><Relationship Id="rId22" Type="http://schemas.openxmlformats.org/officeDocument/2006/relationships/slide" Target="slides/slide17.xml"/><Relationship Id="rId66" Type="http://schemas.openxmlformats.org/officeDocument/2006/relationships/font" Target="fonts/OpenSans-italic.fntdata"/><Relationship Id="rId21" Type="http://schemas.openxmlformats.org/officeDocument/2006/relationships/slide" Target="slides/slide16.xml"/><Relationship Id="rId65" Type="http://schemas.openxmlformats.org/officeDocument/2006/relationships/font" Target="fonts/OpenSans-bold.fntdata"/><Relationship Id="rId24" Type="http://schemas.openxmlformats.org/officeDocument/2006/relationships/slide" Target="slides/slide19.xml"/><Relationship Id="rId68" Type="http://customschemas.google.com/relationships/presentationmetadata" Target="metadata"/><Relationship Id="rId23" Type="http://schemas.openxmlformats.org/officeDocument/2006/relationships/slide" Target="slides/slide18.xml"/><Relationship Id="rId67" Type="http://schemas.openxmlformats.org/officeDocument/2006/relationships/font" Target="fonts/OpenSans-boldItalic.fntdata"/><Relationship Id="rId60" Type="http://schemas.openxmlformats.org/officeDocument/2006/relationships/font" Target="fonts/LatoLight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Lato-bold.fntdata"/><Relationship Id="rId12" Type="http://schemas.openxmlformats.org/officeDocument/2006/relationships/slide" Target="slides/slide7.xml"/><Relationship Id="rId56" Type="http://schemas.openxmlformats.org/officeDocument/2006/relationships/font" Target="fonts/Lato-regular.fntdata"/><Relationship Id="rId15" Type="http://schemas.openxmlformats.org/officeDocument/2006/relationships/slide" Target="slides/slide10.xml"/><Relationship Id="rId59" Type="http://schemas.openxmlformats.org/officeDocument/2006/relationships/font" Target="fonts/Lato-boldItalic.fntdata"/><Relationship Id="rId14" Type="http://schemas.openxmlformats.org/officeDocument/2006/relationships/slide" Target="slides/slide9.xml"/><Relationship Id="rId58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>
            <p:ph idx="2" type="pic"/>
          </p:nvPr>
        </p:nvSpPr>
        <p:spPr>
          <a:xfrm>
            <a:off x="2685986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53"/>
          <p:cNvSpPr/>
          <p:nvPr>
            <p:ph idx="3" type="pic"/>
          </p:nvPr>
        </p:nvSpPr>
        <p:spPr>
          <a:xfrm>
            <a:off x="9916541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53"/>
          <p:cNvSpPr/>
          <p:nvPr>
            <p:ph idx="4" type="pic"/>
          </p:nvPr>
        </p:nvSpPr>
        <p:spPr>
          <a:xfrm>
            <a:off x="17147095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/>
          <p:nvPr>
            <p:ph idx="2" type="pic"/>
          </p:nvPr>
        </p:nvSpPr>
        <p:spPr>
          <a:xfrm>
            <a:off x="2080127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4"/>
          <p:cNvSpPr/>
          <p:nvPr>
            <p:ph idx="3" type="pic"/>
          </p:nvPr>
        </p:nvSpPr>
        <p:spPr>
          <a:xfrm>
            <a:off x="7304403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4"/>
          <p:cNvSpPr/>
          <p:nvPr>
            <p:ph idx="4" type="pic"/>
          </p:nvPr>
        </p:nvSpPr>
        <p:spPr>
          <a:xfrm>
            <a:off x="17752955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4"/>
          <p:cNvSpPr/>
          <p:nvPr>
            <p:ph idx="5" type="pic"/>
          </p:nvPr>
        </p:nvSpPr>
        <p:spPr>
          <a:xfrm>
            <a:off x="12528679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5"/>
          <p:cNvSpPr/>
          <p:nvPr>
            <p:ph idx="2" type="pic"/>
          </p:nvPr>
        </p:nvSpPr>
        <p:spPr>
          <a:xfrm>
            <a:off x="1520825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5"/>
          <p:cNvSpPr/>
          <p:nvPr>
            <p:ph idx="3" type="pic"/>
          </p:nvPr>
        </p:nvSpPr>
        <p:spPr>
          <a:xfrm>
            <a:off x="7117969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5"/>
          <p:cNvSpPr/>
          <p:nvPr>
            <p:ph idx="4" type="pic"/>
          </p:nvPr>
        </p:nvSpPr>
        <p:spPr>
          <a:xfrm>
            <a:off x="18312256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5"/>
          <p:cNvSpPr/>
          <p:nvPr>
            <p:ph idx="5" type="pic"/>
          </p:nvPr>
        </p:nvSpPr>
        <p:spPr>
          <a:xfrm>
            <a:off x="12715113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/>
          <p:nvPr/>
        </p:nvSpPr>
        <p:spPr>
          <a:xfrm>
            <a:off x="22302691" y="762000"/>
            <a:ext cx="554134" cy="554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5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Open Sans"/>
              <a:buNone/>
              <a:defRPr b="1" i="0" sz="6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0" i="0" sz="5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1"/>
          <p:cNvSpPr txBox="1"/>
          <p:nvPr/>
        </p:nvSpPr>
        <p:spPr>
          <a:xfrm>
            <a:off x="22418656" y="885179"/>
            <a:ext cx="322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1520825" y="612372"/>
            <a:ext cx="128639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MOTIVATION PROCESS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1520825" y="4502409"/>
            <a:ext cx="3733800" cy="37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7105650" y="4502409"/>
            <a:ext cx="3733800" cy="37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12690475" y="4502409"/>
            <a:ext cx="3733800" cy="3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18275300" y="4502409"/>
            <a:ext cx="3733800" cy="373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5480050" y="5712084"/>
            <a:ext cx="1400175" cy="1314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1064875" y="5712084"/>
            <a:ext cx="1400175" cy="1314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6649700" y="5712084"/>
            <a:ext cx="1400175" cy="1314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2756783" y="6029729"/>
            <a:ext cx="126188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7753308" y="6029729"/>
            <a:ext cx="243848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Motivation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13078543" y="5709129"/>
            <a:ext cx="295766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Goal Directed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Behavior</a:t>
            </a:r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8836397" y="5709129"/>
            <a:ext cx="261161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Satisfaction</a:t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1520825" y="9213969"/>
            <a:ext cx="647266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Poor morale shows up through</a:t>
            </a:r>
            <a:endParaRPr/>
          </a:p>
        </p:txBody>
      </p:sp>
      <p:sp>
        <p:nvSpPr>
          <p:cNvPr id="46" name="Google Shape;46;p1"/>
          <p:cNvSpPr/>
          <p:nvPr/>
        </p:nvSpPr>
        <p:spPr>
          <a:xfrm>
            <a:off x="1520825" y="10235089"/>
            <a:ext cx="3733800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5921375" y="10235089"/>
            <a:ext cx="3733800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0321925" y="10235089"/>
            <a:ext cx="3733800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4722475" y="10235089"/>
            <a:ext cx="3733800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19123025" y="10235089"/>
            <a:ext cx="3733800" cy="213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1969711" y="10961164"/>
            <a:ext cx="283603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Absenteeism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15503178" y="10640564"/>
            <a:ext cx="2165786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Turnover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11001140" y="10319963"/>
            <a:ext cx="2370970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Rising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grievances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6991218" y="10961164"/>
            <a:ext cx="159191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Strikes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19640534" y="10640564"/>
            <a:ext cx="268996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Failing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Productivity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1520825" y="1678835"/>
            <a:ext cx="15587922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Motivation starts with good employee morale: High morale = sign of a well-managed organization.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/>
          <p:nvPr/>
        </p:nvSpPr>
        <p:spPr>
          <a:xfrm>
            <a:off x="1520825" y="612372"/>
            <a:ext cx="174153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ULRICH’S STAGES OF EMPLOYEE CONNECTION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1520825" y="1678835"/>
            <a:ext cx="8182048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Stages of employee connection to the organization</a:t>
            </a:r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1520825" y="4531360"/>
            <a:ext cx="3423920" cy="3423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7066492" y="4531360"/>
            <a:ext cx="3423920" cy="3423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2612159" y="4531360"/>
            <a:ext cx="3423920" cy="3423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18157825" y="4531360"/>
            <a:ext cx="3423920" cy="34239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1858853" y="5903740"/>
            <a:ext cx="274786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Competence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7328377" y="5903740"/>
            <a:ext cx="290015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Commitment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13064001" y="5903740"/>
            <a:ext cx="252024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Connection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8524805" y="5903740"/>
            <a:ext cx="268996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Productivity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5690467" y="5735487"/>
            <a:ext cx="63030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11236134" y="5735487"/>
            <a:ext cx="63030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16785006" y="5735487"/>
            <a:ext cx="62388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1520826" y="8466729"/>
            <a:ext cx="3423920" cy="132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Ability to do the work</a:t>
            </a:r>
            <a:endParaRPr/>
          </a:p>
        </p:txBody>
      </p:sp>
      <p:sp>
        <p:nvSpPr>
          <p:cNvPr id="285" name="Google Shape;285;p10"/>
          <p:cNvSpPr txBox="1"/>
          <p:nvPr/>
        </p:nvSpPr>
        <p:spPr>
          <a:xfrm>
            <a:off x="7066492" y="8466729"/>
            <a:ext cx="3423920" cy="132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Willingness  to do the work</a:t>
            </a:r>
            <a:endParaRPr/>
          </a:p>
        </p:txBody>
      </p:sp>
      <p:sp>
        <p:nvSpPr>
          <p:cNvPr id="286" name="Google Shape;286;p10"/>
          <p:cNvSpPr txBox="1"/>
          <p:nvPr/>
        </p:nvSpPr>
        <p:spPr>
          <a:xfrm>
            <a:off x="12612159" y="8466729"/>
            <a:ext cx="3423920" cy="196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Finding meaning in doing the work</a:t>
            </a:r>
            <a:endParaRPr/>
          </a:p>
        </p:txBody>
      </p:sp>
      <p:pic>
        <p:nvPicPr>
          <p:cNvPr id="287" name="Google Shape;2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/>
        </p:nvSpPr>
        <p:spPr>
          <a:xfrm>
            <a:off x="1520825" y="5125539"/>
            <a:ext cx="5385449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ULRICH’S HR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COMPETENCY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</a:t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14126194" y="5366369"/>
            <a:ext cx="2983262" cy="2983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12797652" y="2777892"/>
            <a:ext cx="5630471" cy="2405945"/>
          </a:xfrm>
          <a:custGeom>
            <a:rect b="b" l="l" r="r" t="t"/>
            <a:pathLst>
              <a:path extrusionOk="0" h="2281453" w="5339133">
                <a:moveTo>
                  <a:pt x="2674248" y="0"/>
                </a:moveTo>
                <a:cubicBezTo>
                  <a:pt x="3609091" y="0"/>
                  <a:pt x="4466496" y="331555"/>
                  <a:pt x="5135286" y="883489"/>
                </a:cubicBezTo>
                <a:lnTo>
                  <a:pt x="5339133" y="1068759"/>
                </a:lnTo>
                <a:lnTo>
                  <a:pt x="4134948" y="2272944"/>
                </a:lnTo>
                <a:lnTo>
                  <a:pt x="4052035" y="2197588"/>
                </a:lnTo>
                <a:cubicBezTo>
                  <a:pt x="3677620" y="1888593"/>
                  <a:pt x="3197611" y="1702975"/>
                  <a:pt x="2674248" y="1702975"/>
                </a:cubicBezTo>
                <a:cubicBezTo>
                  <a:pt x="2150885" y="1702975"/>
                  <a:pt x="1670876" y="1888593"/>
                  <a:pt x="1296461" y="2197588"/>
                </a:cubicBezTo>
                <a:lnTo>
                  <a:pt x="1204185" y="2281453"/>
                </a:lnTo>
                <a:lnTo>
                  <a:pt x="0" y="1077268"/>
                </a:lnTo>
                <a:lnTo>
                  <a:pt x="213210" y="883489"/>
                </a:lnTo>
                <a:cubicBezTo>
                  <a:pt x="882000" y="331555"/>
                  <a:pt x="1739405" y="0"/>
                  <a:pt x="26742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17291989" y="4037827"/>
            <a:ext cx="2405945" cy="5640348"/>
          </a:xfrm>
          <a:custGeom>
            <a:rect b="b" l="l" r="r" t="t"/>
            <a:pathLst>
              <a:path extrusionOk="0" h="5348497" w="2281455">
                <a:moveTo>
                  <a:pt x="1204186" y="0"/>
                </a:moveTo>
                <a:lnTo>
                  <a:pt x="1397966" y="213211"/>
                </a:lnTo>
                <a:cubicBezTo>
                  <a:pt x="1949900" y="882001"/>
                  <a:pt x="2281455" y="1739406"/>
                  <a:pt x="2281455" y="2674249"/>
                </a:cubicBezTo>
                <a:cubicBezTo>
                  <a:pt x="2281455" y="3609092"/>
                  <a:pt x="1949900" y="4466497"/>
                  <a:pt x="1397966" y="5135287"/>
                </a:cubicBezTo>
                <a:lnTo>
                  <a:pt x="1204187" y="5348497"/>
                </a:lnTo>
                <a:lnTo>
                  <a:pt x="2" y="4144312"/>
                </a:lnTo>
                <a:lnTo>
                  <a:pt x="83867" y="4052036"/>
                </a:lnTo>
                <a:cubicBezTo>
                  <a:pt x="392862" y="3677621"/>
                  <a:pt x="578480" y="3197612"/>
                  <a:pt x="578480" y="2674249"/>
                </a:cubicBezTo>
                <a:cubicBezTo>
                  <a:pt x="578480" y="2150886"/>
                  <a:pt x="392862" y="1670877"/>
                  <a:pt x="83867" y="1296462"/>
                </a:cubicBezTo>
                <a:lnTo>
                  <a:pt x="0" y="1204185"/>
                </a:lnTo>
                <a:lnTo>
                  <a:pt x="1204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11537715" y="4047700"/>
            <a:ext cx="2396973" cy="5620601"/>
          </a:xfrm>
          <a:custGeom>
            <a:rect b="b" l="l" r="r" t="t"/>
            <a:pathLst>
              <a:path extrusionOk="0" h="5329772" w="2272946">
                <a:moveTo>
                  <a:pt x="1068760" y="0"/>
                </a:moveTo>
                <a:lnTo>
                  <a:pt x="2272946" y="1204185"/>
                </a:lnTo>
                <a:lnTo>
                  <a:pt x="2197588" y="1287100"/>
                </a:lnTo>
                <a:cubicBezTo>
                  <a:pt x="1888593" y="1661515"/>
                  <a:pt x="1702975" y="2141524"/>
                  <a:pt x="1702975" y="2664887"/>
                </a:cubicBezTo>
                <a:cubicBezTo>
                  <a:pt x="1702975" y="3188250"/>
                  <a:pt x="1888593" y="3668259"/>
                  <a:pt x="2197588" y="4042674"/>
                </a:cubicBezTo>
                <a:lnTo>
                  <a:pt x="2272944" y="4125587"/>
                </a:lnTo>
                <a:lnTo>
                  <a:pt x="1068759" y="5329772"/>
                </a:lnTo>
                <a:lnTo>
                  <a:pt x="883489" y="5125925"/>
                </a:lnTo>
                <a:cubicBezTo>
                  <a:pt x="331555" y="4457135"/>
                  <a:pt x="0" y="3599730"/>
                  <a:pt x="0" y="2664887"/>
                </a:cubicBezTo>
                <a:cubicBezTo>
                  <a:pt x="0" y="1730044"/>
                  <a:pt x="331555" y="872639"/>
                  <a:pt x="883489" y="203849"/>
                </a:cubicBezTo>
                <a:lnTo>
                  <a:pt x="10687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12797649" y="8532164"/>
            <a:ext cx="5630478" cy="2405947"/>
          </a:xfrm>
          <a:custGeom>
            <a:rect b="b" l="l" r="r" t="t"/>
            <a:pathLst>
              <a:path extrusionOk="0" h="2281455" w="5339138">
                <a:moveTo>
                  <a:pt x="1204185" y="0"/>
                </a:moveTo>
                <a:lnTo>
                  <a:pt x="1296463" y="83867"/>
                </a:lnTo>
                <a:cubicBezTo>
                  <a:pt x="1670878" y="392862"/>
                  <a:pt x="2150887" y="578480"/>
                  <a:pt x="2674250" y="578480"/>
                </a:cubicBezTo>
                <a:cubicBezTo>
                  <a:pt x="3197613" y="578480"/>
                  <a:pt x="3677622" y="392862"/>
                  <a:pt x="4052037" y="83867"/>
                </a:cubicBezTo>
                <a:lnTo>
                  <a:pt x="4134952" y="8509"/>
                </a:lnTo>
                <a:lnTo>
                  <a:pt x="5339138" y="1212695"/>
                </a:lnTo>
                <a:lnTo>
                  <a:pt x="5135288" y="1397966"/>
                </a:lnTo>
                <a:cubicBezTo>
                  <a:pt x="4466498" y="1949900"/>
                  <a:pt x="3609093" y="2281455"/>
                  <a:pt x="2674250" y="2281455"/>
                </a:cubicBezTo>
                <a:cubicBezTo>
                  <a:pt x="1739407" y="2281455"/>
                  <a:pt x="882002" y="1949900"/>
                  <a:pt x="213212" y="1397966"/>
                </a:cubicBezTo>
                <a:lnTo>
                  <a:pt x="0" y="1204185"/>
                </a:lnTo>
                <a:lnTo>
                  <a:pt x="12041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14670098" y="6197819"/>
            <a:ext cx="187724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Credible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Activist</a:t>
            </a:r>
            <a:endParaRPr/>
          </a:p>
        </p:txBody>
      </p:sp>
      <p:sp>
        <p:nvSpPr>
          <p:cNvPr id="299" name="Google Shape;299;p11"/>
          <p:cNvSpPr txBox="1"/>
          <p:nvPr/>
        </p:nvSpPr>
        <p:spPr>
          <a:xfrm rot="-2700000">
            <a:off x="10281088" y="2267468"/>
            <a:ext cx="1797095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Context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 rot="-2700000">
            <a:off x="11029717" y="3362893"/>
            <a:ext cx="2844818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 rot="-2700000">
            <a:off x="15765956" y="7778350"/>
            <a:ext cx="2236510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Individual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14848548" y="3311007"/>
            <a:ext cx="1529586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Capability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Builder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14611305" y="9508864"/>
            <a:ext cx="2004075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HR Innovator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 Integrator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 rot="5400000">
            <a:off x="17727453" y="6386333"/>
            <a:ext cx="2004075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HR Innovator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 Integrator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 rot="-5400000">
            <a:off x="11720079" y="6386333"/>
            <a:ext cx="1560042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Change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Champion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14198533" y="1366984"/>
            <a:ext cx="282962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Strategic Positioner</a:t>
            </a:r>
            <a:endParaRPr/>
          </a:p>
        </p:txBody>
      </p:sp>
      <p:sp>
        <p:nvSpPr>
          <p:cNvPr id="307" name="Google Shape;307;p11"/>
          <p:cNvSpPr/>
          <p:nvPr/>
        </p:nvSpPr>
        <p:spPr>
          <a:xfrm>
            <a:off x="9959975" y="1200150"/>
            <a:ext cx="11315700" cy="11315700"/>
          </a:xfrm>
          <a:prstGeom prst="donut">
            <a:avLst>
              <a:gd fmla="val 718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08" name="Google Shape;30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/>
          <p:nvPr/>
        </p:nvSpPr>
        <p:spPr>
          <a:xfrm>
            <a:off x="1520825" y="612372"/>
            <a:ext cx="191921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LEADERSHIP CODE – 5 RULES FOR LEADERSHIP</a:t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1520825" y="2956560"/>
            <a:ext cx="8872855" cy="3901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520825" y="8351520"/>
            <a:ext cx="8872855" cy="390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13316584" y="2956560"/>
            <a:ext cx="8872855" cy="390144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3316584" y="8351520"/>
            <a:ext cx="8872855" cy="3901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9079866" y="4829493"/>
            <a:ext cx="5550534" cy="555053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9553893" y="5303520"/>
            <a:ext cx="4602480" cy="4602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0" name="Google Shape;320;p12"/>
          <p:cNvSpPr txBox="1"/>
          <p:nvPr/>
        </p:nvSpPr>
        <p:spPr>
          <a:xfrm>
            <a:off x="10628774" y="6944580"/>
            <a:ext cx="2452723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Proficiency</a:t>
            </a:r>
            <a:endParaRPr/>
          </a:p>
        </p:txBody>
      </p:sp>
      <p:sp>
        <p:nvSpPr>
          <p:cNvPr id="321" name="Google Shape;321;p12"/>
          <p:cNvSpPr txBox="1"/>
          <p:nvPr/>
        </p:nvSpPr>
        <p:spPr>
          <a:xfrm>
            <a:off x="3241700" y="4240040"/>
            <a:ext cx="54311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 Capital Developer</a:t>
            </a:r>
            <a:endParaRPr/>
          </a:p>
        </p:txBody>
      </p:sp>
      <p:sp>
        <p:nvSpPr>
          <p:cNvPr id="322" name="Google Shape;322;p12"/>
          <p:cNvSpPr txBox="1"/>
          <p:nvPr/>
        </p:nvSpPr>
        <p:spPr>
          <a:xfrm>
            <a:off x="4185775" y="5032833"/>
            <a:ext cx="3542958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 the next generation</a:t>
            </a:r>
            <a:endParaRPr/>
          </a:p>
        </p:txBody>
      </p:sp>
      <p:sp>
        <p:nvSpPr>
          <p:cNvPr id="323" name="Google Shape;323;p12"/>
          <p:cNvSpPr txBox="1"/>
          <p:nvPr/>
        </p:nvSpPr>
        <p:spPr>
          <a:xfrm>
            <a:off x="16666114" y="4240040"/>
            <a:ext cx="217380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Strategist</a:t>
            </a:r>
            <a:endParaRPr/>
          </a:p>
        </p:txBody>
      </p:sp>
      <p:sp>
        <p:nvSpPr>
          <p:cNvPr id="324" name="Google Shape;324;p12"/>
          <p:cNvSpPr txBox="1"/>
          <p:nvPr/>
        </p:nvSpPr>
        <p:spPr>
          <a:xfrm>
            <a:off x="16542589" y="5032833"/>
            <a:ext cx="2420856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Shape the future</a:t>
            </a:r>
            <a:endParaRPr/>
          </a:p>
        </p:txBody>
      </p:sp>
      <p:sp>
        <p:nvSpPr>
          <p:cNvPr id="325" name="Google Shape;325;p12"/>
          <p:cNvSpPr txBox="1"/>
          <p:nvPr/>
        </p:nvSpPr>
        <p:spPr>
          <a:xfrm>
            <a:off x="16760689" y="9635000"/>
            <a:ext cx="198464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Executor</a:t>
            </a:r>
            <a:endParaRPr/>
          </a:p>
        </p:txBody>
      </p:sp>
      <p:sp>
        <p:nvSpPr>
          <p:cNvPr id="326" name="Google Shape;326;p12"/>
          <p:cNvSpPr txBox="1"/>
          <p:nvPr/>
        </p:nvSpPr>
        <p:spPr>
          <a:xfrm>
            <a:off x="16314161" y="10427793"/>
            <a:ext cx="2877712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Make things happen</a:t>
            </a:r>
            <a:endParaRPr/>
          </a:p>
        </p:txBody>
      </p:sp>
      <p:sp>
        <p:nvSpPr>
          <p:cNvPr id="327" name="Google Shape;327;p12"/>
          <p:cNvSpPr txBox="1"/>
          <p:nvPr/>
        </p:nvSpPr>
        <p:spPr>
          <a:xfrm>
            <a:off x="4271152" y="9635000"/>
            <a:ext cx="337220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Talent Manager</a:t>
            </a:r>
            <a:endParaRPr/>
          </a:p>
        </p:txBody>
      </p:sp>
      <p:sp>
        <p:nvSpPr>
          <p:cNvPr id="328" name="Google Shape;328;p12"/>
          <p:cNvSpPr txBox="1"/>
          <p:nvPr/>
        </p:nvSpPr>
        <p:spPr>
          <a:xfrm>
            <a:off x="4444665" y="10427793"/>
            <a:ext cx="3025187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Engage today’s talent</a:t>
            </a:r>
            <a:endParaRPr/>
          </a:p>
        </p:txBody>
      </p:sp>
      <p:sp>
        <p:nvSpPr>
          <p:cNvPr id="329" name="Google Shape;329;p12"/>
          <p:cNvSpPr txBox="1"/>
          <p:nvPr/>
        </p:nvSpPr>
        <p:spPr>
          <a:xfrm>
            <a:off x="4838997" y="7265180"/>
            <a:ext cx="223651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Individual</a:t>
            </a:r>
            <a:endParaRPr/>
          </a:p>
        </p:txBody>
      </p:sp>
      <p:sp>
        <p:nvSpPr>
          <p:cNvPr id="330" name="Google Shape;330;p12"/>
          <p:cNvSpPr txBox="1"/>
          <p:nvPr/>
        </p:nvSpPr>
        <p:spPr>
          <a:xfrm>
            <a:off x="16330608" y="7265180"/>
            <a:ext cx="284481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  <a:endParaRPr/>
          </a:p>
        </p:txBody>
      </p:sp>
      <p:sp>
        <p:nvSpPr>
          <p:cNvPr id="331" name="Google Shape;331;p12"/>
          <p:cNvSpPr txBox="1"/>
          <p:nvPr/>
        </p:nvSpPr>
        <p:spPr>
          <a:xfrm rot="5400000">
            <a:off x="10534997" y="11087751"/>
            <a:ext cx="264027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Near-Term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Operational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 rot="5400000">
            <a:off x="10691288" y="3077579"/>
            <a:ext cx="2327688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</a:t>
            </a:r>
            <a:endParaRPr/>
          </a:p>
        </p:txBody>
      </p:sp>
      <p:pic>
        <p:nvPicPr>
          <p:cNvPr id="333" name="Google Shape;33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/>
          <p:nvPr/>
        </p:nvSpPr>
        <p:spPr>
          <a:xfrm>
            <a:off x="0" y="2845373"/>
            <a:ext cx="5576047" cy="2366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5576047" y="2845373"/>
            <a:ext cx="4410635" cy="2366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9986682" y="2845373"/>
            <a:ext cx="4410635" cy="2366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14397316" y="2845373"/>
            <a:ext cx="4428558" cy="2366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18825878" y="2845373"/>
            <a:ext cx="5551772" cy="2366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1520825" y="612372"/>
            <a:ext cx="122656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OPERATIVE FUNCTIONS OF HRM</a:t>
            </a:r>
            <a:endParaRPr/>
          </a:p>
        </p:txBody>
      </p:sp>
      <p:sp>
        <p:nvSpPr>
          <p:cNvPr id="344" name="Google Shape;344;p13"/>
          <p:cNvSpPr txBox="1"/>
          <p:nvPr/>
        </p:nvSpPr>
        <p:spPr>
          <a:xfrm>
            <a:off x="10612111" y="3689146"/>
            <a:ext cx="315342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</p:txBody>
      </p:sp>
      <p:sp>
        <p:nvSpPr>
          <p:cNvPr id="345" name="Google Shape;345;p13"/>
          <p:cNvSpPr txBox="1"/>
          <p:nvPr/>
        </p:nvSpPr>
        <p:spPr>
          <a:xfrm>
            <a:off x="1915771" y="3689146"/>
            <a:ext cx="286770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Procurement</a:t>
            </a:r>
            <a:endParaRPr/>
          </a:p>
        </p:txBody>
      </p:sp>
      <p:sp>
        <p:nvSpPr>
          <p:cNvPr id="346" name="Google Shape;346;p13"/>
          <p:cNvSpPr txBox="1"/>
          <p:nvPr/>
        </p:nvSpPr>
        <p:spPr>
          <a:xfrm>
            <a:off x="6304016" y="3689146"/>
            <a:ext cx="293041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347" name="Google Shape;347;p13"/>
          <p:cNvSpPr txBox="1"/>
          <p:nvPr/>
        </p:nvSpPr>
        <p:spPr>
          <a:xfrm>
            <a:off x="15171172" y="3368546"/>
            <a:ext cx="287450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Maintenance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/Motivation</a:t>
            </a:r>
            <a:endParaRPr/>
          </a:p>
        </p:txBody>
      </p:sp>
      <p:sp>
        <p:nvSpPr>
          <p:cNvPr id="348" name="Google Shape;348;p13"/>
          <p:cNvSpPr txBox="1"/>
          <p:nvPr/>
        </p:nvSpPr>
        <p:spPr>
          <a:xfrm>
            <a:off x="19780023" y="3689146"/>
            <a:ext cx="249600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Integration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1732803" y="5751260"/>
            <a:ext cx="3233644" cy="4528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Job analysis and design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Human resource planning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Recruitment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Selection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Placement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Orientation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Socialization</a:t>
            </a:r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19411203" y="5751260"/>
            <a:ext cx="3233644" cy="303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Industrial relations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Discipline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Grievance redressed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Dispute settlement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Collective bargaining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14991602" y="5751260"/>
            <a:ext cx="3345821" cy="4977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Employee well-being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Social security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Worker’s participation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Motivation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Job rotation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Records, research and audit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information system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10572003" y="5751260"/>
            <a:ext cx="3233644" cy="340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Job evaluation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Performance evaluation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Wages administration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Incentives and benefits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6152403" y="5751260"/>
            <a:ext cx="3233644" cy="340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Career planning and development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Worker’s training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Executive development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Organizational development</a:t>
            </a:r>
            <a:endParaRPr/>
          </a:p>
        </p:txBody>
      </p:sp>
      <p:cxnSp>
        <p:nvCxnSpPr>
          <p:cNvPr id="354" name="Google Shape;354;p13"/>
          <p:cNvCxnSpPr/>
          <p:nvPr/>
        </p:nvCxnSpPr>
        <p:spPr>
          <a:xfrm rot="10800000">
            <a:off x="5576047" y="2845375"/>
            <a:ext cx="0" cy="8356025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3"/>
          <p:cNvCxnSpPr/>
          <p:nvPr/>
        </p:nvCxnSpPr>
        <p:spPr>
          <a:xfrm rot="10800000">
            <a:off x="9986683" y="2845375"/>
            <a:ext cx="0" cy="8356025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13"/>
          <p:cNvCxnSpPr/>
          <p:nvPr/>
        </p:nvCxnSpPr>
        <p:spPr>
          <a:xfrm rot="10800000">
            <a:off x="14397320" y="2845375"/>
            <a:ext cx="0" cy="8356025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13"/>
          <p:cNvCxnSpPr/>
          <p:nvPr/>
        </p:nvCxnSpPr>
        <p:spPr>
          <a:xfrm rot="10800000">
            <a:off x="18825884" y="2845375"/>
            <a:ext cx="0" cy="8356025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/>
          <p:nvPr/>
        </p:nvSpPr>
        <p:spPr>
          <a:xfrm>
            <a:off x="17928772" y="3722914"/>
            <a:ext cx="3951512" cy="7968343"/>
          </a:xfrm>
          <a:custGeom>
            <a:rect b="b" l="l" r="r" t="t"/>
            <a:pathLst>
              <a:path extrusionOk="0" h="7968343" w="3951512">
                <a:moveTo>
                  <a:pt x="3951512" y="0"/>
                </a:moveTo>
                <a:lnTo>
                  <a:pt x="3951512" y="7968343"/>
                </a:lnTo>
                <a:lnTo>
                  <a:pt x="0" y="7968343"/>
                </a:lnTo>
                <a:lnTo>
                  <a:pt x="0" y="1671004"/>
                </a:lnTo>
                <a:lnTo>
                  <a:pt x="3951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13618028" y="5490588"/>
            <a:ext cx="4082145" cy="6200669"/>
          </a:xfrm>
          <a:custGeom>
            <a:rect b="b" l="l" r="r" t="t"/>
            <a:pathLst>
              <a:path extrusionOk="0" h="6200669" w="4082145">
                <a:moveTo>
                  <a:pt x="4082145" y="0"/>
                </a:moveTo>
                <a:lnTo>
                  <a:pt x="4082145" y="6200669"/>
                </a:lnTo>
                <a:lnTo>
                  <a:pt x="0" y="6200669"/>
                </a:lnTo>
                <a:lnTo>
                  <a:pt x="0" y="1726245"/>
                </a:lnTo>
                <a:lnTo>
                  <a:pt x="4082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980714" y="7313502"/>
            <a:ext cx="4408715" cy="4377755"/>
          </a:xfrm>
          <a:custGeom>
            <a:rect b="b" l="l" r="r" t="t"/>
            <a:pathLst>
              <a:path extrusionOk="0" h="4377755" w="4408715">
                <a:moveTo>
                  <a:pt x="4408715" y="0"/>
                </a:moveTo>
                <a:lnTo>
                  <a:pt x="4408715" y="4377755"/>
                </a:lnTo>
                <a:lnTo>
                  <a:pt x="0" y="4377755"/>
                </a:lnTo>
                <a:lnTo>
                  <a:pt x="0" y="1864344"/>
                </a:lnTo>
                <a:lnTo>
                  <a:pt x="440871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3037115" y="9274516"/>
            <a:ext cx="5714998" cy="2416741"/>
          </a:xfrm>
          <a:custGeom>
            <a:rect b="b" l="l" r="r" t="t"/>
            <a:pathLst>
              <a:path extrusionOk="0" h="2416741" w="5714998">
                <a:moveTo>
                  <a:pt x="5714998" y="0"/>
                </a:moveTo>
                <a:lnTo>
                  <a:pt x="5714998" y="2416741"/>
                </a:lnTo>
                <a:lnTo>
                  <a:pt x="0" y="2416741"/>
                </a:lnTo>
                <a:lnTo>
                  <a:pt x="5714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1520825" y="612372"/>
            <a:ext cx="156188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FOUR STAGES OF CONTRIBUTION MODEL</a:t>
            </a:r>
            <a:endParaRPr/>
          </a:p>
        </p:txBody>
      </p:sp>
      <p:cxnSp>
        <p:nvCxnSpPr>
          <p:cNvPr id="368" name="Google Shape;368;p14"/>
          <p:cNvCxnSpPr/>
          <p:nvPr/>
        </p:nvCxnSpPr>
        <p:spPr>
          <a:xfrm>
            <a:off x="2761796" y="3265714"/>
            <a:ext cx="0" cy="868680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69" name="Google Shape;369;p14"/>
          <p:cNvCxnSpPr/>
          <p:nvPr/>
        </p:nvCxnSpPr>
        <p:spPr>
          <a:xfrm rot="10800000">
            <a:off x="2761798" y="11952514"/>
            <a:ext cx="19575688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70" name="Google Shape;370;p14"/>
          <p:cNvSpPr txBox="1"/>
          <p:nvPr/>
        </p:nvSpPr>
        <p:spPr>
          <a:xfrm>
            <a:off x="9621026" y="12191405"/>
            <a:ext cx="585724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Transitions (Novation’s)</a:t>
            </a:r>
            <a:endParaRPr/>
          </a:p>
        </p:txBody>
      </p:sp>
      <p:sp>
        <p:nvSpPr>
          <p:cNvPr id="371" name="Google Shape;371;p14"/>
          <p:cNvSpPr txBox="1"/>
          <p:nvPr/>
        </p:nvSpPr>
        <p:spPr>
          <a:xfrm rot="-5400000">
            <a:off x="1306025" y="7269534"/>
            <a:ext cx="162095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 rot="-1411377">
            <a:off x="5068104" y="9545343"/>
            <a:ext cx="165301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1</a:t>
            </a:r>
            <a:endParaRPr/>
          </a:p>
        </p:txBody>
      </p:sp>
      <p:sp>
        <p:nvSpPr>
          <p:cNvPr id="373" name="Google Shape;373;p14"/>
          <p:cNvSpPr txBox="1"/>
          <p:nvPr/>
        </p:nvSpPr>
        <p:spPr>
          <a:xfrm rot="-1411377">
            <a:off x="10358562" y="7367505"/>
            <a:ext cx="165301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2</a:t>
            </a:r>
            <a:endParaRPr/>
          </a:p>
        </p:txBody>
      </p:sp>
      <p:sp>
        <p:nvSpPr>
          <p:cNvPr id="374" name="Google Shape;374;p14"/>
          <p:cNvSpPr txBox="1"/>
          <p:nvPr/>
        </p:nvSpPr>
        <p:spPr>
          <a:xfrm rot="-1411377">
            <a:off x="14651762" y="5487716"/>
            <a:ext cx="165301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3</a:t>
            </a:r>
            <a:endParaRPr/>
          </a:p>
        </p:txBody>
      </p:sp>
      <p:sp>
        <p:nvSpPr>
          <p:cNvPr id="375" name="Google Shape;375;p14"/>
          <p:cNvSpPr txBox="1"/>
          <p:nvPr/>
        </p:nvSpPr>
        <p:spPr>
          <a:xfrm rot="-1411377">
            <a:off x="19078020" y="3662558"/>
            <a:ext cx="165301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4</a:t>
            </a:r>
            <a:endParaRPr/>
          </a:p>
        </p:txBody>
      </p:sp>
      <p:cxnSp>
        <p:nvCxnSpPr>
          <p:cNvPr id="376" name="Google Shape;376;p14"/>
          <p:cNvCxnSpPr/>
          <p:nvPr/>
        </p:nvCxnSpPr>
        <p:spPr>
          <a:xfrm rot="10800000">
            <a:off x="8870189" y="3454972"/>
            <a:ext cx="0" cy="8356025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14"/>
          <p:cNvCxnSpPr/>
          <p:nvPr/>
        </p:nvCxnSpPr>
        <p:spPr>
          <a:xfrm rot="10800000">
            <a:off x="13502573" y="3454972"/>
            <a:ext cx="0" cy="8356025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14"/>
          <p:cNvCxnSpPr/>
          <p:nvPr/>
        </p:nvCxnSpPr>
        <p:spPr>
          <a:xfrm rot="10800000">
            <a:off x="17824406" y="3454972"/>
            <a:ext cx="0" cy="8356025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14"/>
          <p:cNvSpPr txBox="1"/>
          <p:nvPr/>
        </p:nvSpPr>
        <p:spPr>
          <a:xfrm>
            <a:off x="18536303" y="10129690"/>
            <a:ext cx="27364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Strategically</a:t>
            </a:r>
            <a:endParaRPr/>
          </a:p>
        </p:txBody>
      </p:sp>
      <p:sp>
        <p:nvSpPr>
          <p:cNvPr id="380" name="Google Shape;380;p14"/>
          <p:cNvSpPr txBox="1"/>
          <p:nvPr/>
        </p:nvSpPr>
        <p:spPr>
          <a:xfrm>
            <a:off x="13959436" y="10129690"/>
            <a:ext cx="340811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Through Others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9599542" y="10129690"/>
            <a:ext cx="3171060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Independently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5766715" y="10129690"/>
            <a:ext cx="281038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Contribute</a:t>
            </a:r>
            <a:endParaRPr/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Dependently</a:t>
            </a:r>
            <a:endParaRPr/>
          </a:p>
        </p:txBody>
      </p:sp>
      <p:pic>
        <p:nvPicPr>
          <p:cNvPr id="383" name="Google Shape;3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/>
          <p:nvPr/>
        </p:nvSpPr>
        <p:spPr>
          <a:xfrm>
            <a:off x="1520825" y="612372"/>
            <a:ext cx="1473762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CAPABILITY MATURITY MODEL</a:t>
            </a:r>
            <a:endParaRPr/>
          </a:p>
        </p:txBody>
      </p:sp>
      <p:sp>
        <p:nvSpPr>
          <p:cNvPr id="389" name="Google Shape;389;p15"/>
          <p:cNvSpPr/>
          <p:nvPr/>
        </p:nvSpPr>
        <p:spPr>
          <a:xfrm>
            <a:off x="18368734" y="3560103"/>
            <a:ext cx="4488090" cy="1306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18368734" y="2645703"/>
            <a:ext cx="448809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1" name="Google Shape;391;p15"/>
          <p:cNvSpPr txBox="1"/>
          <p:nvPr/>
        </p:nvSpPr>
        <p:spPr>
          <a:xfrm>
            <a:off x="19818658" y="2763324"/>
            <a:ext cx="159351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5</a:t>
            </a:r>
            <a:endParaRPr/>
          </a:p>
        </p:txBody>
      </p:sp>
      <p:sp>
        <p:nvSpPr>
          <p:cNvPr id="392" name="Google Shape;392;p15"/>
          <p:cNvSpPr txBox="1"/>
          <p:nvPr/>
        </p:nvSpPr>
        <p:spPr>
          <a:xfrm>
            <a:off x="19400984" y="3965999"/>
            <a:ext cx="2428870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Optimizing</a:t>
            </a:r>
            <a:endParaRPr/>
          </a:p>
        </p:txBody>
      </p:sp>
      <p:sp>
        <p:nvSpPr>
          <p:cNvPr id="393" name="Google Shape;393;p15"/>
          <p:cNvSpPr/>
          <p:nvPr/>
        </p:nvSpPr>
        <p:spPr>
          <a:xfrm>
            <a:off x="14156756" y="5578874"/>
            <a:ext cx="4488090" cy="1306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14156756" y="4664474"/>
            <a:ext cx="448809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5" name="Google Shape;395;p15"/>
          <p:cNvSpPr txBox="1"/>
          <p:nvPr/>
        </p:nvSpPr>
        <p:spPr>
          <a:xfrm>
            <a:off x="15606680" y="4782095"/>
            <a:ext cx="159351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4</a:t>
            </a:r>
            <a:endParaRPr/>
          </a:p>
        </p:txBody>
      </p:sp>
      <p:sp>
        <p:nvSpPr>
          <p:cNvPr id="396" name="Google Shape;396;p15"/>
          <p:cNvSpPr txBox="1"/>
          <p:nvPr/>
        </p:nvSpPr>
        <p:spPr>
          <a:xfrm>
            <a:off x="15367741" y="5984770"/>
            <a:ext cx="2071401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Managed</a:t>
            </a:r>
            <a:endParaRPr/>
          </a:p>
        </p:txBody>
      </p:sp>
      <p:sp>
        <p:nvSpPr>
          <p:cNvPr id="397" name="Google Shape;397;p15"/>
          <p:cNvSpPr/>
          <p:nvPr/>
        </p:nvSpPr>
        <p:spPr>
          <a:xfrm>
            <a:off x="9944779" y="7597645"/>
            <a:ext cx="4488090" cy="1306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9942946" y="6683245"/>
            <a:ext cx="448809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11394702" y="6800866"/>
            <a:ext cx="159351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3</a:t>
            </a:r>
            <a:endParaRPr/>
          </a:p>
        </p:txBody>
      </p:sp>
      <p:sp>
        <p:nvSpPr>
          <p:cNvPr id="400" name="Google Shape;400;p15"/>
          <p:cNvSpPr txBox="1"/>
          <p:nvPr/>
        </p:nvSpPr>
        <p:spPr>
          <a:xfrm>
            <a:off x="11298429" y="8003541"/>
            <a:ext cx="1786065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Defined</a:t>
            </a:r>
            <a:endParaRPr/>
          </a:p>
        </p:txBody>
      </p:sp>
      <p:sp>
        <p:nvSpPr>
          <p:cNvPr id="401" name="Google Shape;401;p15"/>
          <p:cNvSpPr/>
          <p:nvPr/>
        </p:nvSpPr>
        <p:spPr>
          <a:xfrm>
            <a:off x="5732801" y="9616416"/>
            <a:ext cx="4488090" cy="1306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5732799" y="8702016"/>
            <a:ext cx="448809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7182724" y="8819637"/>
            <a:ext cx="159351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2</a:t>
            </a:r>
            <a:endParaRPr/>
          </a:p>
        </p:txBody>
      </p:sp>
      <p:sp>
        <p:nvSpPr>
          <p:cNvPr id="404" name="Google Shape;404;p15"/>
          <p:cNvSpPr txBox="1"/>
          <p:nvPr/>
        </p:nvSpPr>
        <p:spPr>
          <a:xfrm>
            <a:off x="6728984" y="10022312"/>
            <a:ext cx="2501005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Repeatable</a:t>
            </a:r>
            <a:endParaRPr/>
          </a:p>
        </p:txBody>
      </p:sp>
      <p:sp>
        <p:nvSpPr>
          <p:cNvPr id="405" name="Google Shape;405;p15"/>
          <p:cNvSpPr/>
          <p:nvPr/>
        </p:nvSpPr>
        <p:spPr>
          <a:xfrm>
            <a:off x="1520825" y="11635186"/>
            <a:ext cx="4488090" cy="1306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6" name="Google Shape;406;p15"/>
          <p:cNvSpPr/>
          <p:nvPr/>
        </p:nvSpPr>
        <p:spPr>
          <a:xfrm>
            <a:off x="1520825" y="10720786"/>
            <a:ext cx="448809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2970748" y="10838407"/>
            <a:ext cx="159351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1</a:t>
            </a:r>
            <a:endParaRPr/>
          </a:p>
        </p:txBody>
      </p:sp>
      <p:sp>
        <p:nvSpPr>
          <p:cNvPr id="408" name="Google Shape;408;p15"/>
          <p:cNvSpPr txBox="1"/>
          <p:nvPr/>
        </p:nvSpPr>
        <p:spPr>
          <a:xfrm>
            <a:off x="3071643" y="12041082"/>
            <a:ext cx="1391728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Initial</a:t>
            </a:r>
            <a:endParaRPr/>
          </a:p>
        </p:txBody>
      </p:sp>
      <p:cxnSp>
        <p:nvCxnSpPr>
          <p:cNvPr id="409" name="Google Shape;409;p15"/>
          <p:cNvCxnSpPr>
            <a:stCxn id="405" idx="3"/>
            <a:endCxn id="401" idx="2"/>
          </p:cNvCxnSpPr>
          <p:nvPr/>
        </p:nvCxnSpPr>
        <p:spPr>
          <a:xfrm flipH="1" rot="10800000">
            <a:off x="6008915" y="10922729"/>
            <a:ext cx="1968000" cy="13656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10" name="Google Shape;410;p15"/>
          <p:cNvCxnSpPr/>
          <p:nvPr/>
        </p:nvCxnSpPr>
        <p:spPr>
          <a:xfrm flipH="1" rot="10800000">
            <a:off x="10233108" y="8903959"/>
            <a:ext cx="1968000" cy="13656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11" name="Google Shape;411;p15"/>
          <p:cNvCxnSpPr/>
          <p:nvPr/>
        </p:nvCxnSpPr>
        <p:spPr>
          <a:xfrm flipH="1" rot="10800000">
            <a:off x="14432869" y="6885188"/>
            <a:ext cx="1968000" cy="13656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12" name="Google Shape;412;p15"/>
          <p:cNvCxnSpPr/>
          <p:nvPr/>
        </p:nvCxnSpPr>
        <p:spPr>
          <a:xfrm flipH="1" rot="10800000">
            <a:off x="18644848" y="4866417"/>
            <a:ext cx="1968000" cy="13656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13" name="Google Shape;413;p15"/>
          <p:cNvSpPr txBox="1"/>
          <p:nvPr/>
        </p:nvSpPr>
        <p:spPr>
          <a:xfrm>
            <a:off x="8287346" y="11358269"/>
            <a:ext cx="1933543" cy="101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People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</p:txBody>
      </p:sp>
      <p:sp>
        <p:nvSpPr>
          <p:cNvPr id="414" name="Google Shape;414;p15"/>
          <p:cNvSpPr txBox="1"/>
          <p:nvPr/>
        </p:nvSpPr>
        <p:spPr>
          <a:xfrm>
            <a:off x="12499324" y="9304419"/>
            <a:ext cx="1933543" cy="101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Competence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16709473" y="7228177"/>
            <a:ext cx="1933543" cy="101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</p:txBody>
      </p:sp>
      <p:sp>
        <p:nvSpPr>
          <p:cNvPr id="416" name="Google Shape;416;p15"/>
          <p:cNvSpPr txBox="1"/>
          <p:nvPr/>
        </p:nvSpPr>
        <p:spPr>
          <a:xfrm>
            <a:off x="20923281" y="5234557"/>
            <a:ext cx="1933543" cy="101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Capability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</p:txBody>
      </p:sp>
      <p:cxnSp>
        <p:nvCxnSpPr>
          <p:cNvPr id="417" name="Google Shape;417;p15"/>
          <p:cNvCxnSpPr>
            <a:stCxn id="394" idx="0"/>
            <a:endCxn id="390" idx="1"/>
          </p:cNvCxnSpPr>
          <p:nvPr/>
        </p:nvCxnSpPr>
        <p:spPr>
          <a:xfrm rot="-5400000">
            <a:off x="16604051" y="2899724"/>
            <a:ext cx="1561500" cy="19680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18" name="Google Shape;418;p15"/>
          <p:cNvCxnSpPr/>
          <p:nvPr/>
        </p:nvCxnSpPr>
        <p:spPr>
          <a:xfrm flipH="1" rot="10800000">
            <a:off x="12188825" y="5121745"/>
            <a:ext cx="1968000" cy="15615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19" name="Google Shape;419;p15"/>
          <p:cNvCxnSpPr/>
          <p:nvPr/>
        </p:nvCxnSpPr>
        <p:spPr>
          <a:xfrm flipH="1" rot="10800000">
            <a:off x="7976846" y="7124855"/>
            <a:ext cx="1968000" cy="15615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420" name="Google Shape;420;p15"/>
          <p:cNvCxnSpPr/>
          <p:nvPr/>
        </p:nvCxnSpPr>
        <p:spPr>
          <a:xfrm flipH="1" rot="10800000">
            <a:off x="3766451" y="9156657"/>
            <a:ext cx="1968000" cy="15615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21" name="Google Shape;421;p15"/>
          <p:cNvSpPr txBox="1"/>
          <p:nvPr/>
        </p:nvSpPr>
        <p:spPr>
          <a:xfrm>
            <a:off x="2035323" y="9151399"/>
            <a:ext cx="1419043" cy="1017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Managed</a:t>
            </a:r>
            <a:endParaRPr/>
          </a:p>
          <a:p>
            <a:pPr indent="0" lvl="0" marL="0" marR="0" rtl="0" algn="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practices</a:t>
            </a:r>
            <a:endParaRPr/>
          </a:p>
        </p:txBody>
      </p:sp>
      <p:sp>
        <p:nvSpPr>
          <p:cNvPr id="422" name="Google Shape;422;p15"/>
          <p:cNvSpPr txBox="1"/>
          <p:nvPr/>
        </p:nvSpPr>
        <p:spPr>
          <a:xfrm>
            <a:off x="6295454" y="7059373"/>
            <a:ext cx="1370888" cy="1017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Tailored</a:t>
            </a:r>
            <a:endParaRPr/>
          </a:p>
          <a:p>
            <a:pPr indent="0" lvl="0" marL="0" marR="0" rtl="0" algn="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practices</a:t>
            </a:r>
            <a:endParaRPr/>
          </a:p>
        </p:txBody>
      </p:sp>
      <p:sp>
        <p:nvSpPr>
          <p:cNvPr id="423" name="Google Shape;423;p15"/>
          <p:cNvSpPr txBox="1"/>
          <p:nvPr/>
        </p:nvSpPr>
        <p:spPr>
          <a:xfrm>
            <a:off x="9479678" y="5181271"/>
            <a:ext cx="2396811" cy="1017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Measured and</a:t>
            </a:r>
            <a:endParaRPr/>
          </a:p>
          <a:p>
            <a:pPr indent="0" lvl="0" marL="0" marR="0" rtl="0" algn="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aligned practices</a:t>
            </a:r>
            <a:endParaRPr/>
          </a:p>
        </p:txBody>
      </p:sp>
      <p:sp>
        <p:nvSpPr>
          <p:cNvPr id="424" name="Google Shape;424;p15"/>
          <p:cNvSpPr txBox="1"/>
          <p:nvPr/>
        </p:nvSpPr>
        <p:spPr>
          <a:xfrm>
            <a:off x="13307166" y="3037713"/>
            <a:ext cx="2783134" cy="10172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Continuously</a:t>
            </a:r>
            <a:endParaRPr/>
          </a:p>
          <a:p>
            <a:pPr indent="0" lvl="0" marL="0" marR="0" rtl="0" algn="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improving practices</a:t>
            </a:r>
            <a:endParaRPr/>
          </a:p>
        </p:txBody>
      </p:sp>
      <p:pic>
        <p:nvPicPr>
          <p:cNvPr id="425" name="Google Shape;4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/>
          <p:nvPr/>
        </p:nvSpPr>
        <p:spPr>
          <a:xfrm>
            <a:off x="0" y="3302574"/>
            <a:ext cx="12188825" cy="1452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"/>
          <p:cNvSpPr/>
          <p:nvPr/>
        </p:nvSpPr>
        <p:spPr>
          <a:xfrm>
            <a:off x="12188825" y="3302574"/>
            <a:ext cx="12188825" cy="1452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6"/>
          <p:cNvSpPr txBox="1"/>
          <p:nvPr/>
        </p:nvSpPr>
        <p:spPr>
          <a:xfrm>
            <a:off x="1520825" y="612372"/>
            <a:ext cx="143648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HERZBERG’S THEORY OF MOTIVATION</a:t>
            </a:r>
            <a:endParaRPr/>
          </a:p>
        </p:txBody>
      </p:sp>
      <p:cxnSp>
        <p:nvCxnSpPr>
          <p:cNvPr id="433" name="Google Shape;433;p16"/>
          <p:cNvCxnSpPr/>
          <p:nvPr/>
        </p:nvCxnSpPr>
        <p:spPr>
          <a:xfrm rot="10800000">
            <a:off x="12188825" y="3302573"/>
            <a:ext cx="0" cy="7898828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16"/>
          <p:cNvSpPr txBox="1"/>
          <p:nvPr/>
        </p:nvSpPr>
        <p:spPr>
          <a:xfrm>
            <a:off x="4364617" y="3689146"/>
            <a:ext cx="345960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Hygiene Factors</a:t>
            </a:r>
            <a:endParaRPr/>
          </a:p>
        </p:txBody>
      </p:sp>
      <p:sp>
        <p:nvSpPr>
          <p:cNvPr id="435" name="Google Shape;435;p16"/>
          <p:cNvSpPr txBox="1"/>
          <p:nvPr/>
        </p:nvSpPr>
        <p:spPr>
          <a:xfrm>
            <a:off x="16069334" y="3689146"/>
            <a:ext cx="442781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Motivational Factors</a:t>
            </a:r>
            <a:endParaRPr/>
          </a:p>
        </p:txBody>
      </p:sp>
      <p:sp>
        <p:nvSpPr>
          <p:cNvPr id="436" name="Google Shape;436;p16"/>
          <p:cNvSpPr txBox="1"/>
          <p:nvPr/>
        </p:nvSpPr>
        <p:spPr>
          <a:xfrm>
            <a:off x="2104574" y="5249606"/>
            <a:ext cx="7979686" cy="3556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Interpersonal relationships, supervisors, peers and subordinates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Technical supervision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Company policy administration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Job security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Working conditions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Salary / personal life</a:t>
            </a:r>
            <a:endParaRPr/>
          </a:p>
        </p:txBody>
      </p:sp>
      <p:sp>
        <p:nvSpPr>
          <p:cNvPr id="437" name="Google Shape;437;p16"/>
          <p:cNvSpPr txBox="1"/>
          <p:nvPr/>
        </p:nvSpPr>
        <p:spPr>
          <a:xfrm>
            <a:off x="14293395" y="5249606"/>
            <a:ext cx="7979686" cy="3108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 itself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Achievement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Possibility of growth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Responsibility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Advancement / Recognition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Status</a:t>
            </a:r>
            <a:endParaRPr/>
          </a:p>
        </p:txBody>
      </p:sp>
      <p:pic>
        <p:nvPicPr>
          <p:cNvPr id="438" name="Google Shape;4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"/>
          <p:cNvSpPr txBox="1"/>
          <p:nvPr/>
        </p:nvSpPr>
        <p:spPr>
          <a:xfrm>
            <a:off x="1520825" y="612372"/>
            <a:ext cx="88553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GUEST MODEL OF HRM</a:t>
            </a:r>
            <a:endParaRPr/>
          </a:p>
        </p:txBody>
      </p:sp>
      <p:sp>
        <p:nvSpPr>
          <p:cNvPr id="444" name="Google Shape;444;p17"/>
          <p:cNvSpPr/>
          <p:nvPr/>
        </p:nvSpPr>
        <p:spPr>
          <a:xfrm>
            <a:off x="7519479" y="8971770"/>
            <a:ext cx="1241305" cy="1314450"/>
          </a:xfrm>
          <a:prstGeom prst="rightArrow">
            <a:avLst>
              <a:gd fmla="val 50000" name="adj1"/>
              <a:gd fmla="val 531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9618209" y="5355961"/>
            <a:ext cx="5141232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9618209" y="4049676"/>
            <a:ext cx="5141232" cy="130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7" name="Google Shape;447;p17"/>
          <p:cNvSpPr txBox="1"/>
          <p:nvPr/>
        </p:nvSpPr>
        <p:spPr>
          <a:xfrm>
            <a:off x="10354928" y="4042640"/>
            <a:ext cx="366779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Human Resource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endParaRPr/>
          </a:p>
        </p:txBody>
      </p:sp>
      <p:sp>
        <p:nvSpPr>
          <p:cNvPr id="448" name="Google Shape;448;p17"/>
          <p:cNvSpPr txBox="1"/>
          <p:nvPr/>
        </p:nvSpPr>
        <p:spPr>
          <a:xfrm>
            <a:off x="9888821" y="5618988"/>
            <a:ext cx="4600007" cy="2511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Strategic planning/ implementation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Commitment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Flexibility/ adaptability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Quality</a:t>
            </a:r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15616866" y="7657320"/>
            <a:ext cx="1241305" cy="1314450"/>
          </a:xfrm>
          <a:prstGeom prst="rightArrow">
            <a:avLst>
              <a:gd fmla="val 50000" name="adj1"/>
              <a:gd fmla="val 5318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1520823" y="6689851"/>
            <a:ext cx="5141232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1520823" y="5383566"/>
            <a:ext cx="5141232" cy="1306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2" name="Google Shape;452;p17"/>
          <p:cNvSpPr txBox="1"/>
          <p:nvPr/>
        </p:nvSpPr>
        <p:spPr>
          <a:xfrm>
            <a:off x="3226458" y="5697130"/>
            <a:ext cx="172996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Policies</a:t>
            </a:r>
            <a:endParaRPr/>
          </a:p>
        </p:txBody>
      </p:sp>
      <p:sp>
        <p:nvSpPr>
          <p:cNvPr id="453" name="Google Shape;453;p17"/>
          <p:cNvSpPr txBox="1"/>
          <p:nvPr/>
        </p:nvSpPr>
        <p:spPr>
          <a:xfrm>
            <a:off x="1791435" y="6952878"/>
            <a:ext cx="4600007" cy="5874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Organizational job design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Policy formulation and implementation/management of change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Recruitment, selection and socialization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Appraisal, training and development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Manpower flows, through, up and out of the organization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Rewards systems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Communications system</a:t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>
            <a:off x="17715595" y="4022071"/>
            <a:ext cx="5141232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5" name="Google Shape;455;p17"/>
          <p:cNvSpPr/>
          <p:nvPr/>
        </p:nvSpPr>
        <p:spPr>
          <a:xfrm>
            <a:off x="17715595" y="2715786"/>
            <a:ext cx="5141232" cy="1306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6" name="Google Shape;456;p17"/>
          <p:cNvSpPr txBox="1"/>
          <p:nvPr/>
        </p:nvSpPr>
        <p:spPr>
          <a:xfrm>
            <a:off x="18677053" y="2708750"/>
            <a:ext cx="321831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Organizational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Outcomes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17986206" y="4285098"/>
            <a:ext cx="4600007" cy="363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 job performance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 problem-solving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Successful change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 turnover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 absence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 grievance level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High cost-effectiveness</a:t>
            </a:r>
            <a:endParaRPr/>
          </a:p>
        </p:txBody>
      </p:sp>
      <p:pic>
        <p:nvPicPr>
          <p:cNvPr id="458" name="Google Shape;4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/>
          <p:cNvSpPr txBox="1"/>
          <p:nvPr/>
        </p:nvSpPr>
        <p:spPr>
          <a:xfrm>
            <a:off x="1520825" y="5702620"/>
            <a:ext cx="6682279" cy="231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COMPETENCY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 – SHRM</a:t>
            </a: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15668970" y="1073797"/>
            <a:ext cx="3614747" cy="3731657"/>
          </a:xfrm>
          <a:custGeom>
            <a:rect b="b" l="l" r="r" t="t"/>
            <a:pathLst>
              <a:path extrusionOk="0" h="3335820" w="3231311">
                <a:moveTo>
                  <a:pt x="0" y="0"/>
                </a:moveTo>
                <a:lnTo>
                  <a:pt x="220390" y="5573"/>
                </a:lnTo>
                <a:cubicBezTo>
                  <a:pt x="1278061" y="59186"/>
                  <a:pt x="2251891" y="430582"/>
                  <a:pt x="3048303" y="1026182"/>
                </a:cubicBezTo>
                <a:lnTo>
                  <a:pt x="3231311" y="1169998"/>
                </a:lnTo>
                <a:lnTo>
                  <a:pt x="1408440" y="3335820"/>
                </a:lnTo>
                <a:lnTo>
                  <a:pt x="1263913" y="3227746"/>
                </a:lnTo>
                <a:cubicBezTo>
                  <a:pt x="952378" y="3017277"/>
                  <a:pt x="587488" y="2879786"/>
                  <a:pt x="193772" y="2839801"/>
                </a:cubicBezTo>
                <a:lnTo>
                  <a:pt x="0" y="28300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11943723" y="1075090"/>
            <a:ext cx="3571812" cy="3739630"/>
          </a:xfrm>
          <a:custGeom>
            <a:rect b="b" l="l" r="r" t="t"/>
            <a:pathLst>
              <a:path extrusionOk="0" h="3342948" w="3192931">
                <a:moveTo>
                  <a:pt x="3192931" y="0"/>
                </a:moveTo>
                <a:lnTo>
                  <a:pt x="3192931" y="2831169"/>
                </a:lnTo>
                <a:lnTo>
                  <a:pt x="3044879" y="2838645"/>
                </a:lnTo>
                <a:cubicBezTo>
                  <a:pt x="2651163" y="2878630"/>
                  <a:pt x="2286273" y="3016121"/>
                  <a:pt x="1974738" y="3226590"/>
                </a:cubicBezTo>
                <a:lnTo>
                  <a:pt x="1819134" y="3342948"/>
                </a:lnTo>
                <a:lnTo>
                  <a:pt x="0" y="1174610"/>
                </a:lnTo>
                <a:lnTo>
                  <a:pt x="190348" y="1025026"/>
                </a:lnTo>
                <a:cubicBezTo>
                  <a:pt x="986760" y="429426"/>
                  <a:pt x="1960590" y="58030"/>
                  <a:pt x="3018261" y="4417"/>
                </a:cubicBezTo>
                <a:lnTo>
                  <a:pt x="31929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17361244" y="2482458"/>
            <a:ext cx="3939026" cy="3843896"/>
          </a:xfrm>
          <a:custGeom>
            <a:rect b="b" l="l" r="r" t="t"/>
            <a:pathLst>
              <a:path extrusionOk="0" h="3436154" w="3521192">
                <a:moveTo>
                  <a:pt x="1822713" y="0"/>
                </a:moveTo>
                <a:lnTo>
                  <a:pt x="1918526" y="82996"/>
                </a:lnTo>
                <a:cubicBezTo>
                  <a:pt x="2714423" y="806378"/>
                  <a:pt x="3283796" y="1774586"/>
                  <a:pt x="3507674" y="2868646"/>
                </a:cubicBezTo>
                <a:lnTo>
                  <a:pt x="3521192" y="2944348"/>
                </a:lnTo>
                <a:lnTo>
                  <a:pt x="735613" y="3436154"/>
                </a:lnTo>
                <a:lnTo>
                  <a:pt x="678563" y="3214282"/>
                </a:lnTo>
                <a:cubicBezTo>
                  <a:pt x="564498" y="2847552"/>
                  <a:pt x="362738" y="2519459"/>
                  <a:pt x="97811" y="2254531"/>
                </a:cubicBezTo>
                <a:lnTo>
                  <a:pt x="0" y="2165634"/>
                </a:lnTo>
                <a:lnTo>
                  <a:pt x="18227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9935087" y="2489294"/>
            <a:ext cx="3927877" cy="3840167"/>
          </a:xfrm>
          <a:custGeom>
            <a:rect b="b" l="l" r="r" t="t"/>
            <a:pathLst>
              <a:path extrusionOk="0" h="3432820" w="3511226">
                <a:moveTo>
                  <a:pt x="1691688" y="0"/>
                </a:moveTo>
                <a:lnTo>
                  <a:pt x="3511226" y="2168820"/>
                </a:lnTo>
                <a:lnTo>
                  <a:pt x="3423644" y="2248420"/>
                </a:lnTo>
                <a:cubicBezTo>
                  <a:pt x="3105732" y="2566333"/>
                  <a:pt x="2878779" y="2975205"/>
                  <a:pt x="2785172" y="3432650"/>
                </a:cubicBezTo>
                <a:lnTo>
                  <a:pt x="2785146" y="3432820"/>
                </a:lnTo>
                <a:lnTo>
                  <a:pt x="0" y="2939707"/>
                </a:lnTo>
                <a:lnTo>
                  <a:pt x="13781" y="2862535"/>
                </a:lnTo>
                <a:cubicBezTo>
                  <a:pt x="237658" y="1768475"/>
                  <a:pt x="807032" y="800267"/>
                  <a:pt x="1602928" y="76885"/>
                </a:cubicBezTo>
                <a:lnTo>
                  <a:pt x="16916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17918534" y="5927237"/>
            <a:ext cx="3484140" cy="3766766"/>
          </a:xfrm>
          <a:custGeom>
            <a:rect b="b" l="l" r="r" t="t"/>
            <a:pathLst>
              <a:path extrusionOk="0" h="3367205" w="3114559">
                <a:moveTo>
                  <a:pt x="3047131" y="0"/>
                </a:moveTo>
                <a:lnTo>
                  <a:pt x="3054975" y="43929"/>
                </a:lnTo>
                <a:cubicBezTo>
                  <a:pt x="3094211" y="300711"/>
                  <a:pt x="3114559" y="563707"/>
                  <a:pt x="3114559" y="831455"/>
                </a:cubicBezTo>
                <a:cubicBezTo>
                  <a:pt x="3114559" y="1723951"/>
                  <a:pt x="2888463" y="2563638"/>
                  <a:pt x="2490421" y="3296366"/>
                </a:cubicBezTo>
                <a:lnTo>
                  <a:pt x="2449689" y="3367205"/>
                </a:lnTo>
                <a:lnTo>
                  <a:pt x="0" y="1952877"/>
                </a:lnTo>
                <a:lnTo>
                  <a:pt x="2986" y="1947961"/>
                </a:lnTo>
                <a:cubicBezTo>
                  <a:pt x="183283" y="1616065"/>
                  <a:pt x="285696" y="1235720"/>
                  <a:pt x="285696" y="831455"/>
                </a:cubicBezTo>
                <a:cubicBezTo>
                  <a:pt x="285696" y="750602"/>
                  <a:pt x="281599" y="670706"/>
                  <a:pt x="273603" y="591963"/>
                </a:cubicBezTo>
                <a:lnTo>
                  <a:pt x="258402" y="492362"/>
                </a:lnTo>
                <a:lnTo>
                  <a:pt x="30471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832975" y="5928879"/>
            <a:ext cx="3472472" cy="3742955"/>
          </a:xfrm>
          <a:custGeom>
            <a:rect b="b" l="l" r="r" t="t"/>
            <a:pathLst>
              <a:path extrusionOk="0" h="3345920" w="3104128">
                <a:moveTo>
                  <a:pt x="67167" y="0"/>
                </a:moveTo>
                <a:lnTo>
                  <a:pt x="2855727" y="493719"/>
                </a:lnTo>
                <a:lnTo>
                  <a:pt x="2840957" y="590494"/>
                </a:lnTo>
                <a:cubicBezTo>
                  <a:pt x="2832961" y="669237"/>
                  <a:pt x="2828864" y="749133"/>
                  <a:pt x="2828864" y="829986"/>
                </a:cubicBezTo>
                <a:cubicBezTo>
                  <a:pt x="2828864" y="1153398"/>
                  <a:pt x="2894408" y="1461501"/>
                  <a:pt x="3012938" y="1741736"/>
                </a:cubicBezTo>
                <a:lnTo>
                  <a:pt x="3104128" y="1931035"/>
                </a:lnTo>
                <a:lnTo>
                  <a:pt x="653476" y="3345920"/>
                </a:lnTo>
                <a:lnTo>
                  <a:pt x="624138" y="3294897"/>
                </a:lnTo>
                <a:cubicBezTo>
                  <a:pt x="226097" y="2562169"/>
                  <a:pt x="0" y="1722482"/>
                  <a:pt x="0" y="829986"/>
                </a:cubicBezTo>
                <a:cubicBezTo>
                  <a:pt x="0" y="562238"/>
                  <a:pt x="20349" y="299242"/>
                  <a:pt x="59584" y="42460"/>
                </a:cubicBezTo>
                <a:lnTo>
                  <a:pt x="6716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10640476" y="8221152"/>
            <a:ext cx="3987951" cy="4037446"/>
          </a:xfrm>
          <a:custGeom>
            <a:rect b="b" l="l" r="r" t="t"/>
            <a:pathLst>
              <a:path extrusionOk="0" h="3609173" w="3564928">
                <a:moveTo>
                  <a:pt x="2452076" y="0"/>
                </a:moveTo>
                <a:lnTo>
                  <a:pt x="2507057" y="90501"/>
                </a:lnTo>
                <a:cubicBezTo>
                  <a:pt x="2759620" y="464344"/>
                  <a:pt x="3117271" y="761355"/>
                  <a:pt x="3537625" y="939150"/>
                </a:cubicBezTo>
                <a:lnTo>
                  <a:pt x="3564928" y="949143"/>
                </a:lnTo>
                <a:lnTo>
                  <a:pt x="2597464" y="3609173"/>
                </a:lnTo>
                <a:lnTo>
                  <a:pt x="2436503" y="3545708"/>
                </a:lnTo>
                <a:cubicBezTo>
                  <a:pt x="1431154" y="3120481"/>
                  <a:pt x="588265" y="2386365"/>
                  <a:pt x="26810" y="1462334"/>
                </a:cubicBezTo>
                <a:lnTo>
                  <a:pt x="0" y="1415707"/>
                </a:lnTo>
                <a:lnTo>
                  <a:pt x="24520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16573052" y="8243011"/>
            <a:ext cx="4009377" cy="4023773"/>
          </a:xfrm>
          <a:custGeom>
            <a:rect b="b" l="l" r="r" t="t"/>
            <a:pathLst>
              <a:path extrusionOk="0" h="3596950" w="3584081">
                <a:moveTo>
                  <a:pt x="1131528" y="0"/>
                </a:moveTo>
                <a:lnTo>
                  <a:pt x="3584081" y="1415982"/>
                </a:lnTo>
                <a:lnTo>
                  <a:pt x="3568665" y="1442792"/>
                </a:lnTo>
                <a:cubicBezTo>
                  <a:pt x="3007210" y="2366823"/>
                  <a:pt x="2164322" y="3100939"/>
                  <a:pt x="1158973" y="3526166"/>
                </a:cubicBezTo>
                <a:lnTo>
                  <a:pt x="979450" y="3596950"/>
                </a:lnTo>
                <a:lnTo>
                  <a:pt x="0" y="940782"/>
                </a:lnTo>
                <a:lnTo>
                  <a:pt x="57851" y="919608"/>
                </a:lnTo>
                <a:cubicBezTo>
                  <a:pt x="478205" y="741813"/>
                  <a:pt x="835856" y="444802"/>
                  <a:pt x="1088419" y="70959"/>
                </a:cubicBezTo>
                <a:lnTo>
                  <a:pt x="11315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3690044" y="9335658"/>
            <a:ext cx="3834419" cy="3306545"/>
          </a:xfrm>
          <a:custGeom>
            <a:rect b="b" l="l" r="r" t="t"/>
            <a:pathLst>
              <a:path extrusionOk="0" h="2955802" w="3427682">
                <a:moveTo>
                  <a:pt x="967649" y="0"/>
                </a:moveTo>
                <a:lnTo>
                  <a:pt x="1026746" y="21630"/>
                </a:lnTo>
                <a:cubicBezTo>
                  <a:pt x="1246784" y="90069"/>
                  <a:pt x="1480732" y="126938"/>
                  <a:pt x="1723291" y="126938"/>
                </a:cubicBezTo>
                <a:cubicBezTo>
                  <a:pt x="1965850" y="126938"/>
                  <a:pt x="2199798" y="90069"/>
                  <a:pt x="2419836" y="21630"/>
                </a:cubicBezTo>
                <a:lnTo>
                  <a:pt x="2448385" y="11181"/>
                </a:lnTo>
                <a:lnTo>
                  <a:pt x="3427682" y="2666934"/>
                </a:lnTo>
                <a:lnTo>
                  <a:pt x="3261054" y="2723314"/>
                </a:lnTo>
                <a:cubicBezTo>
                  <a:pt x="2775275" y="2874407"/>
                  <a:pt x="2258788" y="2955802"/>
                  <a:pt x="1723291" y="2955802"/>
                </a:cubicBezTo>
                <a:cubicBezTo>
                  <a:pt x="1187794" y="2955802"/>
                  <a:pt x="671307" y="2874407"/>
                  <a:pt x="185528" y="2723314"/>
                </a:cubicBezTo>
                <a:lnTo>
                  <a:pt x="0" y="2660538"/>
                </a:lnTo>
                <a:lnTo>
                  <a:pt x="967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5855706" y="3807712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14163434" y="3807712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17238331" y="4969209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2748931" y="4969209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12492273" y="6735050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17549991" y="6735050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15022498" y="8902096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16716216" y="8250486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13323230" y="8250486"/>
            <a:ext cx="1193389" cy="1193389"/>
          </a:xfrm>
          <a:prstGeom prst="ellipse">
            <a:avLst/>
          </a:prstGeom>
          <a:solidFill>
            <a:srgbClr val="3642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2" name="Google Shape;482;p18"/>
          <p:cNvSpPr txBox="1"/>
          <p:nvPr/>
        </p:nvSpPr>
        <p:spPr>
          <a:xfrm>
            <a:off x="12712816" y="2471123"/>
            <a:ext cx="2640466" cy="508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endParaRPr/>
          </a:p>
        </p:txBody>
      </p:sp>
      <p:sp>
        <p:nvSpPr>
          <p:cNvPr id="483" name="Google Shape;483;p18"/>
          <p:cNvSpPr txBox="1"/>
          <p:nvPr/>
        </p:nvSpPr>
        <p:spPr>
          <a:xfrm>
            <a:off x="15960431" y="2246704"/>
            <a:ext cx="2222083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Relationship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484" name="Google Shape;484;p18"/>
          <p:cNvSpPr txBox="1"/>
          <p:nvPr/>
        </p:nvSpPr>
        <p:spPr>
          <a:xfrm>
            <a:off x="18614195" y="4270722"/>
            <a:ext cx="1424044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Ethical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Practice</a:t>
            </a:r>
            <a:endParaRPr/>
          </a:p>
        </p:txBody>
      </p:sp>
      <p:sp>
        <p:nvSpPr>
          <p:cNvPr id="485" name="Google Shape;485;p18"/>
          <p:cNvSpPr txBox="1"/>
          <p:nvPr/>
        </p:nvSpPr>
        <p:spPr>
          <a:xfrm>
            <a:off x="19139966" y="7066750"/>
            <a:ext cx="1612942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Expertise</a:t>
            </a:r>
            <a:endParaRPr/>
          </a:p>
        </p:txBody>
      </p:sp>
      <p:sp>
        <p:nvSpPr>
          <p:cNvPr id="486" name="Google Shape;486;p18"/>
          <p:cNvSpPr txBox="1"/>
          <p:nvPr/>
        </p:nvSpPr>
        <p:spPr>
          <a:xfrm>
            <a:off x="10333767" y="6842330"/>
            <a:ext cx="1885452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Leadership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Navigation</a:t>
            </a:r>
            <a:endParaRPr/>
          </a:p>
        </p:txBody>
      </p:sp>
      <p:sp>
        <p:nvSpPr>
          <p:cNvPr id="487" name="Google Shape;487;p18"/>
          <p:cNvSpPr txBox="1"/>
          <p:nvPr/>
        </p:nvSpPr>
        <p:spPr>
          <a:xfrm>
            <a:off x="10828632" y="4495142"/>
            <a:ext cx="2161169" cy="508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Consultation</a:t>
            </a:r>
            <a:endParaRPr/>
          </a:p>
        </p:txBody>
      </p:sp>
      <p:sp>
        <p:nvSpPr>
          <p:cNvPr id="488" name="Google Shape;488;p18"/>
          <p:cNvSpPr txBox="1"/>
          <p:nvPr/>
        </p:nvSpPr>
        <p:spPr>
          <a:xfrm>
            <a:off x="11851817" y="9392439"/>
            <a:ext cx="1584088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Diversity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Inclusion</a:t>
            </a:r>
            <a:endParaRPr/>
          </a:p>
        </p:txBody>
      </p:sp>
      <p:sp>
        <p:nvSpPr>
          <p:cNvPr id="489" name="Google Shape;489;p18"/>
          <p:cNvSpPr txBox="1"/>
          <p:nvPr/>
        </p:nvSpPr>
        <p:spPr>
          <a:xfrm>
            <a:off x="17649491" y="9841280"/>
            <a:ext cx="1527982" cy="508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</a:t>
            </a:r>
            <a:endParaRPr/>
          </a:p>
        </p:txBody>
      </p:sp>
      <p:sp>
        <p:nvSpPr>
          <p:cNvPr id="490" name="Google Shape;490;p18"/>
          <p:cNvSpPr txBox="1"/>
          <p:nvPr/>
        </p:nvSpPr>
        <p:spPr>
          <a:xfrm>
            <a:off x="14690406" y="10958340"/>
            <a:ext cx="1821331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Critical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Evaluation</a:t>
            </a: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16950973" y="8486327"/>
            <a:ext cx="723875" cy="721707"/>
          </a:xfrm>
          <a:custGeom>
            <a:rect b="b" l="l" r="r" t="t"/>
            <a:pathLst>
              <a:path extrusionOk="0" h="291741" w="291739">
                <a:moveTo>
                  <a:pt x="32788" y="171664"/>
                </a:moveTo>
                <a:lnTo>
                  <a:pt x="32788" y="272687"/>
                </a:lnTo>
                <a:cubicBezTo>
                  <a:pt x="32788" y="278439"/>
                  <a:pt x="37472" y="283112"/>
                  <a:pt x="43597" y="283112"/>
                </a:cubicBezTo>
                <a:cubicBezTo>
                  <a:pt x="49723" y="283112"/>
                  <a:pt x="54046" y="278439"/>
                  <a:pt x="54046" y="272687"/>
                </a:cubicBezTo>
                <a:lnTo>
                  <a:pt x="54046" y="187123"/>
                </a:lnTo>
                <a:cubicBezTo>
                  <a:pt x="54046" y="184966"/>
                  <a:pt x="56208" y="182809"/>
                  <a:pt x="58730" y="182809"/>
                </a:cubicBezTo>
                <a:cubicBezTo>
                  <a:pt x="60892" y="182809"/>
                  <a:pt x="63054" y="184966"/>
                  <a:pt x="63054" y="187123"/>
                </a:cubicBezTo>
                <a:lnTo>
                  <a:pt x="63054" y="272687"/>
                </a:lnTo>
                <a:cubicBezTo>
                  <a:pt x="63054" y="278439"/>
                  <a:pt x="68098" y="283112"/>
                  <a:pt x="74224" y="283112"/>
                </a:cubicBezTo>
                <a:cubicBezTo>
                  <a:pt x="79989" y="283112"/>
                  <a:pt x="84673" y="278439"/>
                  <a:pt x="84673" y="272687"/>
                </a:cubicBezTo>
                <a:lnTo>
                  <a:pt x="84673" y="171664"/>
                </a:lnTo>
                <a:lnTo>
                  <a:pt x="32788" y="171664"/>
                </a:lnTo>
                <a:close/>
                <a:moveTo>
                  <a:pt x="186865" y="165100"/>
                </a:moveTo>
                <a:lnTo>
                  <a:pt x="222353" y="165100"/>
                </a:lnTo>
                <a:cubicBezTo>
                  <a:pt x="224504" y="165100"/>
                  <a:pt x="226655" y="167298"/>
                  <a:pt x="226655" y="169863"/>
                </a:cubicBezTo>
                <a:cubicBezTo>
                  <a:pt x="226655" y="172061"/>
                  <a:pt x="224504" y="174259"/>
                  <a:pt x="222353" y="174259"/>
                </a:cubicBezTo>
                <a:lnTo>
                  <a:pt x="186865" y="174259"/>
                </a:lnTo>
                <a:cubicBezTo>
                  <a:pt x="184356" y="174259"/>
                  <a:pt x="182563" y="172061"/>
                  <a:pt x="182563" y="169863"/>
                </a:cubicBezTo>
                <a:cubicBezTo>
                  <a:pt x="182563" y="167298"/>
                  <a:pt x="184356" y="165100"/>
                  <a:pt x="186865" y="165100"/>
                </a:cubicBezTo>
                <a:close/>
                <a:moveTo>
                  <a:pt x="58737" y="136525"/>
                </a:moveTo>
                <a:cubicBezTo>
                  <a:pt x="60935" y="136525"/>
                  <a:pt x="63133" y="138766"/>
                  <a:pt x="63133" y="141381"/>
                </a:cubicBezTo>
                <a:lnTo>
                  <a:pt x="63133" y="143996"/>
                </a:lnTo>
                <a:cubicBezTo>
                  <a:pt x="63133" y="146610"/>
                  <a:pt x="60935" y="148852"/>
                  <a:pt x="58737" y="148852"/>
                </a:cubicBezTo>
                <a:cubicBezTo>
                  <a:pt x="56173" y="148852"/>
                  <a:pt x="53975" y="146610"/>
                  <a:pt x="53975" y="143996"/>
                </a:cubicBezTo>
                <a:lnTo>
                  <a:pt x="53975" y="141381"/>
                </a:lnTo>
                <a:cubicBezTo>
                  <a:pt x="53975" y="138766"/>
                  <a:pt x="56173" y="136525"/>
                  <a:pt x="58737" y="136525"/>
                </a:cubicBezTo>
                <a:close/>
                <a:moveTo>
                  <a:pt x="58737" y="109538"/>
                </a:moveTo>
                <a:cubicBezTo>
                  <a:pt x="60935" y="109538"/>
                  <a:pt x="63133" y="111703"/>
                  <a:pt x="63133" y="114228"/>
                </a:cubicBezTo>
                <a:lnTo>
                  <a:pt x="63133" y="121084"/>
                </a:lnTo>
                <a:cubicBezTo>
                  <a:pt x="63133" y="123248"/>
                  <a:pt x="60935" y="125052"/>
                  <a:pt x="58737" y="125052"/>
                </a:cubicBezTo>
                <a:cubicBezTo>
                  <a:pt x="56173" y="125052"/>
                  <a:pt x="53975" y="123248"/>
                  <a:pt x="53975" y="121084"/>
                </a:cubicBezTo>
                <a:lnTo>
                  <a:pt x="53975" y="114228"/>
                </a:lnTo>
                <a:cubicBezTo>
                  <a:pt x="53975" y="111703"/>
                  <a:pt x="56173" y="109538"/>
                  <a:pt x="58737" y="109538"/>
                </a:cubicBezTo>
                <a:close/>
                <a:moveTo>
                  <a:pt x="58737" y="84138"/>
                </a:moveTo>
                <a:cubicBezTo>
                  <a:pt x="60935" y="84138"/>
                  <a:pt x="63133" y="86353"/>
                  <a:pt x="63133" y="88568"/>
                </a:cubicBezTo>
                <a:lnTo>
                  <a:pt x="63133" y="95214"/>
                </a:lnTo>
                <a:cubicBezTo>
                  <a:pt x="63133" y="97798"/>
                  <a:pt x="60935" y="99644"/>
                  <a:pt x="58737" y="99644"/>
                </a:cubicBezTo>
                <a:cubicBezTo>
                  <a:pt x="56173" y="99644"/>
                  <a:pt x="53975" y="97798"/>
                  <a:pt x="53975" y="95214"/>
                </a:cubicBezTo>
                <a:lnTo>
                  <a:pt x="53975" y="88568"/>
                </a:lnTo>
                <a:cubicBezTo>
                  <a:pt x="53975" y="86353"/>
                  <a:pt x="56173" y="84138"/>
                  <a:pt x="58737" y="84138"/>
                </a:cubicBezTo>
                <a:close/>
                <a:moveTo>
                  <a:pt x="240729" y="77788"/>
                </a:moveTo>
                <a:cubicBezTo>
                  <a:pt x="243396" y="77788"/>
                  <a:pt x="245682" y="79225"/>
                  <a:pt x="245682" y="81739"/>
                </a:cubicBezTo>
                <a:lnTo>
                  <a:pt x="245682" y="152494"/>
                </a:lnTo>
                <a:cubicBezTo>
                  <a:pt x="245682" y="155008"/>
                  <a:pt x="243396" y="156804"/>
                  <a:pt x="240729" y="156804"/>
                </a:cubicBezTo>
                <a:cubicBezTo>
                  <a:pt x="238824" y="156804"/>
                  <a:pt x="236538" y="155008"/>
                  <a:pt x="236538" y="152494"/>
                </a:cubicBezTo>
                <a:lnTo>
                  <a:pt x="236538" y="81739"/>
                </a:lnTo>
                <a:cubicBezTo>
                  <a:pt x="236538" y="79225"/>
                  <a:pt x="238824" y="77788"/>
                  <a:pt x="240729" y="77788"/>
                </a:cubicBezTo>
                <a:close/>
                <a:moveTo>
                  <a:pt x="169862" y="77788"/>
                </a:moveTo>
                <a:cubicBezTo>
                  <a:pt x="171694" y="77788"/>
                  <a:pt x="174258" y="79225"/>
                  <a:pt x="174258" y="81739"/>
                </a:cubicBezTo>
                <a:lnTo>
                  <a:pt x="174258" y="152494"/>
                </a:lnTo>
                <a:cubicBezTo>
                  <a:pt x="174258" y="155008"/>
                  <a:pt x="171694" y="156804"/>
                  <a:pt x="169862" y="156804"/>
                </a:cubicBezTo>
                <a:cubicBezTo>
                  <a:pt x="167298" y="156804"/>
                  <a:pt x="165100" y="155008"/>
                  <a:pt x="165100" y="152494"/>
                </a:cubicBezTo>
                <a:lnTo>
                  <a:pt x="165100" y="81739"/>
                </a:lnTo>
                <a:cubicBezTo>
                  <a:pt x="165100" y="79225"/>
                  <a:pt x="167298" y="77788"/>
                  <a:pt x="169862" y="77788"/>
                </a:cubicBezTo>
                <a:close/>
                <a:moveTo>
                  <a:pt x="186865" y="58738"/>
                </a:moveTo>
                <a:lnTo>
                  <a:pt x="222353" y="58738"/>
                </a:lnTo>
                <a:cubicBezTo>
                  <a:pt x="224504" y="58738"/>
                  <a:pt x="226655" y="60936"/>
                  <a:pt x="226655" y="63134"/>
                </a:cubicBezTo>
                <a:cubicBezTo>
                  <a:pt x="226655" y="65699"/>
                  <a:pt x="224504" y="67897"/>
                  <a:pt x="222353" y="67897"/>
                </a:cubicBezTo>
                <a:lnTo>
                  <a:pt x="186865" y="67897"/>
                </a:lnTo>
                <a:cubicBezTo>
                  <a:pt x="184356" y="67897"/>
                  <a:pt x="182563" y="65699"/>
                  <a:pt x="182563" y="63134"/>
                </a:cubicBezTo>
                <a:cubicBezTo>
                  <a:pt x="182563" y="60936"/>
                  <a:pt x="184356" y="58738"/>
                  <a:pt x="186865" y="58738"/>
                </a:cubicBezTo>
                <a:close/>
                <a:moveTo>
                  <a:pt x="174841" y="23813"/>
                </a:moveTo>
                <a:lnTo>
                  <a:pt x="287771" y="23813"/>
                </a:lnTo>
                <a:cubicBezTo>
                  <a:pt x="289575" y="23813"/>
                  <a:pt x="291739" y="25968"/>
                  <a:pt x="291739" y="28482"/>
                </a:cubicBezTo>
                <a:cubicBezTo>
                  <a:pt x="291739" y="30996"/>
                  <a:pt x="289575" y="32792"/>
                  <a:pt x="287771" y="32792"/>
                </a:cubicBezTo>
                <a:lnTo>
                  <a:pt x="280194" y="32792"/>
                </a:lnTo>
                <a:lnTo>
                  <a:pt x="280194" y="200875"/>
                </a:lnTo>
                <a:lnTo>
                  <a:pt x="287771" y="200875"/>
                </a:lnTo>
                <a:cubicBezTo>
                  <a:pt x="289575" y="200875"/>
                  <a:pt x="291739" y="202671"/>
                  <a:pt x="291739" y="205185"/>
                </a:cubicBezTo>
                <a:cubicBezTo>
                  <a:pt x="291739" y="207699"/>
                  <a:pt x="289575" y="209854"/>
                  <a:pt x="287771" y="209854"/>
                </a:cubicBezTo>
                <a:lnTo>
                  <a:pt x="234734" y="209854"/>
                </a:lnTo>
                <a:lnTo>
                  <a:pt x="261793" y="285995"/>
                </a:lnTo>
                <a:cubicBezTo>
                  <a:pt x="262876" y="288149"/>
                  <a:pt x="261433" y="291023"/>
                  <a:pt x="259268" y="291741"/>
                </a:cubicBezTo>
                <a:cubicBezTo>
                  <a:pt x="258546" y="291741"/>
                  <a:pt x="258185" y="291741"/>
                  <a:pt x="257825" y="291741"/>
                </a:cubicBezTo>
                <a:cubicBezTo>
                  <a:pt x="256381" y="291741"/>
                  <a:pt x="254578" y="291023"/>
                  <a:pt x="253856" y="288868"/>
                </a:cubicBezTo>
                <a:lnTo>
                  <a:pt x="225353" y="209854"/>
                </a:lnTo>
                <a:lnTo>
                  <a:pt x="209117" y="209854"/>
                </a:lnTo>
                <a:lnTo>
                  <a:pt x="209117" y="287431"/>
                </a:lnTo>
                <a:cubicBezTo>
                  <a:pt x="209117" y="290304"/>
                  <a:pt x="206953" y="291741"/>
                  <a:pt x="204427" y="291741"/>
                </a:cubicBezTo>
                <a:cubicBezTo>
                  <a:pt x="202262" y="291741"/>
                  <a:pt x="200458" y="290304"/>
                  <a:pt x="200458" y="287431"/>
                </a:cubicBezTo>
                <a:lnTo>
                  <a:pt x="200458" y="209854"/>
                </a:lnTo>
                <a:lnTo>
                  <a:pt x="184222" y="209854"/>
                </a:lnTo>
                <a:lnTo>
                  <a:pt x="155719" y="288868"/>
                </a:lnTo>
                <a:cubicBezTo>
                  <a:pt x="154997" y="291023"/>
                  <a:pt x="153194" y="291741"/>
                  <a:pt x="151390" y="291741"/>
                </a:cubicBezTo>
                <a:cubicBezTo>
                  <a:pt x="151029" y="291741"/>
                  <a:pt x="150668" y="291741"/>
                  <a:pt x="149586" y="291741"/>
                </a:cubicBezTo>
                <a:cubicBezTo>
                  <a:pt x="147782" y="291023"/>
                  <a:pt x="146338" y="288149"/>
                  <a:pt x="147060" y="285995"/>
                </a:cubicBezTo>
                <a:lnTo>
                  <a:pt x="174480" y="209854"/>
                </a:lnTo>
                <a:lnTo>
                  <a:pt x="121804" y="209854"/>
                </a:lnTo>
                <a:cubicBezTo>
                  <a:pt x="119640" y="209854"/>
                  <a:pt x="117475" y="207699"/>
                  <a:pt x="117475" y="205185"/>
                </a:cubicBezTo>
                <a:cubicBezTo>
                  <a:pt x="117475" y="202671"/>
                  <a:pt x="119640" y="200875"/>
                  <a:pt x="121804" y="200875"/>
                </a:cubicBezTo>
                <a:lnTo>
                  <a:pt x="129381" y="200875"/>
                </a:lnTo>
                <a:lnTo>
                  <a:pt x="129381" y="81278"/>
                </a:lnTo>
                <a:cubicBezTo>
                  <a:pt x="129381" y="78763"/>
                  <a:pt x="131185" y="77327"/>
                  <a:pt x="133350" y="77327"/>
                </a:cubicBezTo>
                <a:cubicBezTo>
                  <a:pt x="135875" y="77327"/>
                  <a:pt x="138401" y="78763"/>
                  <a:pt x="138401" y="81278"/>
                </a:cubicBezTo>
                <a:lnTo>
                  <a:pt x="138401" y="200875"/>
                </a:lnTo>
                <a:lnTo>
                  <a:pt x="271174" y="200875"/>
                </a:lnTo>
                <a:lnTo>
                  <a:pt x="271174" y="32792"/>
                </a:lnTo>
                <a:lnTo>
                  <a:pt x="174841" y="32792"/>
                </a:lnTo>
                <a:cubicBezTo>
                  <a:pt x="172676" y="32792"/>
                  <a:pt x="170512" y="30996"/>
                  <a:pt x="170512" y="28482"/>
                </a:cubicBezTo>
                <a:cubicBezTo>
                  <a:pt x="170512" y="25968"/>
                  <a:pt x="172676" y="23813"/>
                  <a:pt x="174841" y="23813"/>
                </a:cubicBezTo>
                <a:close/>
                <a:moveTo>
                  <a:pt x="138359" y="22108"/>
                </a:moveTo>
                <a:lnTo>
                  <a:pt x="99445" y="61295"/>
                </a:lnTo>
                <a:cubicBezTo>
                  <a:pt x="93680" y="66687"/>
                  <a:pt x="86834" y="69563"/>
                  <a:pt x="78547" y="69563"/>
                </a:cubicBezTo>
                <a:lnTo>
                  <a:pt x="62694" y="69563"/>
                </a:lnTo>
                <a:cubicBezTo>
                  <a:pt x="62333" y="71361"/>
                  <a:pt x="60532" y="72439"/>
                  <a:pt x="58730" y="72439"/>
                </a:cubicBezTo>
                <a:cubicBezTo>
                  <a:pt x="56568" y="72439"/>
                  <a:pt x="54767" y="71361"/>
                  <a:pt x="54407" y="69563"/>
                </a:cubicBezTo>
                <a:lnTo>
                  <a:pt x="28104" y="69563"/>
                </a:lnTo>
                <a:cubicBezTo>
                  <a:pt x="17295" y="69563"/>
                  <a:pt x="9008" y="78192"/>
                  <a:pt x="9008" y="89336"/>
                </a:cubicBezTo>
                <a:lnTo>
                  <a:pt x="9008" y="168429"/>
                </a:lnTo>
                <a:cubicBezTo>
                  <a:pt x="9008" y="172743"/>
                  <a:pt x="12250" y="176338"/>
                  <a:pt x="16214" y="176338"/>
                </a:cubicBezTo>
                <a:cubicBezTo>
                  <a:pt x="20537" y="176338"/>
                  <a:pt x="23780" y="172743"/>
                  <a:pt x="23780" y="168429"/>
                </a:cubicBezTo>
                <a:lnTo>
                  <a:pt x="23780" y="93291"/>
                </a:lnTo>
                <a:cubicBezTo>
                  <a:pt x="23780" y="90774"/>
                  <a:pt x="25582" y="88617"/>
                  <a:pt x="28104" y="88617"/>
                </a:cubicBezTo>
                <a:cubicBezTo>
                  <a:pt x="30626" y="88617"/>
                  <a:pt x="32788" y="90774"/>
                  <a:pt x="32788" y="93291"/>
                </a:cubicBezTo>
                <a:lnTo>
                  <a:pt x="32788" y="162676"/>
                </a:lnTo>
                <a:lnTo>
                  <a:pt x="84673" y="162676"/>
                </a:lnTo>
                <a:lnTo>
                  <a:pt x="84673" y="108031"/>
                </a:lnTo>
                <a:cubicBezTo>
                  <a:pt x="84673" y="100841"/>
                  <a:pt x="87195" y="94729"/>
                  <a:pt x="91879" y="90055"/>
                </a:cubicBezTo>
                <a:lnTo>
                  <a:pt x="149168" y="32534"/>
                </a:lnTo>
                <a:cubicBezTo>
                  <a:pt x="150249" y="31455"/>
                  <a:pt x="151330" y="29298"/>
                  <a:pt x="151330" y="27500"/>
                </a:cubicBezTo>
                <a:cubicBezTo>
                  <a:pt x="151330" y="25343"/>
                  <a:pt x="150249" y="23186"/>
                  <a:pt x="149168" y="22108"/>
                </a:cubicBezTo>
                <a:cubicBezTo>
                  <a:pt x="146286" y="19232"/>
                  <a:pt x="141241" y="19232"/>
                  <a:pt x="138359" y="22108"/>
                </a:cubicBezTo>
                <a:close/>
                <a:moveTo>
                  <a:pt x="143583" y="11053"/>
                </a:moveTo>
                <a:cubicBezTo>
                  <a:pt x="147907" y="11053"/>
                  <a:pt x="152231" y="12581"/>
                  <a:pt x="155293" y="15637"/>
                </a:cubicBezTo>
                <a:cubicBezTo>
                  <a:pt x="158536" y="18872"/>
                  <a:pt x="159977" y="22827"/>
                  <a:pt x="159977" y="27500"/>
                </a:cubicBezTo>
                <a:cubicBezTo>
                  <a:pt x="159977" y="31815"/>
                  <a:pt x="158536" y="35769"/>
                  <a:pt x="155293" y="39005"/>
                </a:cubicBezTo>
                <a:lnTo>
                  <a:pt x="98004" y="96167"/>
                </a:lnTo>
                <a:cubicBezTo>
                  <a:pt x="95482" y="99403"/>
                  <a:pt x="93680" y="103357"/>
                  <a:pt x="93680" y="108031"/>
                </a:cubicBezTo>
                <a:lnTo>
                  <a:pt x="93680" y="272687"/>
                </a:lnTo>
                <a:cubicBezTo>
                  <a:pt x="93680" y="283112"/>
                  <a:pt x="84673" y="291741"/>
                  <a:pt x="74224" y="291741"/>
                </a:cubicBezTo>
                <a:cubicBezTo>
                  <a:pt x="67738" y="291741"/>
                  <a:pt x="62333" y="288865"/>
                  <a:pt x="58730" y="284910"/>
                </a:cubicBezTo>
                <a:cubicBezTo>
                  <a:pt x="54767" y="288865"/>
                  <a:pt x="49723" y="291741"/>
                  <a:pt x="43597" y="291741"/>
                </a:cubicBezTo>
                <a:cubicBezTo>
                  <a:pt x="32788" y="291741"/>
                  <a:pt x="23780" y="283112"/>
                  <a:pt x="23780" y="272687"/>
                </a:cubicBezTo>
                <a:lnTo>
                  <a:pt x="23780" y="183169"/>
                </a:lnTo>
                <a:cubicBezTo>
                  <a:pt x="21618" y="184247"/>
                  <a:pt x="19096" y="184966"/>
                  <a:pt x="16214" y="184966"/>
                </a:cubicBezTo>
                <a:cubicBezTo>
                  <a:pt x="7206" y="184966"/>
                  <a:pt x="0" y="177416"/>
                  <a:pt x="0" y="168429"/>
                </a:cubicBezTo>
                <a:lnTo>
                  <a:pt x="0" y="89336"/>
                </a:lnTo>
                <a:cubicBezTo>
                  <a:pt x="0" y="73158"/>
                  <a:pt x="12611" y="60576"/>
                  <a:pt x="28104" y="60576"/>
                </a:cubicBezTo>
                <a:lnTo>
                  <a:pt x="78547" y="60576"/>
                </a:lnTo>
                <a:cubicBezTo>
                  <a:pt x="84312" y="60576"/>
                  <a:pt x="89357" y="58778"/>
                  <a:pt x="92960" y="54464"/>
                </a:cubicBezTo>
                <a:lnTo>
                  <a:pt x="131873" y="15637"/>
                </a:lnTo>
                <a:cubicBezTo>
                  <a:pt x="134936" y="12581"/>
                  <a:pt x="139260" y="11053"/>
                  <a:pt x="143583" y="11053"/>
                </a:cubicBezTo>
                <a:close/>
                <a:moveTo>
                  <a:pt x="58558" y="8944"/>
                </a:moveTo>
                <a:cubicBezTo>
                  <a:pt x="49551" y="8944"/>
                  <a:pt x="41624" y="16098"/>
                  <a:pt x="41624" y="25400"/>
                </a:cubicBezTo>
                <a:cubicBezTo>
                  <a:pt x="41624" y="34344"/>
                  <a:pt x="49551" y="41498"/>
                  <a:pt x="58558" y="41498"/>
                </a:cubicBezTo>
                <a:cubicBezTo>
                  <a:pt x="67565" y="41498"/>
                  <a:pt x="74770" y="34344"/>
                  <a:pt x="74770" y="25400"/>
                </a:cubicBezTo>
                <a:cubicBezTo>
                  <a:pt x="74770" y="16098"/>
                  <a:pt x="67565" y="8944"/>
                  <a:pt x="58558" y="8944"/>
                </a:cubicBezTo>
                <a:close/>
                <a:moveTo>
                  <a:pt x="58558" y="0"/>
                </a:moveTo>
                <a:cubicBezTo>
                  <a:pt x="72609" y="0"/>
                  <a:pt x="83777" y="11090"/>
                  <a:pt x="83777" y="25400"/>
                </a:cubicBezTo>
                <a:cubicBezTo>
                  <a:pt x="83777" y="39352"/>
                  <a:pt x="72609" y="50442"/>
                  <a:pt x="58558" y="50442"/>
                </a:cubicBezTo>
                <a:cubicBezTo>
                  <a:pt x="44507" y="50442"/>
                  <a:pt x="33338" y="39352"/>
                  <a:pt x="33338" y="25400"/>
                </a:cubicBezTo>
                <a:cubicBezTo>
                  <a:pt x="33338" y="11090"/>
                  <a:pt x="44507" y="0"/>
                  <a:pt x="585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17475256" y="5207218"/>
            <a:ext cx="719539" cy="717374"/>
          </a:xfrm>
          <a:custGeom>
            <a:rect b="b" l="l" r="r" t="t"/>
            <a:pathLst>
              <a:path extrusionOk="0" h="290153" w="290155">
                <a:moveTo>
                  <a:pt x="117704" y="170429"/>
                </a:moveTo>
                <a:lnTo>
                  <a:pt x="117704" y="269300"/>
                </a:lnTo>
                <a:cubicBezTo>
                  <a:pt x="117704" y="275771"/>
                  <a:pt x="123120" y="281164"/>
                  <a:pt x="129620" y="281164"/>
                </a:cubicBezTo>
                <a:cubicBezTo>
                  <a:pt x="136120" y="281164"/>
                  <a:pt x="141537" y="275771"/>
                  <a:pt x="141537" y="269300"/>
                </a:cubicBezTo>
                <a:lnTo>
                  <a:pt x="141537" y="193439"/>
                </a:lnTo>
                <a:cubicBezTo>
                  <a:pt x="141537" y="190922"/>
                  <a:pt x="143703" y="188765"/>
                  <a:pt x="146231" y="188765"/>
                </a:cubicBezTo>
                <a:cubicBezTo>
                  <a:pt x="148036" y="188765"/>
                  <a:pt x="150564" y="190922"/>
                  <a:pt x="150564" y="193439"/>
                </a:cubicBezTo>
                <a:lnTo>
                  <a:pt x="150564" y="269300"/>
                </a:lnTo>
                <a:cubicBezTo>
                  <a:pt x="150564" y="275771"/>
                  <a:pt x="155980" y="281164"/>
                  <a:pt x="162480" y="281164"/>
                </a:cubicBezTo>
                <a:cubicBezTo>
                  <a:pt x="168619" y="281164"/>
                  <a:pt x="173674" y="275771"/>
                  <a:pt x="173674" y="269300"/>
                </a:cubicBezTo>
                <a:lnTo>
                  <a:pt x="173674" y="170429"/>
                </a:lnTo>
                <a:lnTo>
                  <a:pt x="117704" y="170429"/>
                </a:lnTo>
                <a:close/>
                <a:moveTo>
                  <a:pt x="146050" y="138112"/>
                </a:moveTo>
                <a:cubicBezTo>
                  <a:pt x="148248" y="138112"/>
                  <a:pt x="150446" y="139944"/>
                  <a:pt x="150446" y="142508"/>
                </a:cubicBezTo>
                <a:cubicBezTo>
                  <a:pt x="150446" y="144706"/>
                  <a:pt x="148248" y="147271"/>
                  <a:pt x="146050" y="147271"/>
                </a:cubicBezTo>
                <a:cubicBezTo>
                  <a:pt x="143485" y="147271"/>
                  <a:pt x="141287" y="144706"/>
                  <a:pt x="141287" y="142508"/>
                </a:cubicBezTo>
                <a:cubicBezTo>
                  <a:pt x="141287" y="139944"/>
                  <a:pt x="143485" y="138112"/>
                  <a:pt x="146050" y="138112"/>
                </a:cubicBezTo>
                <a:close/>
                <a:moveTo>
                  <a:pt x="146050" y="112712"/>
                </a:moveTo>
                <a:cubicBezTo>
                  <a:pt x="148248" y="112712"/>
                  <a:pt x="150446" y="114544"/>
                  <a:pt x="150446" y="117108"/>
                </a:cubicBezTo>
                <a:cubicBezTo>
                  <a:pt x="150446" y="119673"/>
                  <a:pt x="148248" y="121871"/>
                  <a:pt x="146050" y="121871"/>
                </a:cubicBezTo>
                <a:cubicBezTo>
                  <a:pt x="143485" y="121871"/>
                  <a:pt x="141287" y="119673"/>
                  <a:pt x="141287" y="117108"/>
                </a:cubicBezTo>
                <a:cubicBezTo>
                  <a:pt x="141287" y="114544"/>
                  <a:pt x="143485" y="112712"/>
                  <a:pt x="146050" y="112712"/>
                </a:cubicBezTo>
                <a:close/>
                <a:moveTo>
                  <a:pt x="281218" y="108672"/>
                </a:moveTo>
                <a:cubicBezTo>
                  <a:pt x="283362" y="107950"/>
                  <a:pt x="285865" y="109755"/>
                  <a:pt x="286580" y="111921"/>
                </a:cubicBezTo>
                <a:cubicBezTo>
                  <a:pt x="289082" y="123110"/>
                  <a:pt x="290155" y="133938"/>
                  <a:pt x="290155" y="145128"/>
                </a:cubicBezTo>
                <a:cubicBezTo>
                  <a:pt x="290155" y="203240"/>
                  <a:pt x="256193" y="255578"/>
                  <a:pt x="203643" y="278678"/>
                </a:cubicBezTo>
                <a:cubicBezTo>
                  <a:pt x="203285" y="279039"/>
                  <a:pt x="202570" y="279039"/>
                  <a:pt x="201855" y="279039"/>
                </a:cubicBezTo>
                <a:cubicBezTo>
                  <a:pt x="200425" y="279039"/>
                  <a:pt x="198280" y="278317"/>
                  <a:pt x="197565" y="276152"/>
                </a:cubicBezTo>
                <a:cubicBezTo>
                  <a:pt x="196850" y="274347"/>
                  <a:pt x="197923" y="271820"/>
                  <a:pt x="200425" y="271098"/>
                </a:cubicBezTo>
                <a:cubicBezTo>
                  <a:pt x="249759" y="248720"/>
                  <a:pt x="281218" y="199992"/>
                  <a:pt x="281218" y="145128"/>
                </a:cubicBezTo>
                <a:cubicBezTo>
                  <a:pt x="281218" y="135021"/>
                  <a:pt x="280145" y="123832"/>
                  <a:pt x="278000" y="114086"/>
                </a:cubicBezTo>
                <a:cubicBezTo>
                  <a:pt x="277285" y="111560"/>
                  <a:pt x="279073" y="109033"/>
                  <a:pt x="281218" y="108672"/>
                </a:cubicBezTo>
                <a:close/>
                <a:moveTo>
                  <a:pt x="8971" y="108672"/>
                </a:moveTo>
                <a:cubicBezTo>
                  <a:pt x="11124" y="109033"/>
                  <a:pt x="12560" y="111560"/>
                  <a:pt x="12201" y="114086"/>
                </a:cubicBezTo>
                <a:cubicBezTo>
                  <a:pt x="9689" y="123832"/>
                  <a:pt x="8253" y="135021"/>
                  <a:pt x="8253" y="145128"/>
                </a:cubicBezTo>
                <a:cubicBezTo>
                  <a:pt x="8253" y="199992"/>
                  <a:pt x="40551" y="248720"/>
                  <a:pt x="90073" y="271098"/>
                </a:cubicBezTo>
                <a:cubicBezTo>
                  <a:pt x="92585" y="271820"/>
                  <a:pt x="93303" y="274347"/>
                  <a:pt x="92585" y="276152"/>
                </a:cubicBezTo>
                <a:cubicBezTo>
                  <a:pt x="91509" y="278317"/>
                  <a:pt x="90073" y="279039"/>
                  <a:pt x="88279" y="279039"/>
                </a:cubicBezTo>
                <a:cubicBezTo>
                  <a:pt x="87561" y="279039"/>
                  <a:pt x="87202" y="279039"/>
                  <a:pt x="86485" y="278678"/>
                </a:cubicBezTo>
                <a:cubicBezTo>
                  <a:pt x="34091" y="255578"/>
                  <a:pt x="0" y="203240"/>
                  <a:pt x="0" y="145128"/>
                </a:cubicBezTo>
                <a:cubicBezTo>
                  <a:pt x="0" y="133938"/>
                  <a:pt x="1076" y="123110"/>
                  <a:pt x="3588" y="111921"/>
                </a:cubicBezTo>
                <a:cubicBezTo>
                  <a:pt x="3947" y="109755"/>
                  <a:pt x="6459" y="107950"/>
                  <a:pt x="8971" y="108672"/>
                </a:cubicBezTo>
                <a:close/>
                <a:moveTo>
                  <a:pt x="146050" y="88900"/>
                </a:moveTo>
                <a:cubicBezTo>
                  <a:pt x="148248" y="88900"/>
                  <a:pt x="150446" y="90732"/>
                  <a:pt x="150446" y="93296"/>
                </a:cubicBezTo>
                <a:cubicBezTo>
                  <a:pt x="150446" y="95861"/>
                  <a:pt x="148248" y="98059"/>
                  <a:pt x="146050" y="98059"/>
                </a:cubicBezTo>
                <a:cubicBezTo>
                  <a:pt x="143485" y="98059"/>
                  <a:pt x="141287" y="95861"/>
                  <a:pt x="141287" y="93296"/>
                </a:cubicBezTo>
                <a:cubicBezTo>
                  <a:pt x="141287" y="90732"/>
                  <a:pt x="143485" y="88900"/>
                  <a:pt x="146050" y="88900"/>
                </a:cubicBezTo>
                <a:close/>
                <a:moveTo>
                  <a:pt x="32846" y="73716"/>
                </a:moveTo>
                <a:cubicBezTo>
                  <a:pt x="28513" y="73716"/>
                  <a:pt x="24541" y="77311"/>
                  <a:pt x="24541" y="81985"/>
                </a:cubicBezTo>
                <a:cubicBezTo>
                  <a:pt x="24541" y="86659"/>
                  <a:pt x="28513" y="90254"/>
                  <a:pt x="32846" y="90254"/>
                </a:cubicBezTo>
                <a:lnTo>
                  <a:pt x="113371" y="90254"/>
                </a:lnTo>
                <a:cubicBezTo>
                  <a:pt x="114454" y="90254"/>
                  <a:pt x="115898" y="90973"/>
                  <a:pt x="116620" y="91692"/>
                </a:cubicBezTo>
                <a:cubicBezTo>
                  <a:pt x="117343" y="92771"/>
                  <a:pt x="117704" y="94209"/>
                  <a:pt x="117704" y="94928"/>
                </a:cubicBezTo>
                <a:lnTo>
                  <a:pt x="112287" y="161441"/>
                </a:lnTo>
                <a:lnTo>
                  <a:pt x="179452" y="161441"/>
                </a:lnTo>
                <a:lnTo>
                  <a:pt x="174396" y="94928"/>
                </a:lnTo>
                <a:cubicBezTo>
                  <a:pt x="173674" y="94209"/>
                  <a:pt x="174396" y="92771"/>
                  <a:pt x="175118" y="91692"/>
                </a:cubicBezTo>
                <a:cubicBezTo>
                  <a:pt x="176202" y="90973"/>
                  <a:pt x="177285" y="90254"/>
                  <a:pt x="178368" y="90254"/>
                </a:cubicBezTo>
                <a:lnTo>
                  <a:pt x="258893" y="90254"/>
                </a:lnTo>
                <a:cubicBezTo>
                  <a:pt x="263226" y="90254"/>
                  <a:pt x="267559" y="86659"/>
                  <a:pt x="267559" y="81985"/>
                </a:cubicBezTo>
                <a:cubicBezTo>
                  <a:pt x="267559" y="77311"/>
                  <a:pt x="263226" y="73716"/>
                  <a:pt x="258893" y="73716"/>
                </a:cubicBezTo>
                <a:lnTo>
                  <a:pt x="32846" y="73716"/>
                </a:lnTo>
                <a:close/>
                <a:moveTo>
                  <a:pt x="32846" y="65087"/>
                </a:moveTo>
                <a:lnTo>
                  <a:pt x="258893" y="65087"/>
                </a:lnTo>
                <a:cubicBezTo>
                  <a:pt x="268642" y="65087"/>
                  <a:pt x="275864" y="72637"/>
                  <a:pt x="275864" y="81985"/>
                </a:cubicBezTo>
                <a:cubicBezTo>
                  <a:pt x="275864" y="91692"/>
                  <a:pt x="268642" y="98883"/>
                  <a:pt x="258893" y="98883"/>
                </a:cubicBezTo>
                <a:lnTo>
                  <a:pt x="183063" y="98883"/>
                </a:lnTo>
                <a:lnTo>
                  <a:pt x="188840" y="165755"/>
                </a:lnTo>
                <a:cubicBezTo>
                  <a:pt x="188840" y="166834"/>
                  <a:pt x="188479" y="167913"/>
                  <a:pt x="187757" y="168991"/>
                </a:cubicBezTo>
                <a:cubicBezTo>
                  <a:pt x="186674" y="170070"/>
                  <a:pt x="185229" y="170429"/>
                  <a:pt x="184507" y="170429"/>
                </a:cubicBezTo>
                <a:lnTo>
                  <a:pt x="182701" y="170429"/>
                </a:lnTo>
                <a:lnTo>
                  <a:pt x="182701" y="269300"/>
                </a:lnTo>
                <a:cubicBezTo>
                  <a:pt x="182701" y="280805"/>
                  <a:pt x="173674" y="290153"/>
                  <a:pt x="162480" y="290153"/>
                </a:cubicBezTo>
                <a:cubicBezTo>
                  <a:pt x="155980" y="290153"/>
                  <a:pt x="149842" y="286917"/>
                  <a:pt x="146231" y="282243"/>
                </a:cubicBezTo>
                <a:cubicBezTo>
                  <a:pt x="141898" y="286917"/>
                  <a:pt x="136120" y="290153"/>
                  <a:pt x="129620" y="290153"/>
                </a:cubicBezTo>
                <a:cubicBezTo>
                  <a:pt x="118426" y="290153"/>
                  <a:pt x="109037" y="280805"/>
                  <a:pt x="109037" y="269300"/>
                </a:cubicBezTo>
                <a:lnTo>
                  <a:pt x="109037" y="170429"/>
                </a:lnTo>
                <a:lnTo>
                  <a:pt x="107232" y="170429"/>
                </a:lnTo>
                <a:cubicBezTo>
                  <a:pt x="106510" y="170429"/>
                  <a:pt x="105065" y="170070"/>
                  <a:pt x="104343" y="168991"/>
                </a:cubicBezTo>
                <a:cubicBezTo>
                  <a:pt x="103621" y="167913"/>
                  <a:pt x="102899" y="166834"/>
                  <a:pt x="103260" y="165755"/>
                </a:cubicBezTo>
                <a:lnTo>
                  <a:pt x="109037" y="98883"/>
                </a:lnTo>
                <a:lnTo>
                  <a:pt x="32846" y="98883"/>
                </a:lnTo>
                <a:cubicBezTo>
                  <a:pt x="23458" y="98883"/>
                  <a:pt x="15875" y="91692"/>
                  <a:pt x="15875" y="81985"/>
                </a:cubicBezTo>
                <a:cubicBezTo>
                  <a:pt x="15875" y="72637"/>
                  <a:pt x="23458" y="65087"/>
                  <a:pt x="32846" y="65087"/>
                </a:cubicBezTo>
                <a:close/>
                <a:moveTo>
                  <a:pt x="146231" y="9056"/>
                </a:moveTo>
                <a:cubicBezTo>
                  <a:pt x="135725" y="9056"/>
                  <a:pt x="127756" y="17026"/>
                  <a:pt x="127756" y="27168"/>
                </a:cubicBezTo>
                <a:cubicBezTo>
                  <a:pt x="127756" y="36949"/>
                  <a:pt x="135725" y="45281"/>
                  <a:pt x="146231" y="45281"/>
                </a:cubicBezTo>
                <a:cubicBezTo>
                  <a:pt x="156012" y="45281"/>
                  <a:pt x="163981" y="36949"/>
                  <a:pt x="163981" y="27168"/>
                </a:cubicBezTo>
                <a:cubicBezTo>
                  <a:pt x="163981" y="17026"/>
                  <a:pt x="156012" y="9056"/>
                  <a:pt x="146231" y="9056"/>
                </a:cubicBezTo>
                <a:close/>
                <a:moveTo>
                  <a:pt x="192646" y="7421"/>
                </a:moveTo>
                <a:cubicBezTo>
                  <a:pt x="213372" y="14208"/>
                  <a:pt x="232644" y="26352"/>
                  <a:pt x="249007" y="41711"/>
                </a:cubicBezTo>
                <a:cubicBezTo>
                  <a:pt x="250462" y="43140"/>
                  <a:pt x="250462" y="45997"/>
                  <a:pt x="249007" y="48140"/>
                </a:cubicBezTo>
                <a:cubicBezTo>
                  <a:pt x="247553" y="48498"/>
                  <a:pt x="246825" y="48855"/>
                  <a:pt x="245371" y="48855"/>
                </a:cubicBezTo>
                <a:cubicBezTo>
                  <a:pt x="244280" y="48855"/>
                  <a:pt x="243553" y="48498"/>
                  <a:pt x="242826" y="48140"/>
                </a:cubicBezTo>
                <a:cubicBezTo>
                  <a:pt x="227554" y="33139"/>
                  <a:pt x="209373" y="22423"/>
                  <a:pt x="189737" y="15637"/>
                </a:cubicBezTo>
                <a:cubicBezTo>
                  <a:pt x="187192" y="14565"/>
                  <a:pt x="185737" y="12065"/>
                  <a:pt x="186828" y="10279"/>
                </a:cubicBezTo>
                <a:cubicBezTo>
                  <a:pt x="187555" y="7779"/>
                  <a:pt x="190101" y="6350"/>
                  <a:pt x="192646" y="7421"/>
                </a:cubicBezTo>
                <a:close/>
                <a:moveTo>
                  <a:pt x="98710" y="7421"/>
                </a:moveTo>
                <a:cubicBezTo>
                  <a:pt x="100494" y="6350"/>
                  <a:pt x="102991" y="7779"/>
                  <a:pt x="103705" y="10279"/>
                </a:cubicBezTo>
                <a:cubicBezTo>
                  <a:pt x="104418" y="12065"/>
                  <a:pt x="103348" y="14565"/>
                  <a:pt x="101207" y="15637"/>
                </a:cubicBezTo>
                <a:cubicBezTo>
                  <a:pt x="81587" y="22423"/>
                  <a:pt x="63749" y="33139"/>
                  <a:pt x="49123" y="48140"/>
                </a:cubicBezTo>
                <a:cubicBezTo>
                  <a:pt x="48410" y="48498"/>
                  <a:pt x="47339" y="48855"/>
                  <a:pt x="45912" y="48855"/>
                </a:cubicBezTo>
                <a:cubicBezTo>
                  <a:pt x="44842" y="48855"/>
                  <a:pt x="43772" y="48498"/>
                  <a:pt x="43058" y="48140"/>
                </a:cubicBezTo>
                <a:cubicBezTo>
                  <a:pt x="41275" y="45997"/>
                  <a:pt x="41275" y="43140"/>
                  <a:pt x="43058" y="41711"/>
                </a:cubicBezTo>
                <a:cubicBezTo>
                  <a:pt x="58398" y="26352"/>
                  <a:pt x="77662" y="14208"/>
                  <a:pt x="98710" y="7421"/>
                </a:cubicBezTo>
                <a:close/>
                <a:moveTo>
                  <a:pt x="146231" y="0"/>
                </a:moveTo>
                <a:cubicBezTo>
                  <a:pt x="160721" y="0"/>
                  <a:pt x="172675" y="12316"/>
                  <a:pt x="172675" y="27168"/>
                </a:cubicBezTo>
                <a:cubicBezTo>
                  <a:pt x="172675" y="42021"/>
                  <a:pt x="160721" y="53613"/>
                  <a:pt x="146231" y="53613"/>
                </a:cubicBezTo>
                <a:cubicBezTo>
                  <a:pt x="131378" y="53613"/>
                  <a:pt x="119062" y="42021"/>
                  <a:pt x="119062" y="27168"/>
                </a:cubicBezTo>
                <a:cubicBezTo>
                  <a:pt x="119062" y="12316"/>
                  <a:pt x="131378" y="0"/>
                  <a:pt x="146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12728114" y="6969807"/>
            <a:ext cx="721707" cy="723875"/>
          </a:xfrm>
          <a:custGeom>
            <a:rect b="b" l="l" r="r" t="t"/>
            <a:pathLst>
              <a:path extrusionOk="0" h="811" w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17828283" y="6969808"/>
            <a:ext cx="628514" cy="723875"/>
          </a:xfrm>
          <a:custGeom>
            <a:rect b="b" l="l" r="r" t="t"/>
            <a:pathLst>
              <a:path extrusionOk="0" h="291740" w="253639">
                <a:moveTo>
                  <a:pt x="169062" y="171780"/>
                </a:moveTo>
                <a:lnTo>
                  <a:pt x="169062" y="272287"/>
                </a:lnTo>
                <a:cubicBezTo>
                  <a:pt x="169062" y="278051"/>
                  <a:pt x="173761" y="282734"/>
                  <a:pt x="179905" y="282734"/>
                </a:cubicBezTo>
                <a:cubicBezTo>
                  <a:pt x="185688" y="282734"/>
                  <a:pt x="190387" y="278051"/>
                  <a:pt x="190387" y="272287"/>
                </a:cubicBezTo>
                <a:lnTo>
                  <a:pt x="190387" y="187270"/>
                </a:lnTo>
                <a:cubicBezTo>
                  <a:pt x="190387" y="184388"/>
                  <a:pt x="192555" y="182587"/>
                  <a:pt x="195086" y="182587"/>
                </a:cubicBezTo>
                <a:cubicBezTo>
                  <a:pt x="197616" y="182587"/>
                  <a:pt x="199423" y="184388"/>
                  <a:pt x="199423" y="187270"/>
                </a:cubicBezTo>
                <a:lnTo>
                  <a:pt x="199423" y="272287"/>
                </a:lnTo>
                <a:cubicBezTo>
                  <a:pt x="199423" y="278051"/>
                  <a:pt x="204122" y="282734"/>
                  <a:pt x="210266" y="282734"/>
                </a:cubicBezTo>
                <a:cubicBezTo>
                  <a:pt x="216049" y="282734"/>
                  <a:pt x="220748" y="278051"/>
                  <a:pt x="220748" y="272287"/>
                </a:cubicBezTo>
                <a:lnTo>
                  <a:pt x="220748" y="171780"/>
                </a:lnTo>
                <a:lnTo>
                  <a:pt x="169062" y="171780"/>
                </a:lnTo>
                <a:close/>
                <a:moveTo>
                  <a:pt x="195263" y="136525"/>
                </a:moveTo>
                <a:cubicBezTo>
                  <a:pt x="197827" y="136525"/>
                  <a:pt x="199659" y="138393"/>
                  <a:pt x="199659" y="141007"/>
                </a:cubicBezTo>
                <a:lnTo>
                  <a:pt x="199659" y="143996"/>
                </a:lnTo>
                <a:cubicBezTo>
                  <a:pt x="199659" y="146610"/>
                  <a:pt x="197827" y="148852"/>
                  <a:pt x="195263" y="148852"/>
                </a:cubicBezTo>
                <a:cubicBezTo>
                  <a:pt x="192698" y="148852"/>
                  <a:pt x="190500" y="146610"/>
                  <a:pt x="190500" y="143996"/>
                </a:cubicBezTo>
                <a:lnTo>
                  <a:pt x="190500" y="141007"/>
                </a:lnTo>
                <a:cubicBezTo>
                  <a:pt x="190500" y="138393"/>
                  <a:pt x="192698" y="136525"/>
                  <a:pt x="195263" y="136525"/>
                </a:cubicBezTo>
                <a:close/>
                <a:moveTo>
                  <a:pt x="195263" y="109538"/>
                </a:moveTo>
                <a:cubicBezTo>
                  <a:pt x="197827" y="109538"/>
                  <a:pt x="199659" y="111342"/>
                  <a:pt x="199659" y="113868"/>
                </a:cubicBezTo>
                <a:lnTo>
                  <a:pt x="199659" y="120723"/>
                </a:lnTo>
                <a:cubicBezTo>
                  <a:pt x="199659" y="123248"/>
                  <a:pt x="197827" y="125052"/>
                  <a:pt x="195263" y="125052"/>
                </a:cubicBezTo>
                <a:cubicBezTo>
                  <a:pt x="192698" y="125052"/>
                  <a:pt x="190500" y="123248"/>
                  <a:pt x="190500" y="120723"/>
                </a:cubicBezTo>
                <a:lnTo>
                  <a:pt x="190500" y="113868"/>
                </a:lnTo>
                <a:cubicBezTo>
                  <a:pt x="190500" y="111342"/>
                  <a:pt x="192698" y="109538"/>
                  <a:pt x="195263" y="109538"/>
                </a:cubicBezTo>
                <a:close/>
                <a:moveTo>
                  <a:pt x="195263" y="82550"/>
                </a:moveTo>
                <a:cubicBezTo>
                  <a:pt x="197827" y="82550"/>
                  <a:pt x="199659" y="84667"/>
                  <a:pt x="199659" y="87136"/>
                </a:cubicBezTo>
                <a:lnTo>
                  <a:pt x="199659" y="93839"/>
                </a:lnTo>
                <a:cubicBezTo>
                  <a:pt x="199659" y="95956"/>
                  <a:pt x="197827" y="98072"/>
                  <a:pt x="195263" y="98072"/>
                </a:cubicBezTo>
                <a:cubicBezTo>
                  <a:pt x="192698" y="98072"/>
                  <a:pt x="190500" y="95956"/>
                  <a:pt x="190500" y="93839"/>
                </a:cubicBezTo>
                <a:lnTo>
                  <a:pt x="190500" y="87136"/>
                </a:lnTo>
                <a:cubicBezTo>
                  <a:pt x="190500" y="84667"/>
                  <a:pt x="192698" y="82550"/>
                  <a:pt x="195263" y="82550"/>
                </a:cubicBezTo>
                <a:close/>
                <a:moveTo>
                  <a:pt x="45859" y="57759"/>
                </a:moveTo>
                <a:cubicBezTo>
                  <a:pt x="40162" y="57759"/>
                  <a:pt x="35533" y="62388"/>
                  <a:pt x="35533" y="68085"/>
                </a:cubicBezTo>
                <a:cubicBezTo>
                  <a:pt x="35533" y="73782"/>
                  <a:pt x="40162" y="78411"/>
                  <a:pt x="45859" y="78411"/>
                </a:cubicBezTo>
                <a:cubicBezTo>
                  <a:pt x="51556" y="78411"/>
                  <a:pt x="56185" y="73782"/>
                  <a:pt x="56185" y="68085"/>
                </a:cubicBezTo>
                <a:cubicBezTo>
                  <a:pt x="56185" y="62388"/>
                  <a:pt x="51556" y="57759"/>
                  <a:pt x="45859" y="57759"/>
                </a:cubicBezTo>
                <a:close/>
                <a:moveTo>
                  <a:pt x="45859" y="49213"/>
                </a:moveTo>
                <a:cubicBezTo>
                  <a:pt x="56185" y="49213"/>
                  <a:pt x="64731" y="57759"/>
                  <a:pt x="64731" y="68085"/>
                </a:cubicBezTo>
                <a:cubicBezTo>
                  <a:pt x="64731" y="78411"/>
                  <a:pt x="56185" y="86957"/>
                  <a:pt x="45859" y="86957"/>
                </a:cubicBezTo>
                <a:cubicBezTo>
                  <a:pt x="35533" y="86957"/>
                  <a:pt x="26987" y="78411"/>
                  <a:pt x="26987" y="68085"/>
                </a:cubicBezTo>
                <a:cubicBezTo>
                  <a:pt x="26987" y="57759"/>
                  <a:pt x="35533" y="49213"/>
                  <a:pt x="45859" y="49213"/>
                </a:cubicBezTo>
                <a:close/>
                <a:moveTo>
                  <a:pt x="109786" y="20119"/>
                </a:moveTo>
                <a:cubicBezTo>
                  <a:pt x="107979" y="20119"/>
                  <a:pt x="106171" y="20839"/>
                  <a:pt x="104364" y="22280"/>
                </a:cubicBezTo>
                <a:cubicBezTo>
                  <a:pt x="101473" y="25162"/>
                  <a:pt x="101473" y="29845"/>
                  <a:pt x="104364" y="32727"/>
                </a:cubicBezTo>
                <a:lnTo>
                  <a:pt x="161833" y="90006"/>
                </a:lnTo>
                <a:cubicBezTo>
                  <a:pt x="166532" y="94689"/>
                  <a:pt x="169062" y="100813"/>
                  <a:pt x="169062" y="107657"/>
                </a:cubicBezTo>
                <a:lnTo>
                  <a:pt x="169062" y="162774"/>
                </a:lnTo>
                <a:lnTo>
                  <a:pt x="220748" y="162774"/>
                </a:lnTo>
                <a:lnTo>
                  <a:pt x="220748" y="93248"/>
                </a:lnTo>
                <a:cubicBezTo>
                  <a:pt x="220748" y="90726"/>
                  <a:pt x="222916" y="88565"/>
                  <a:pt x="225085" y="88565"/>
                </a:cubicBezTo>
                <a:cubicBezTo>
                  <a:pt x="227977" y="88565"/>
                  <a:pt x="229784" y="90726"/>
                  <a:pt x="229784" y="93248"/>
                </a:cubicBezTo>
                <a:lnTo>
                  <a:pt x="229784" y="168538"/>
                </a:lnTo>
                <a:cubicBezTo>
                  <a:pt x="229784" y="172500"/>
                  <a:pt x="233037" y="176103"/>
                  <a:pt x="237374" y="176103"/>
                </a:cubicBezTo>
                <a:cubicBezTo>
                  <a:pt x="241350" y="176103"/>
                  <a:pt x="244964" y="172500"/>
                  <a:pt x="244964" y="168538"/>
                </a:cubicBezTo>
                <a:lnTo>
                  <a:pt x="244964" y="88925"/>
                </a:lnTo>
                <a:cubicBezTo>
                  <a:pt x="244964" y="78478"/>
                  <a:pt x="235928" y="69832"/>
                  <a:pt x="225085" y="69832"/>
                </a:cubicBezTo>
                <a:lnTo>
                  <a:pt x="199061" y="69832"/>
                </a:lnTo>
                <a:cubicBezTo>
                  <a:pt x="198700" y="71273"/>
                  <a:pt x="196893" y="72714"/>
                  <a:pt x="195086" y="72714"/>
                </a:cubicBezTo>
                <a:cubicBezTo>
                  <a:pt x="192917" y="72714"/>
                  <a:pt x="191471" y="71273"/>
                  <a:pt x="190748" y="69832"/>
                </a:cubicBezTo>
                <a:lnTo>
                  <a:pt x="174845" y="69832"/>
                </a:lnTo>
                <a:cubicBezTo>
                  <a:pt x="167255" y="69832"/>
                  <a:pt x="159664" y="66590"/>
                  <a:pt x="154243" y="60826"/>
                </a:cubicBezTo>
                <a:lnTo>
                  <a:pt x="115207" y="22280"/>
                </a:lnTo>
                <a:cubicBezTo>
                  <a:pt x="113762" y="20839"/>
                  <a:pt x="111954" y="20119"/>
                  <a:pt x="109786" y="20119"/>
                </a:cubicBezTo>
                <a:close/>
                <a:moveTo>
                  <a:pt x="109786" y="11113"/>
                </a:moveTo>
                <a:cubicBezTo>
                  <a:pt x="114123" y="11113"/>
                  <a:pt x="118099" y="12914"/>
                  <a:pt x="121352" y="15796"/>
                </a:cubicBezTo>
                <a:lnTo>
                  <a:pt x="160387" y="55062"/>
                </a:lnTo>
                <a:cubicBezTo>
                  <a:pt x="164363" y="58665"/>
                  <a:pt x="169423" y="60826"/>
                  <a:pt x="174845" y="60826"/>
                </a:cubicBezTo>
                <a:lnTo>
                  <a:pt x="225085" y="60826"/>
                </a:lnTo>
                <a:cubicBezTo>
                  <a:pt x="240988" y="60826"/>
                  <a:pt x="253639" y="73435"/>
                  <a:pt x="253639" y="88925"/>
                </a:cubicBezTo>
                <a:lnTo>
                  <a:pt x="253639" y="168538"/>
                </a:lnTo>
                <a:cubicBezTo>
                  <a:pt x="253639" y="177184"/>
                  <a:pt x="246410" y="184749"/>
                  <a:pt x="237374" y="184749"/>
                </a:cubicBezTo>
                <a:cubicBezTo>
                  <a:pt x="234482" y="184749"/>
                  <a:pt x="231952" y="184028"/>
                  <a:pt x="229784" y="182947"/>
                </a:cubicBezTo>
                <a:lnTo>
                  <a:pt x="229784" y="272287"/>
                </a:lnTo>
                <a:cubicBezTo>
                  <a:pt x="229784" y="283094"/>
                  <a:pt x="221109" y="291740"/>
                  <a:pt x="210266" y="291740"/>
                </a:cubicBezTo>
                <a:cubicBezTo>
                  <a:pt x="204122" y="291740"/>
                  <a:pt x="198700" y="288858"/>
                  <a:pt x="195086" y="284535"/>
                </a:cubicBezTo>
                <a:cubicBezTo>
                  <a:pt x="191471" y="288858"/>
                  <a:pt x="185688" y="291740"/>
                  <a:pt x="179905" y="291740"/>
                </a:cubicBezTo>
                <a:cubicBezTo>
                  <a:pt x="169062" y="291740"/>
                  <a:pt x="160026" y="283094"/>
                  <a:pt x="160026" y="272287"/>
                </a:cubicBezTo>
                <a:lnTo>
                  <a:pt x="160026" y="107657"/>
                </a:lnTo>
                <a:cubicBezTo>
                  <a:pt x="160026" y="103334"/>
                  <a:pt x="158580" y="99372"/>
                  <a:pt x="155327" y="96490"/>
                </a:cubicBezTo>
                <a:lnTo>
                  <a:pt x="98220" y="38851"/>
                </a:lnTo>
                <a:cubicBezTo>
                  <a:pt x="92075" y="32727"/>
                  <a:pt x="92075" y="22280"/>
                  <a:pt x="98220" y="15796"/>
                </a:cubicBezTo>
                <a:cubicBezTo>
                  <a:pt x="101111" y="12914"/>
                  <a:pt x="105449" y="11113"/>
                  <a:pt x="109786" y="11113"/>
                </a:cubicBezTo>
                <a:close/>
                <a:moveTo>
                  <a:pt x="36695" y="9015"/>
                </a:moveTo>
                <a:cubicBezTo>
                  <a:pt x="35976" y="9015"/>
                  <a:pt x="34897" y="9376"/>
                  <a:pt x="34897" y="10458"/>
                </a:cubicBezTo>
                <a:lnTo>
                  <a:pt x="34897" y="30652"/>
                </a:lnTo>
                <a:cubicBezTo>
                  <a:pt x="34897" y="32816"/>
                  <a:pt x="33817" y="34259"/>
                  <a:pt x="32378" y="34980"/>
                </a:cubicBezTo>
                <a:cubicBezTo>
                  <a:pt x="17988" y="40389"/>
                  <a:pt x="8634" y="54093"/>
                  <a:pt x="8634" y="69239"/>
                </a:cubicBezTo>
                <a:cubicBezTo>
                  <a:pt x="8634" y="84384"/>
                  <a:pt x="17988" y="98449"/>
                  <a:pt x="32378" y="103497"/>
                </a:cubicBezTo>
                <a:cubicBezTo>
                  <a:pt x="33817" y="104218"/>
                  <a:pt x="34897" y="106022"/>
                  <a:pt x="34897" y="107825"/>
                </a:cubicBezTo>
                <a:lnTo>
                  <a:pt x="34897" y="281282"/>
                </a:lnTo>
                <a:cubicBezTo>
                  <a:pt x="34897" y="282003"/>
                  <a:pt x="35976" y="282724"/>
                  <a:pt x="36695" y="282724"/>
                </a:cubicBezTo>
                <a:lnTo>
                  <a:pt x="54323" y="282724"/>
                </a:lnTo>
                <a:cubicBezTo>
                  <a:pt x="55043" y="282724"/>
                  <a:pt x="55762" y="282003"/>
                  <a:pt x="55762" y="281282"/>
                </a:cubicBezTo>
                <a:lnTo>
                  <a:pt x="55762" y="263611"/>
                </a:lnTo>
                <a:cubicBezTo>
                  <a:pt x="55762" y="261087"/>
                  <a:pt x="57561" y="259284"/>
                  <a:pt x="60079" y="259284"/>
                </a:cubicBezTo>
                <a:lnTo>
                  <a:pt x="91018" y="259284"/>
                </a:lnTo>
                <a:lnTo>
                  <a:pt x="91018" y="244499"/>
                </a:lnTo>
                <a:lnTo>
                  <a:pt x="60079" y="244499"/>
                </a:lnTo>
                <a:cubicBezTo>
                  <a:pt x="57561" y="244499"/>
                  <a:pt x="55762" y="242335"/>
                  <a:pt x="55762" y="240171"/>
                </a:cubicBezTo>
                <a:lnTo>
                  <a:pt x="55762" y="210601"/>
                </a:lnTo>
                <a:cubicBezTo>
                  <a:pt x="55762" y="208076"/>
                  <a:pt x="57561" y="206273"/>
                  <a:pt x="60079" y="206273"/>
                </a:cubicBezTo>
                <a:lnTo>
                  <a:pt x="91018" y="206273"/>
                </a:lnTo>
                <a:lnTo>
                  <a:pt x="91018" y="191488"/>
                </a:lnTo>
                <a:lnTo>
                  <a:pt x="60079" y="191488"/>
                </a:lnTo>
                <a:cubicBezTo>
                  <a:pt x="57561" y="191488"/>
                  <a:pt x="55762" y="189685"/>
                  <a:pt x="55762" y="187160"/>
                </a:cubicBezTo>
                <a:lnTo>
                  <a:pt x="55762" y="107825"/>
                </a:lnTo>
                <a:cubicBezTo>
                  <a:pt x="55762" y="106022"/>
                  <a:pt x="56842" y="104218"/>
                  <a:pt x="58640" y="103497"/>
                </a:cubicBezTo>
                <a:cubicBezTo>
                  <a:pt x="72671" y="98449"/>
                  <a:pt x="82024" y="84384"/>
                  <a:pt x="82024" y="69239"/>
                </a:cubicBezTo>
                <a:cubicBezTo>
                  <a:pt x="82024" y="54093"/>
                  <a:pt x="72671" y="40389"/>
                  <a:pt x="58640" y="34980"/>
                </a:cubicBezTo>
                <a:cubicBezTo>
                  <a:pt x="56842" y="34259"/>
                  <a:pt x="55762" y="32816"/>
                  <a:pt x="55762" y="30652"/>
                </a:cubicBezTo>
                <a:lnTo>
                  <a:pt x="55762" y="10458"/>
                </a:lnTo>
                <a:cubicBezTo>
                  <a:pt x="55762" y="9376"/>
                  <a:pt x="55043" y="9015"/>
                  <a:pt x="54323" y="9015"/>
                </a:cubicBezTo>
                <a:lnTo>
                  <a:pt x="36695" y="9015"/>
                </a:lnTo>
                <a:close/>
                <a:moveTo>
                  <a:pt x="195082" y="9007"/>
                </a:moveTo>
                <a:cubicBezTo>
                  <a:pt x="185715" y="9007"/>
                  <a:pt x="178509" y="16213"/>
                  <a:pt x="178509" y="25580"/>
                </a:cubicBezTo>
                <a:cubicBezTo>
                  <a:pt x="178509" y="34227"/>
                  <a:pt x="185715" y="41793"/>
                  <a:pt x="195082" y="41793"/>
                </a:cubicBezTo>
                <a:cubicBezTo>
                  <a:pt x="204089" y="41793"/>
                  <a:pt x="211295" y="34227"/>
                  <a:pt x="211295" y="25580"/>
                </a:cubicBezTo>
                <a:cubicBezTo>
                  <a:pt x="211295" y="16213"/>
                  <a:pt x="204089" y="9007"/>
                  <a:pt x="195082" y="9007"/>
                </a:cubicBezTo>
                <a:close/>
                <a:moveTo>
                  <a:pt x="195082" y="0"/>
                </a:moveTo>
                <a:cubicBezTo>
                  <a:pt x="208773" y="0"/>
                  <a:pt x="220302" y="11529"/>
                  <a:pt x="220302" y="25580"/>
                </a:cubicBezTo>
                <a:cubicBezTo>
                  <a:pt x="220302" y="39271"/>
                  <a:pt x="208773" y="50440"/>
                  <a:pt x="195082" y="50440"/>
                </a:cubicBezTo>
                <a:cubicBezTo>
                  <a:pt x="181031" y="50440"/>
                  <a:pt x="169862" y="39271"/>
                  <a:pt x="169862" y="25580"/>
                </a:cubicBezTo>
                <a:cubicBezTo>
                  <a:pt x="169862" y="11529"/>
                  <a:pt x="181031" y="0"/>
                  <a:pt x="195082" y="0"/>
                </a:cubicBezTo>
                <a:close/>
                <a:moveTo>
                  <a:pt x="36695" y="0"/>
                </a:moveTo>
                <a:lnTo>
                  <a:pt x="54323" y="0"/>
                </a:lnTo>
                <a:cubicBezTo>
                  <a:pt x="60079" y="0"/>
                  <a:pt x="64396" y="4688"/>
                  <a:pt x="64396" y="10458"/>
                </a:cubicBezTo>
                <a:lnTo>
                  <a:pt x="64396" y="27767"/>
                </a:lnTo>
                <a:cubicBezTo>
                  <a:pt x="80585" y="34980"/>
                  <a:pt x="91018" y="51568"/>
                  <a:pt x="91018" y="69239"/>
                </a:cubicBezTo>
                <a:cubicBezTo>
                  <a:pt x="91018" y="86909"/>
                  <a:pt x="80585" y="103497"/>
                  <a:pt x="64396" y="110710"/>
                </a:cubicBezTo>
                <a:lnTo>
                  <a:pt x="64396" y="182472"/>
                </a:lnTo>
                <a:lnTo>
                  <a:pt x="95335" y="182472"/>
                </a:lnTo>
                <a:cubicBezTo>
                  <a:pt x="97854" y="182472"/>
                  <a:pt x="99652" y="184636"/>
                  <a:pt x="99652" y="187160"/>
                </a:cubicBezTo>
                <a:lnTo>
                  <a:pt x="99652" y="210601"/>
                </a:lnTo>
                <a:cubicBezTo>
                  <a:pt x="99652" y="213125"/>
                  <a:pt x="97854" y="214928"/>
                  <a:pt x="95335" y="214928"/>
                </a:cubicBezTo>
                <a:lnTo>
                  <a:pt x="64396" y="214928"/>
                </a:lnTo>
                <a:lnTo>
                  <a:pt x="64396" y="235844"/>
                </a:lnTo>
                <a:lnTo>
                  <a:pt x="95335" y="235844"/>
                </a:lnTo>
                <a:cubicBezTo>
                  <a:pt x="97854" y="235844"/>
                  <a:pt x="99652" y="237647"/>
                  <a:pt x="99652" y="240171"/>
                </a:cubicBezTo>
                <a:lnTo>
                  <a:pt x="99652" y="263611"/>
                </a:lnTo>
                <a:cubicBezTo>
                  <a:pt x="99652" y="266136"/>
                  <a:pt x="97854" y="267939"/>
                  <a:pt x="95335" y="267939"/>
                </a:cubicBezTo>
                <a:lnTo>
                  <a:pt x="64396" y="267939"/>
                </a:lnTo>
                <a:lnTo>
                  <a:pt x="64396" y="281282"/>
                </a:lnTo>
                <a:cubicBezTo>
                  <a:pt x="64396" y="287051"/>
                  <a:pt x="60079" y="291739"/>
                  <a:pt x="54323" y="291739"/>
                </a:cubicBezTo>
                <a:lnTo>
                  <a:pt x="36695" y="291739"/>
                </a:lnTo>
                <a:cubicBezTo>
                  <a:pt x="30939" y="291739"/>
                  <a:pt x="26262" y="287051"/>
                  <a:pt x="26262" y="281282"/>
                </a:cubicBezTo>
                <a:lnTo>
                  <a:pt x="26262" y="110710"/>
                </a:lnTo>
                <a:cubicBezTo>
                  <a:pt x="10433" y="103497"/>
                  <a:pt x="0" y="86909"/>
                  <a:pt x="0" y="69239"/>
                </a:cubicBezTo>
                <a:cubicBezTo>
                  <a:pt x="0" y="51568"/>
                  <a:pt x="10433" y="34980"/>
                  <a:pt x="26262" y="27767"/>
                </a:cubicBezTo>
                <a:lnTo>
                  <a:pt x="26262" y="10458"/>
                </a:lnTo>
                <a:cubicBezTo>
                  <a:pt x="26262" y="4688"/>
                  <a:pt x="30939" y="0"/>
                  <a:pt x="36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13566658" y="8492830"/>
            <a:ext cx="706536" cy="708702"/>
          </a:xfrm>
          <a:custGeom>
            <a:rect b="b" l="l" r="r" t="t"/>
            <a:pathLst>
              <a:path extrusionOk="0" h="285390" w="285028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15269544" y="9142272"/>
            <a:ext cx="704368" cy="713038"/>
          </a:xfrm>
          <a:custGeom>
            <a:rect b="b" l="l" r="r" t="t"/>
            <a:pathLst>
              <a:path extrusionOk="0" h="286528" w="283807">
                <a:moveTo>
                  <a:pt x="72210" y="186878"/>
                </a:moveTo>
                <a:lnTo>
                  <a:pt x="210007" y="186878"/>
                </a:lnTo>
                <a:cubicBezTo>
                  <a:pt x="212160" y="186878"/>
                  <a:pt x="213954" y="188681"/>
                  <a:pt x="213954" y="191204"/>
                </a:cubicBezTo>
                <a:cubicBezTo>
                  <a:pt x="213954" y="193368"/>
                  <a:pt x="212160" y="195531"/>
                  <a:pt x="210007" y="195531"/>
                </a:cubicBezTo>
                <a:lnTo>
                  <a:pt x="145415" y="195531"/>
                </a:lnTo>
                <a:lnTo>
                  <a:pt x="145415" y="280256"/>
                </a:lnTo>
                <a:cubicBezTo>
                  <a:pt x="145415" y="282779"/>
                  <a:pt x="143621" y="284943"/>
                  <a:pt x="141109" y="284943"/>
                </a:cubicBezTo>
                <a:cubicBezTo>
                  <a:pt x="138597" y="284943"/>
                  <a:pt x="136803" y="282779"/>
                  <a:pt x="136803" y="280256"/>
                </a:cubicBezTo>
                <a:lnTo>
                  <a:pt x="136803" y="195531"/>
                </a:lnTo>
                <a:lnTo>
                  <a:pt x="72210" y="195531"/>
                </a:lnTo>
                <a:cubicBezTo>
                  <a:pt x="70057" y="195531"/>
                  <a:pt x="68263" y="193368"/>
                  <a:pt x="68263" y="191204"/>
                </a:cubicBezTo>
                <a:cubicBezTo>
                  <a:pt x="68263" y="188681"/>
                  <a:pt x="70057" y="186878"/>
                  <a:pt x="72210" y="186878"/>
                </a:cubicBezTo>
                <a:close/>
                <a:moveTo>
                  <a:pt x="279530" y="182115"/>
                </a:moveTo>
                <a:cubicBezTo>
                  <a:pt x="281669" y="182115"/>
                  <a:pt x="283807" y="184290"/>
                  <a:pt x="283807" y="186466"/>
                </a:cubicBezTo>
                <a:lnTo>
                  <a:pt x="283807" y="281814"/>
                </a:lnTo>
                <a:cubicBezTo>
                  <a:pt x="283807" y="284352"/>
                  <a:pt x="281669" y="286528"/>
                  <a:pt x="279530" y="286528"/>
                </a:cubicBezTo>
                <a:cubicBezTo>
                  <a:pt x="277036" y="286528"/>
                  <a:pt x="275254" y="284352"/>
                  <a:pt x="275254" y="281814"/>
                </a:cubicBezTo>
                <a:lnTo>
                  <a:pt x="275254" y="256436"/>
                </a:lnTo>
                <a:lnTo>
                  <a:pt x="249238" y="256436"/>
                </a:lnTo>
                <a:lnTo>
                  <a:pt x="249238" y="281814"/>
                </a:lnTo>
                <a:cubicBezTo>
                  <a:pt x="249238" y="284352"/>
                  <a:pt x="247100" y="286528"/>
                  <a:pt x="244961" y="286528"/>
                </a:cubicBezTo>
                <a:cubicBezTo>
                  <a:pt x="242467" y="286528"/>
                  <a:pt x="240685" y="284352"/>
                  <a:pt x="240685" y="281814"/>
                </a:cubicBezTo>
                <a:lnTo>
                  <a:pt x="240685" y="256436"/>
                </a:lnTo>
                <a:lnTo>
                  <a:pt x="236052" y="256436"/>
                </a:lnTo>
                <a:cubicBezTo>
                  <a:pt x="233914" y="256436"/>
                  <a:pt x="231775" y="254261"/>
                  <a:pt x="231775" y="251723"/>
                </a:cubicBezTo>
                <a:cubicBezTo>
                  <a:pt x="231775" y="249548"/>
                  <a:pt x="233914" y="247735"/>
                  <a:pt x="236052" y="247735"/>
                </a:cubicBezTo>
                <a:lnTo>
                  <a:pt x="275254" y="247735"/>
                </a:lnTo>
                <a:lnTo>
                  <a:pt x="275254" y="186466"/>
                </a:lnTo>
                <a:cubicBezTo>
                  <a:pt x="275254" y="184290"/>
                  <a:pt x="277036" y="182115"/>
                  <a:pt x="279530" y="182115"/>
                </a:cubicBezTo>
                <a:close/>
                <a:moveTo>
                  <a:pt x="4306" y="182115"/>
                </a:moveTo>
                <a:cubicBezTo>
                  <a:pt x="6817" y="182115"/>
                  <a:pt x="8611" y="184290"/>
                  <a:pt x="8611" y="186466"/>
                </a:cubicBezTo>
                <a:lnTo>
                  <a:pt x="8611" y="247735"/>
                </a:lnTo>
                <a:lnTo>
                  <a:pt x="48082" y="247735"/>
                </a:lnTo>
                <a:cubicBezTo>
                  <a:pt x="50235" y="247735"/>
                  <a:pt x="52029" y="249548"/>
                  <a:pt x="52029" y="251723"/>
                </a:cubicBezTo>
                <a:cubicBezTo>
                  <a:pt x="52029" y="254261"/>
                  <a:pt x="50235" y="256436"/>
                  <a:pt x="48082" y="256436"/>
                </a:cubicBezTo>
                <a:lnTo>
                  <a:pt x="43417" y="256436"/>
                </a:lnTo>
                <a:lnTo>
                  <a:pt x="43417" y="281814"/>
                </a:lnTo>
                <a:cubicBezTo>
                  <a:pt x="43417" y="284352"/>
                  <a:pt x="41623" y="286528"/>
                  <a:pt x="39111" y="286528"/>
                </a:cubicBezTo>
                <a:cubicBezTo>
                  <a:pt x="36958" y="286528"/>
                  <a:pt x="34805" y="284352"/>
                  <a:pt x="34805" y="281814"/>
                </a:cubicBezTo>
                <a:lnTo>
                  <a:pt x="34805" y="256436"/>
                </a:lnTo>
                <a:lnTo>
                  <a:pt x="8611" y="256436"/>
                </a:lnTo>
                <a:lnTo>
                  <a:pt x="8611" y="281814"/>
                </a:lnTo>
                <a:cubicBezTo>
                  <a:pt x="8611" y="284352"/>
                  <a:pt x="6817" y="286528"/>
                  <a:pt x="4306" y="286528"/>
                </a:cubicBezTo>
                <a:cubicBezTo>
                  <a:pt x="1794" y="286528"/>
                  <a:pt x="0" y="284352"/>
                  <a:pt x="0" y="281814"/>
                </a:cubicBezTo>
                <a:lnTo>
                  <a:pt x="0" y="186466"/>
                </a:lnTo>
                <a:cubicBezTo>
                  <a:pt x="0" y="184290"/>
                  <a:pt x="1794" y="182115"/>
                  <a:pt x="4306" y="182115"/>
                </a:cubicBezTo>
                <a:close/>
                <a:moveTo>
                  <a:pt x="47822" y="138391"/>
                </a:moveTo>
                <a:lnTo>
                  <a:pt x="30153" y="140196"/>
                </a:lnTo>
                <a:cubicBezTo>
                  <a:pt x="26187" y="140557"/>
                  <a:pt x="22942" y="144167"/>
                  <a:pt x="23302" y="148137"/>
                </a:cubicBezTo>
                <a:lnTo>
                  <a:pt x="25826" y="214915"/>
                </a:lnTo>
                <a:cubicBezTo>
                  <a:pt x="26187" y="223578"/>
                  <a:pt x="33038" y="230437"/>
                  <a:pt x="41331" y="229715"/>
                </a:cubicBezTo>
                <a:lnTo>
                  <a:pt x="67293" y="229354"/>
                </a:lnTo>
                <a:lnTo>
                  <a:pt x="67654" y="229354"/>
                </a:lnTo>
                <a:cubicBezTo>
                  <a:pt x="73784" y="229354"/>
                  <a:pt x="79192" y="233324"/>
                  <a:pt x="80995" y="239100"/>
                </a:cubicBezTo>
                <a:lnTo>
                  <a:pt x="90010" y="271226"/>
                </a:lnTo>
                <a:cubicBezTo>
                  <a:pt x="90731" y="274113"/>
                  <a:pt x="93255" y="275918"/>
                  <a:pt x="96140" y="275918"/>
                </a:cubicBezTo>
                <a:lnTo>
                  <a:pt x="99024" y="275918"/>
                </a:lnTo>
                <a:cubicBezTo>
                  <a:pt x="101548" y="275918"/>
                  <a:pt x="103351" y="275196"/>
                  <a:pt x="104794" y="273391"/>
                </a:cubicBezTo>
                <a:cubicBezTo>
                  <a:pt x="106236" y="271586"/>
                  <a:pt x="106597" y="269060"/>
                  <a:pt x="105875" y="266894"/>
                </a:cubicBezTo>
                <a:lnTo>
                  <a:pt x="90370" y="220691"/>
                </a:lnTo>
                <a:cubicBezTo>
                  <a:pt x="89289" y="217081"/>
                  <a:pt x="86043" y="214915"/>
                  <a:pt x="82438" y="214915"/>
                </a:cubicBezTo>
                <a:lnTo>
                  <a:pt x="62966" y="214193"/>
                </a:lnTo>
                <a:cubicBezTo>
                  <a:pt x="55033" y="214193"/>
                  <a:pt x="48182" y="207696"/>
                  <a:pt x="48182" y="199394"/>
                </a:cubicBezTo>
                <a:lnTo>
                  <a:pt x="47461" y="156078"/>
                </a:lnTo>
                <a:cubicBezTo>
                  <a:pt x="47461" y="154635"/>
                  <a:pt x="48182" y="153552"/>
                  <a:pt x="49264" y="152469"/>
                </a:cubicBezTo>
                <a:cubicBezTo>
                  <a:pt x="50346" y="151747"/>
                  <a:pt x="51788" y="151386"/>
                  <a:pt x="53231" y="151747"/>
                </a:cubicBezTo>
                <a:lnTo>
                  <a:pt x="90010" y="163659"/>
                </a:lnTo>
                <a:cubicBezTo>
                  <a:pt x="91452" y="164020"/>
                  <a:pt x="92534" y="164020"/>
                  <a:pt x="93976" y="163659"/>
                </a:cubicBezTo>
                <a:lnTo>
                  <a:pt x="123544" y="154274"/>
                </a:lnTo>
                <a:cubicBezTo>
                  <a:pt x="124987" y="153913"/>
                  <a:pt x="126068" y="152830"/>
                  <a:pt x="126790" y="151747"/>
                </a:cubicBezTo>
                <a:cubicBezTo>
                  <a:pt x="127150" y="150664"/>
                  <a:pt x="127150" y="149220"/>
                  <a:pt x="126790" y="147776"/>
                </a:cubicBezTo>
                <a:cubicBezTo>
                  <a:pt x="125708" y="145249"/>
                  <a:pt x="123184" y="144167"/>
                  <a:pt x="120660" y="144528"/>
                </a:cubicBezTo>
                <a:lnTo>
                  <a:pt x="93616" y="153191"/>
                </a:lnTo>
                <a:cubicBezTo>
                  <a:pt x="90731" y="154274"/>
                  <a:pt x="87486" y="153913"/>
                  <a:pt x="84601" y="152830"/>
                </a:cubicBezTo>
                <a:lnTo>
                  <a:pt x="53591" y="139474"/>
                </a:lnTo>
                <a:cubicBezTo>
                  <a:pt x="51788" y="138752"/>
                  <a:pt x="49625" y="138391"/>
                  <a:pt x="47822" y="138391"/>
                </a:cubicBezTo>
                <a:close/>
                <a:moveTo>
                  <a:pt x="173802" y="137304"/>
                </a:moveTo>
                <a:cubicBezTo>
                  <a:pt x="171632" y="136229"/>
                  <a:pt x="168738" y="136587"/>
                  <a:pt x="167291" y="138737"/>
                </a:cubicBezTo>
                <a:cubicBezTo>
                  <a:pt x="166206" y="139812"/>
                  <a:pt x="165844" y="140887"/>
                  <a:pt x="166206" y="142321"/>
                </a:cubicBezTo>
                <a:cubicBezTo>
                  <a:pt x="166206" y="143754"/>
                  <a:pt x="166929" y="145187"/>
                  <a:pt x="168376" y="145546"/>
                </a:cubicBezTo>
                <a:lnTo>
                  <a:pt x="196951" y="165255"/>
                </a:lnTo>
                <a:cubicBezTo>
                  <a:pt x="198036" y="166330"/>
                  <a:pt x="199845" y="166330"/>
                  <a:pt x="201292" y="165613"/>
                </a:cubicBezTo>
                <a:lnTo>
                  <a:pt x="231675" y="153071"/>
                </a:lnTo>
                <a:cubicBezTo>
                  <a:pt x="232399" y="152713"/>
                  <a:pt x="232760" y="152713"/>
                  <a:pt x="233484" y="152713"/>
                </a:cubicBezTo>
                <a:cubicBezTo>
                  <a:pt x="234207" y="152713"/>
                  <a:pt x="234931" y="152713"/>
                  <a:pt x="236016" y="153071"/>
                </a:cubicBezTo>
                <a:cubicBezTo>
                  <a:pt x="237101" y="154146"/>
                  <a:pt x="237824" y="155580"/>
                  <a:pt x="237824" y="157013"/>
                </a:cubicBezTo>
                <a:lnTo>
                  <a:pt x="237101" y="200015"/>
                </a:lnTo>
                <a:cubicBezTo>
                  <a:pt x="237101" y="208257"/>
                  <a:pt x="230228" y="214708"/>
                  <a:pt x="221909" y="214708"/>
                </a:cubicBezTo>
                <a:lnTo>
                  <a:pt x="202739" y="215424"/>
                </a:lnTo>
                <a:cubicBezTo>
                  <a:pt x="199121" y="215424"/>
                  <a:pt x="195866" y="217575"/>
                  <a:pt x="194781" y="221158"/>
                </a:cubicBezTo>
                <a:lnTo>
                  <a:pt x="179227" y="267027"/>
                </a:lnTo>
                <a:cubicBezTo>
                  <a:pt x="178504" y="269177"/>
                  <a:pt x="178866" y="271686"/>
                  <a:pt x="180313" y="273477"/>
                </a:cubicBezTo>
                <a:cubicBezTo>
                  <a:pt x="181398" y="275269"/>
                  <a:pt x="183568" y="275986"/>
                  <a:pt x="186100" y="275986"/>
                </a:cubicBezTo>
                <a:lnTo>
                  <a:pt x="188632" y="275986"/>
                </a:lnTo>
                <a:cubicBezTo>
                  <a:pt x="191526" y="275986"/>
                  <a:pt x="194058" y="274194"/>
                  <a:pt x="195143" y="271327"/>
                </a:cubicBezTo>
                <a:lnTo>
                  <a:pt x="204185" y="239434"/>
                </a:lnTo>
                <a:cubicBezTo>
                  <a:pt x="205994" y="233700"/>
                  <a:pt x="211420" y="229758"/>
                  <a:pt x="217930" y="229758"/>
                </a:cubicBezTo>
                <a:lnTo>
                  <a:pt x="243612" y="230117"/>
                </a:lnTo>
                <a:cubicBezTo>
                  <a:pt x="252293" y="230834"/>
                  <a:pt x="259165" y="224025"/>
                  <a:pt x="259527" y="215424"/>
                </a:cubicBezTo>
                <a:lnTo>
                  <a:pt x="262059" y="149129"/>
                </a:lnTo>
                <a:cubicBezTo>
                  <a:pt x="262059" y="145187"/>
                  <a:pt x="259165" y="141604"/>
                  <a:pt x="255186" y="141246"/>
                </a:cubicBezTo>
                <a:lnTo>
                  <a:pt x="237463" y="139454"/>
                </a:lnTo>
                <a:cubicBezTo>
                  <a:pt x="235292" y="139454"/>
                  <a:pt x="233484" y="139812"/>
                  <a:pt x="231675" y="140529"/>
                </a:cubicBezTo>
                <a:lnTo>
                  <a:pt x="205632" y="151638"/>
                </a:lnTo>
                <a:cubicBezTo>
                  <a:pt x="201292" y="153071"/>
                  <a:pt x="196590" y="152713"/>
                  <a:pt x="192611" y="150204"/>
                </a:cubicBezTo>
                <a:lnTo>
                  <a:pt x="173802" y="137304"/>
                </a:lnTo>
                <a:close/>
                <a:moveTo>
                  <a:pt x="178866" y="130137"/>
                </a:moveTo>
                <a:lnTo>
                  <a:pt x="197675" y="143037"/>
                </a:lnTo>
                <a:cubicBezTo>
                  <a:pt x="198760" y="144112"/>
                  <a:pt x="200568" y="144112"/>
                  <a:pt x="202377" y="143754"/>
                </a:cubicBezTo>
                <a:lnTo>
                  <a:pt x="228058" y="132645"/>
                </a:lnTo>
                <a:cubicBezTo>
                  <a:pt x="231314" y="131212"/>
                  <a:pt x="234931" y="130853"/>
                  <a:pt x="238548" y="131212"/>
                </a:cubicBezTo>
                <a:lnTo>
                  <a:pt x="255910" y="132645"/>
                </a:lnTo>
                <a:cubicBezTo>
                  <a:pt x="264591" y="133362"/>
                  <a:pt x="271102" y="140887"/>
                  <a:pt x="270740" y="149129"/>
                </a:cubicBezTo>
                <a:lnTo>
                  <a:pt x="268208" y="215783"/>
                </a:lnTo>
                <a:cubicBezTo>
                  <a:pt x="267846" y="228683"/>
                  <a:pt x="256633" y="239434"/>
                  <a:pt x="243612" y="239076"/>
                </a:cubicBezTo>
                <a:lnTo>
                  <a:pt x="217569" y="238359"/>
                </a:lnTo>
                <a:cubicBezTo>
                  <a:pt x="215037" y="238359"/>
                  <a:pt x="213228" y="239792"/>
                  <a:pt x="212505" y="241942"/>
                </a:cubicBezTo>
                <a:lnTo>
                  <a:pt x="203462" y="273836"/>
                </a:lnTo>
                <a:cubicBezTo>
                  <a:pt x="201653" y="280286"/>
                  <a:pt x="195504" y="284945"/>
                  <a:pt x="188632" y="284945"/>
                </a:cubicBezTo>
                <a:lnTo>
                  <a:pt x="186100" y="284945"/>
                </a:lnTo>
                <a:cubicBezTo>
                  <a:pt x="180674" y="284945"/>
                  <a:pt x="176334" y="282436"/>
                  <a:pt x="173078" y="278136"/>
                </a:cubicBezTo>
                <a:cubicBezTo>
                  <a:pt x="170185" y="274194"/>
                  <a:pt x="169461" y="269177"/>
                  <a:pt x="171270" y="264519"/>
                </a:cubicBezTo>
                <a:lnTo>
                  <a:pt x="186462" y="218291"/>
                </a:lnTo>
                <a:cubicBezTo>
                  <a:pt x="188632" y="211483"/>
                  <a:pt x="195143" y="206824"/>
                  <a:pt x="202739" y="206824"/>
                </a:cubicBezTo>
                <a:lnTo>
                  <a:pt x="221909" y="206466"/>
                </a:lnTo>
                <a:cubicBezTo>
                  <a:pt x="225526" y="206107"/>
                  <a:pt x="228420" y="203599"/>
                  <a:pt x="228420" y="200015"/>
                </a:cubicBezTo>
                <a:lnTo>
                  <a:pt x="228782" y="163463"/>
                </a:lnTo>
                <a:lnTo>
                  <a:pt x="204909" y="173497"/>
                </a:lnTo>
                <a:cubicBezTo>
                  <a:pt x="200568" y="175289"/>
                  <a:pt x="195866" y="174931"/>
                  <a:pt x="191887" y="172422"/>
                </a:cubicBezTo>
                <a:lnTo>
                  <a:pt x="163312" y="152713"/>
                </a:lnTo>
                <a:cubicBezTo>
                  <a:pt x="160419" y="150921"/>
                  <a:pt x="158248" y="147337"/>
                  <a:pt x="157525" y="143754"/>
                </a:cubicBezTo>
                <a:cubicBezTo>
                  <a:pt x="157163" y="140170"/>
                  <a:pt x="158248" y="136587"/>
                  <a:pt x="160419" y="133362"/>
                </a:cubicBezTo>
                <a:cubicBezTo>
                  <a:pt x="164759" y="127628"/>
                  <a:pt x="172717" y="126553"/>
                  <a:pt x="178866" y="130137"/>
                </a:cubicBezTo>
                <a:close/>
                <a:moveTo>
                  <a:pt x="46740" y="130089"/>
                </a:moveTo>
                <a:cubicBezTo>
                  <a:pt x="50346" y="129728"/>
                  <a:pt x="53591" y="130089"/>
                  <a:pt x="56836" y="131533"/>
                </a:cubicBezTo>
                <a:lnTo>
                  <a:pt x="87846" y="144528"/>
                </a:lnTo>
                <a:cubicBezTo>
                  <a:pt x="88928" y="144889"/>
                  <a:pt x="90010" y="145249"/>
                  <a:pt x="91452" y="144889"/>
                </a:cubicBezTo>
                <a:lnTo>
                  <a:pt x="118136" y="136225"/>
                </a:lnTo>
                <a:cubicBezTo>
                  <a:pt x="124987" y="134421"/>
                  <a:pt x="132198" y="138030"/>
                  <a:pt x="135083" y="144528"/>
                </a:cubicBezTo>
                <a:cubicBezTo>
                  <a:pt x="136165" y="148137"/>
                  <a:pt x="135804" y="152108"/>
                  <a:pt x="134362" y="155356"/>
                </a:cubicBezTo>
                <a:cubicBezTo>
                  <a:pt x="132919" y="158966"/>
                  <a:pt x="129674" y="161493"/>
                  <a:pt x="126068" y="162576"/>
                </a:cubicBezTo>
                <a:lnTo>
                  <a:pt x="96861" y="171961"/>
                </a:lnTo>
                <a:cubicBezTo>
                  <a:pt x="93616" y="172683"/>
                  <a:pt x="90370" y="172683"/>
                  <a:pt x="87486" y="171961"/>
                </a:cubicBezTo>
                <a:lnTo>
                  <a:pt x="56115" y="161854"/>
                </a:lnTo>
                <a:lnTo>
                  <a:pt x="56836" y="199394"/>
                </a:lnTo>
                <a:cubicBezTo>
                  <a:pt x="56836" y="203004"/>
                  <a:pt x="59721" y="205530"/>
                  <a:pt x="63327" y="205891"/>
                </a:cubicBezTo>
                <a:lnTo>
                  <a:pt x="82438" y="206252"/>
                </a:lnTo>
                <a:cubicBezTo>
                  <a:pt x="89649" y="206252"/>
                  <a:pt x="96140" y="210945"/>
                  <a:pt x="98664" y="217803"/>
                </a:cubicBezTo>
                <a:lnTo>
                  <a:pt x="113808" y="264367"/>
                </a:lnTo>
                <a:cubicBezTo>
                  <a:pt x="115612" y="269060"/>
                  <a:pt x="114890" y="274113"/>
                  <a:pt x="111645" y="278084"/>
                </a:cubicBezTo>
                <a:cubicBezTo>
                  <a:pt x="108760" y="282415"/>
                  <a:pt x="104072" y="284942"/>
                  <a:pt x="99024" y="284942"/>
                </a:cubicBezTo>
                <a:lnTo>
                  <a:pt x="96140" y="284942"/>
                </a:lnTo>
                <a:cubicBezTo>
                  <a:pt x="89649" y="284942"/>
                  <a:pt x="83519" y="280250"/>
                  <a:pt x="81716" y="273752"/>
                </a:cubicBezTo>
                <a:lnTo>
                  <a:pt x="72702" y="241627"/>
                </a:lnTo>
                <a:cubicBezTo>
                  <a:pt x="71981" y="239461"/>
                  <a:pt x="70178" y="238017"/>
                  <a:pt x="67654" y="238017"/>
                </a:cubicBezTo>
                <a:lnTo>
                  <a:pt x="41692" y="238739"/>
                </a:lnTo>
                <a:cubicBezTo>
                  <a:pt x="28711" y="239100"/>
                  <a:pt x="17533" y="228271"/>
                  <a:pt x="17172" y="215276"/>
                </a:cubicBezTo>
                <a:lnTo>
                  <a:pt x="14648" y="148137"/>
                </a:lnTo>
                <a:cubicBezTo>
                  <a:pt x="14288" y="139835"/>
                  <a:pt x="20778" y="132255"/>
                  <a:pt x="29432" y="131533"/>
                </a:cubicBezTo>
                <a:lnTo>
                  <a:pt x="46740" y="130089"/>
                </a:lnTo>
                <a:close/>
                <a:moveTo>
                  <a:pt x="246857" y="90303"/>
                </a:moveTo>
                <a:cubicBezTo>
                  <a:pt x="245418" y="90303"/>
                  <a:pt x="244699" y="90303"/>
                  <a:pt x="243260" y="91028"/>
                </a:cubicBezTo>
                <a:cubicBezTo>
                  <a:pt x="238225" y="92115"/>
                  <a:pt x="234269" y="96828"/>
                  <a:pt x="233549" y="101903"/>
                </a:cubicBezTo>
                <a:cubicBezTo>
                  <a:pt x="232830" y="106253"/>
                  <a:pt x="234269" y="110965"/>
                  <a:pt x="237865" y="113865"/>
                </a:cubicBezTo>
                <a:cubicBezTo>
                  <a:pt x="241102" y="116765"/>
                  <a:pt x="245418" y="118215"/>
                  <a:pt x="250094" y="116765"/>
                </a:cubicBezTo>
                <a:cubicBezTo>
                  <a:pt x="255129" y="115678"/>
                  <a:pt x="259085" y="111328"/>
                  <a:pt x="259805" y="105890"/>
                </a:cubicBezTo>
                <a:cubicBezTo>
                  <a:pt x="260524" y="101178"/>
                  <a:pt x="259085" y="96828"/>
                  <a:pt x="255489" y="93928"/>
                </a:cubicBezTo>
                <a:cubicBezTo>
                  <a:pt x="253331" y="91390"/>
                  <a:pt x="250094" y="90303"/>
                  <a:pt x="246857" y="90303"/>
                </a:cubicBezTo>
                <a:close/>
                <a:moveTo>
                  <a:pt x="36947" y="90303"/>
                </a:moveTo>
                <a:cubicBezTo>
                  <a:pt x="33710" y="90303"/>
                  <a:pt x="30473" y="91390"/>
                  <a:pt x="28315" y="93928"/>
                </a:cubicBezTo>
                <a:cubicBezTo>
                  <a:pt x="24718" y="96828"/>
                  <a:pt x="22920" y="101178"/>
                  <a:pt x="23639" y="105890"/>
                </a:cubicBezTo>
                <a:cubicBezTo>
                  <a:pt x="24718" y="111328"/>
                  <a:pt x="28674" y="115678"/>
                  <a:pt x="33710" y="116765"/>
                </a:cubicBezTo>
                <a:cubicBezTo>
                  <a:pt x="38026" y="118215"/>
                  <a:pt x="42701" y="116765"/>
                  <a:pt x="45938" y="113865"/>
                </a:cubicBezTo>
                <a:cubicBezTo>
                  <a:pt x="49175" y="110965"/>
                  <a:pt x="50973" y="106253"/>
                  <a:pt x="50254" y="101903"/>
                </a:cubicBezTo>
                <a:cubicBezTo>
                  <a:pt x="49535" y="96828"/>
                  <a:pt x="45579" y="92115"/>
                  <a:pt x="40543" y="91028"/>
                </a:cubicBezTo>
                <a:cubicBezTo>
                  <a:pt x="39105" y="90303"/>
                  <a:pt x="38026" y="90303"/>
                  <a:pt x="36947" y="90303"/>
                </a:cubicBezTo>
                <a:close/>
                <a:moveTo>
                  <a:pt x="241462" y="82328"/>
                </a:moveTo>
                <a:cubicBezTo>
                  <a:pt x="248655" y="80515"/>
                  <a:pt x="255848" y="82690"/>
                  <a:pt x="261603" y="87403"/>
                </a:cubicBezTo>
                <a:cubicBezTo>
                  <a:pt x="266638" y="92478"/>
                  <a:pt x="269516" y="99728"/>
                  <a:pt x="268437" y="106978"/>
                </a:cubicBezTo>
                <a:cubicBezTo>
                  <a:pt x="266998" y="116040"/>
                  <a:pt x="260524" y="123291"/>
                  <a:pt x="252252" y="125466"/>
                </a:cubicBezTo>
                <a:cubicBezTo>
                  <a:pt x="250453" y="125828"/>
                  <a:pt x="248655" y="126191"/>
                  <a:pt x="246857" y="126191"/>
                </a:cubicBezTo>
                <a:cubicBezTo>
                  <a:pt x="241462" y="126191"/>
                  <a:pt x="236067" y="124016"/>
                  <a:pt x="231751" y="120390"/>
                </a:cubicBezTo>
                <a:cubicBezTo>
                  <a:pt x="226716" y="115315"/>
                  <a:pt x="223838" y="108065"/>
                  <a:pt x="224917" y="100815"/>
                </a:cubicBezTo>
                <a:cubicBezTo>
                  <a:pt x="226356" y="92115"/>
                  <a:pt x="232830" y="84503"/>
                  <a:pt x="241462" y="82328"/>
                </a:cubicBezTo>
                <a:close/>
                <a:moveTo>
                  <a:pt x="42342" y="82328"/>
                </a:moveTo>
                <a:cubicBezTo>
                  <a:pt x="50973" y="84503"/>
                  <a:pt x="57447" y="92115"/>
                  <a:pt x="58886" y="100815"/>
                </a:cubicBezTo>
                <a:cubicBezTo>
                  <a:pt x="59965" y="108065"/>
                  <a:pt x="57088" y="115315"/>
                  <a:pt x="51693" y="120390"/>
                </a:cubicBezTo>
                <a:cubicBezTo>
                  <a:pt x="47737" y="124016"/>
                  <a:pt x="42342" y="126191"/>
                  <a:pt x="36947" y="126191"/>
                </a:cubicBezTo>
                <a:cubicBezTo>
                  <a:pt x="35148" y="126191"/>
                  <a:pt x="33350" y="125828"/>
                  <a:pt x="31552" y="125466"/>
                </a:cubicBezTo>
                <a:cubicBezTo>
                  <a:pt x="22920" y="123291"/>
                  <a:pt x="16446" y="116040"/>
                  <a:pt x="15367" y="106978"/>
                </a:cubicBezTo>
                <a:cubicBezTo>
                  <a:pt x="14288" y="99728"/>
                  <a:pt x="16805" y="92478"/>
                  <a:pt x="22200" y="87403"/>
                </a:cubicBezTo>
                <a:cubicBezTo>
                  <a:pt x="27595" y="82690"/>
                  <a:pt x="35148" y="80515"/>
                  <a:pt x="42342" y="82328"/>
                </a:cubicBezTo>
                <a:close/>
                <a:moveTo>
                  <a:pt x="210822" y="1344"/>
                </a:moveTo>
                <a:cubicBezTo>
                  <a:pt x="212617" y="-447"/>
                  <a:pt x="215487" y="-447"/>
                  <a:pt x="216922" y="1344"/>
                </a:cubicBezTo>
                <a:cubicBezTo>
                  <a:pt x="218716" y="3135"/>
                  <a:pt x="218716" y="5643"/>
                  <a:pt x="216922" y="7434"/>
                </a:cubicBezTo>
                <a:lnTo>
                  <a:pt x="145517" y="79082"/>
                </a:lnTo>
                <a:cubicBezTo>
                  <a:pt x="144441" y="79799"/>
                  <a:pt x="143365" y="80157"/>
                  <a:pt x="142288" y="80157"/>
                </a:cubicBezTo>
                <a:cubicBezTo>
                  <a:pt x="141212" y="80157"/>
                  <a:pt x="140135" y="79799"/>
                  <a:pt x="139418" y="79082"/>
                </a:cubicBezTo>
                <a:lnTo>
                  <a:pt x="115736" y="55797"/>
                </a:lnTo>
                <a:cubicBezTo>
                  <a:pt x="114300" y="54005"/>
                  <a:pt x="114300" y="51139"/>
                  <a:pt x="115736" y="49348"/>
                </a:cubicBezTo>
                <a:cubicBezTo>
                  <a:pt x="117530" y="47915"/>
                  <a:pt x="120400" y="47915"/>
                  <a:pt x="121835" y="49348"/>
                </a:cubicBezTo>
                <a:lnTo>
                  <a:pt x="142288" y="70126"/>
                </a:lnTo>
                <a:lnTo>
                  <a:pt x="210822" y="1344"/>
                </a:lnTo>
                <a:close/>
                <a:moveTo>
                  <a:pt x="94832" y="1140"/>
                </a:moveTo>
                <a:lnTo>
                  <a:pt x="177383" y="1140"/>
                </a:lnTo>
                <a:cubicBezTo>
                  <a:pt x="179555" y="1140"/>
                  <a:pt x="181727" y="2942"/>
                  <a:pt x="181727" y="5104"/>
                </a:cubicBezTo>
                <a:cubicBezTo>
                  <a:pt x="181727" y="7627"/>
                  <a:pt x="179555" y="9789"/>
                  <a:pt x="177383" y="9789"/>
                </a:cubicBezTo>
                <a:lnTo>
                  <a:pt x="99177" y="9789"/>
                </a:lnTo>
                <a:lnTo>
                  <a:pt x="99177" y="94479"/>
                </a:lnTo>
                <a:lnTo>
                  <a:pt x="118367" y="94479"/>
                </a:lnTo>
                <a:cubicBezTo>
                  <a:pt x="119453" y="94479"/>
                  <a:pt x="120539" y="94839"/>
                  <a:pt x="121263" y="95560"/>
                </a:cubicBezTo>
                <a:lnTo>
                  <a:pt x="141901" y="115742"/>
                </a:lnTo>
                <a:lnTo>
                  <a:pt x="162538" y="95560"/>
                </a:lnTo>
                <a:cubicBezTo>
                  <a:pt x="162900" y="94839"/>
                  <a:pt x="164348" y="94479"/>
                  <a:pt x="165435" y="94479"/>
                </a:cubicBezTo>
                <a:lnTo>
                  <a:pt x="184624" y="94479"/>
                </a:lnTo>
                <a:lnTo>
                  <a:pt x="184624" y="67811"/>
                </a:lnTo>
                <a:cubicBezTo>
                  <a:pt x="184624" y="65648"/>
                  <a:pt x="186434" y="63847"/>
                  <a:pt x="188606" y="63847"/>
                </a:cubicBezTo>
                <a:cubicBezTo>
                  <a:pt x="191141" y="63847"/>
                  <a:pt x="193313" y="65648"/>
                  <a:pt x="193313" y="67811"/>
                </a:cubicBezTo>
                <a:lnTo>
                  <a:pt x="193313" y="98804"/>
                </a:lnTo>
                <a:cubicBezTo>
                  <a:pt x="193313" y="100966"/>
                  <a:pt x="191141" y="103128"/>
                  <a:pt x="188606" y="103128"/>
                </a:cubicBezTo>
                <a:lnTo>
                  <a:pt x="167245" y="103128"/>
                </a:lnTo>
                <a:lnTo>
                  <a:pt x="144797" y="124751"/>
                </a:lnTo>
                <a:cubicBezTo>
                  <a:pt x="144073" y="125832"/>
                  <a:pt x="142987" y="126193"/>
                  <a:pt x="141901" y="126193"/>
                </a:cubicBezTo>
                <a:cubicBezTo>
                  <a:pt x="140815" y="126193"/>
                  <a:pt x="139728" y="125832"/>
                  <a:pt x="138642" y="124751"/>
                </a:cubicBezTo>
                <a:lnTo>
                  <a:pt x="116557" y="103128"/>
                </a:lnTo>
                <a:lnTo>
                  <a:pt x="94832" y="103128"/>
                </a:lnTo>
                <a:cubicBezTo>
                  <a:pt x="92298" y="103128"/>
                  <a:pt x="90488" y="100966"/>
                  <a:pt x="90488" y="98804"/>
                </a:cubicBezTo>
                <a:lnTo>
                  <a:pt x="90488" y="5104"/>
                </a:lnTo>
                <a:cubicBezTo>
                  <a:pt x="90488" y="2942"/>
                  <a:pt x="92298" y="1140"/>
                  <a:pt x="94832" y="11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14400359" y="4046805"/>
            <a:ext cx="719539" cy="715206"/>
          </a:xfrm>
          <a:custGeom>
            <a:rect b="b" l="l" r="r" t="t"/>
            <a:pathLst>
              <a:path extrusionOk="0" h="288566" w="290153">
                <a:moveTo>
                  <a:pt x="187134" y="252412"/>
                </a:moveTo>
                <a:cubicBezTo>
                  <a:pt x="189801" y="252412"/>
                  <a:pt x="191706" y="254220"/>
                  <a:pt x="191706" y="256389"/>
                </a:cubicBezTo>
                <a:lnTo>
                  <a:pt x="191706" y="284226"/>
                </a:lnTo>
                <a:cubicBezTo>
                  <a:pt x="191706" y="286756"/>
                  <a:pt x="189801" y="288564"/>
                  <a:pt x="187134" y="288564"/>
                </a:cubicBezTo>
                <a:cubicBezTo>
                  <a:pt x="184467" y="288564"/>
                  <a:pt x="182562" y="286756"/>
                  <a:pt x="182562" y="284226"/>
                </a:cubicBezTo>
                <a:lnTo>
                  <a:pt x="182562" y="256389"/>
                </a:lnTo>
                <a:cubicBezTo>
                  <a:pt x="182562" y="254220"/>
                  <a:pt x="184467" y="252412"/>
                  <a:pt x="187134" y="252412"/>
                </a:cubicBezTo>
                <a:close/>
                <a:moveTo>
                  <a:pt x="47434" y="252412"/>
                </a:moveTo>
                <a:cubicBezTo>
                  <a:pt x="49720" y="252412"/>
                  <a:pt x="52006" y="254220"/>
                  <a:pt x="52006" y="256389"/>
                </a:cubicBezTo>
                <a:lnTo>
                  <a:pt x="52006" y="284226"/>
                </a:lnTo>
                <a:cubicBezTo>
                  <a:pt x="52006" y="286756"/>
                  <a:pt x="49720" y="288564"/>
                  <a:pt x="47434" y="288564"/>
                </a:cubicBezTo>
                <a:cubicBezTo>
                  <a:pt x="45148" y="288564"/>
                  <a:pt x="42862" y="286756"/>
                  <a:pt x="42862" y="284226"/>
                </a:cubicBezTo>
                <a:lnTo>
                  <a:pt x="42862" y="256389"/>
                </a:lnTo>
                <a:cubicBezTo>
                  <a:pt x="42862" y="254220"/>
                  <a:pt x="45148" y="252412"/>
                  <a:pt x="47434" y="252412"/>
                </a:cubicBezTo>
                <a:close/>
                <a:moveTo>
                  <a:pt x="148564" y="205546"/>
                </a:moveTo>
                <a:lnTo>
                  <a:pt x="123444" y="222438"/>
                </a:lnTo>
                <a:lnTo>
                  <a:pt x="142463" y="238970"/>
                </a:lnTo>
                <a:lnTo>
                  <a:pt x="160047" y="213453"/>
                </a:lnTo>
                <a:cubicBezTo>
                  <a:pt x="155741" y="211656"/>
                  <a:pt x="151794" y="209140"/>
                  <a:pt x="148564" y="205546"/>
                </a:cubicBezTo>
                <a:close/>
                <a:moveTo>
                  <a:pt x="83971" y="205546"/>
                </a:moveTo>
                <a:cubicBezTo>
                  <a:pt x="80741" y="209140"/>
                  <a:pt x="76794" y="211656"/>
                  <a:pt x="72129" y="213453"/>
                </a:cubicBezTo>
                <a:lnTo>
                  <a:pt x="89712" y="238970"/>
                </a:lnTo>
                <a:lnTo>
                  <a:pt x="109090" y="222438"/>
                </a:lnTo>
                <a:lnTo>
                  <a:pt x="83971" y="205546"/>
                </a:lnTo>
                <a:close/>
                <a:moveTo>
                  <a:pt x="92224" y="186499"/>
                </a:moveTo>
                <a:lnTo>
                  <a:pt x="90430" y="193327"/>
                </a:lnTo>
                <a:cubicBezTo>
                  <a:pt x="90071" y="194765"/>
                  <a:pt x="89712" y="196562"/>
                  <a:pt x="88995" y="197999"/>
                </a:cubicBezTo>
                <a:lnTo>
                  <a:pt x="116267" y="216328"/>
                </a:lnTo>
                <a:lnTo>
                  <a:pt x="143540" y="197999"/>
                </a:lnTo>
                <a:cubicBezTo>
                  <a:pt x="143181" y="196562"/>
                  <a:pt x="142463" y="194765"/>
                  <a:pt x="142105" y="193327"/>
                </a:cubicBezTo>
                <a:lnTo>
                  <a:pt x="140310" y="186499"/>
                </a:lnTo>
                <a:cubicBezTo>
                  <a:pt x="133133" y="190811"/>
                  <a:pt x="124880" y="192968"/>
                  <a:pt x="116267" y="192968"/>
                </a:cubicBezTo>
                <a:cubicBezTo>
                  <a:pt x="107655" y="192968"/>
                  <a:pt x="99760" y="190811"/>
                  <a:pt x="92224" y="186499"/>
                </a:cubicBezTo>
                <a:close/>
                <a:moveTo>
                  <a:pt x="116267" y="73650"/>
                </a:moveTo>
                <a:cubicBezTo>
                  <a:pt x="97607" y="73650"/>
                  <a:pt x="82894" y="81557"/>
                  <a:pt x="75000" y="95214"/>
                </a:cubicBezTo>
                <a:cubicBezTo>
                  <a:pt x="83253" y="99526"/>
                  <a:pt x="108014" y="109949"/>
                  <a:pt x="145334" y="98808"/>
                </a:cubicBezTo>
                <a:cubicBezTo>
                  <a:pt x="147846" y="97729"/>
                  <a:pt x="150358" y="99167"/>
                  <a:pt x="150717" y="101323"/>
                </a:cubicBezTo>
                <a:cubicBezTo>
                  <a:pt x="151794" y="103839"/>
                  <a:pt x="150358" y="106355"/>
                  <a:pt x="148205" y="106714"/>
                </a:cubicBezTo>
                <a:cubicBezTo>
                  <a:pt x="134569" y="111027"/>
                  <a:pt x="122368" y="112464"/>
                  <a:pt x="111961" y="112464"/>
                </a:cubicBezTo>
                <a:cubicBezTo>
                  <a:pt x="91866" y="112464"/>
                  <a:pt x="77870" y="106714"/>
                  <a:pt x="71052" y="102761"/>
                </a:cubicBezTo>
                <a:cubicBezTo>
                  <a:pt x="68899" y="109230"/>
                  <a:pt x="67464" y="116058"/>
                  <a:pt x="67464" y="123605"/>
                </a:cubicBezTo>
                <a:cubicBezTo>
                  <a:pt x="67464" y="157029"/>
                  <a:pt x="89712" y="183983"/>
                  <a:pt x="116267" y="183983"/>
                </a:cubicBezTo>
                <a:cubicBezTo>
                  <a:pt x="143181" y="183983"/>
                  <a:pt x="165071" y="157029"/>
                  <a:pt x="165071" y="123605"/>
                </a:cubicBezTo>
                <a:cubicBezTo>
                  <a:pt x="165071" y="93417"/>
                  <a:pt x="145693" y="73650"/>
                  <a:pt x="116267" y="73650"/>
                </a:cubicBezTo>
                <a:close/>
                <a:moveTo>
                  <a:pt x="179425" y="57837"/>
                </a:moveTo>
                <a:cubicBezTo>
                  <a:pt x="166148" y="57837"/>
                  <a:pt x="153947" y="63228"/>
                  <a:pt x="144975" y="71494"/>
                </a:cubicBezTo>
                <a:cubicBezTo>
                  <a:pt x="162918" y="80838"/>
                  <a:pt x="173683" y="99526"/>
                  <a:pt x="173683" y="123605"/>
                </a:cubicBezTo>
                <a:cubicBezTo>
                  <a:pt x="173683" y="136543"/>
                  <a:pt x="170813" y="148044"/>
                  <a:pt x="166148" y="158466"/>
                </a:cubicBezTo>
                <a:cubicBezTo>
                  <a:pt x="170095" y="159544"/>
                  <a:pt x="174760" y="159904"/>
                  <a:pt x="179425" y="159904"/>
                </a:cubicBezTo>
                <a:cubicBezTo>
                  <a:pt x="207416" y="159904"/>
                  <a:pt x="230382" y="137262"/>
                  <a:pt x="230382" y="108870"/>
                </a:cubicBezTo>
                <a:cubicBezTo>
                  <a:pt x="230382" y="80838"/>
                  <a:pt x="207416" y="57837"/>
                  <a:pt x="179425" y="57837"/>
                </a:cubicBezTo>
                <a:close/>
                <a:moveTo>
                  <a:pt x="179425" y="49212"/>
                </a:moveTo>
                <a:cubicBezTo>
                  <a:pt x="212081" y="49212"/>
                  <a:pt x="239353" y="76166"/>
                  <a:pt x="239353" y="108870"/>
                </a:cubicBezTo>
                <a:cubicBezTo>
                  <a:pt x="239353" y="142294"/>
                  <a:pt x="212081" y="168889"/>
                  <a:pt x="179425" y="168889"/>
                </a:cubicBezTo>
                <a:cubicBezTo>
                  <a:pt x="173325" y="168889"/>
                  <a:pt x="167224" y="167810"/>
                  <a:pt x="161483" y="166013"/>
                </a:cubicBezTo>
                <a:cubicBezTo>
                  <a:pt x="157894" y="172123"/>
                  <a:pt x="153229" y="177155"/>
                  <a:pt x="147846" y="181467"/>
                </a:cubicBezTo>
                <a:lnTo>
                  <a:pt x="150358" y="191171"/>
                </a:lnTo>
                <a:cubicBezTo>
                  <a:pt x="152511" y="198718"/>
                  <a:pt x="158971" y="205187"/>
                  <a:pt x="166865" y="206265"/>
                </a:cubicBezTo>
                <a:lnTo>
                  <a:pt x="197727" y="211656"/>
                </a:lnTo>
                <a:cubicBezTo>
                  <a:pt x="217822" y="215250"/>
                  <a:pt x="232535" y="232501"/>
                  <a:pt x="232535" y="252627"/>
                </a:cubicBezTo>
                <a:lnTo>
                  <a:pt x="232535" y="284253"/>
                </a:lnTo>
                <a:cubicBezTo>
                  <a:pt x="232535" y="286769"/>
                  <a:pt x="230382" y="288566"/>
                  <a:pt x="227870" y="288566"/>
                </a:cubicBezTo>
                <a:cubicBezTo>
                  <a:pt x="225717" y="288566"/>
                  <a:pt x="223923" y="286769"/>
                  <a:pt x="223923" y="284253"/>
                </a:cubicBezTo>
                <a:lnTo>
                  <a:pt x="223923" y="252627"/>
                </a:lnTo>
                <a:cubicBezTo>
                  <a:pt x="223923" y="236813"/>
                  <a:pt x="212081" y="223156"/>
                  <a:pt x="196291" y="220281"/>
                </a:cubicBezTo>
                <a:lnTo>
                  <a:pt x="169377" y="215609"/>
                </a:lnTo>
                <a:lnTo>
                  <a:pt x="147128" y="248314"/>
                </a:lnTo>
                <a:cubicBezTo>
                  <a:pt x="146411" y="249032"/>
                  <a:pt x="145334" y="249751"/>
                  <a:pt x="144258" y="249751"/>
                </a:cubicBezTo>
                <a:cubicBezTo>
                  <a:pt x="143899" y="250111"/>
                  <a:pt x="143540" y="250111"/>
                  <a:pt x="143540" y="250111"/>
                </a:cubicBezTo>
                <a:cubicBezTo>
                  <a:pt x="142463" y="250111"/>
                  <a:pt x="141387" y="249751"/>
                  <a:pt x="140669" y="249032"/>
                </a:cubicBezTo>
                <a:lnTo>
                  <a:pt x="120574" y="231422"/>
                </a:lnTo>
                <a:lnTo>
                  <a:pt x="120574" y="284253"/>
                </a:lnTo>
                <a:cubicBezTo>
                  <a:pt x="120574" y="286769"/>
                  <a:pt x="118779" y="288566"/>
                  <a:pt x="116267" y="288566"/>
                </a:cubicBezTo>
                <a:cubicBezTo>
                  <a:pt x="113755" y="288566"/>
                  <a:pt x="111961" y="286769"/>
                  <a:pt x="111961" y="284253"/>
                </a:cubicBezTo>
                <a:lnTo>
                  <a:pt x="111961" y="231422"/>
                </a:lnTo>
                <a:lnTo>
                  <a:pt x="91866" y="249032"/>
                </a:lnTo>
                <a:cubicBezTo>
                  <a:pt x="91148" y="249751"/>
                  <a:pt x="90071" y="250111"/>
                  <a:pt x="88995" y="250111"/>
                </a:cubicBezTo>
                <a:cubicBezTo>
                  <a:pt x="88636" y="250111"/>
                  <a:pt x="88636" y="250111"/>
                  <a:pt x="88277" y="249751"/>
                </a:cubicBezTo>
                <a:cubicBezTo>
                  <a:pt x="87200" y="249751"/>
                  <a:pt x="86124" y="249032"/>
                  <a:pt x="85406" y="248314"/>
                </a:cubicBezTo>
                <a:lnTo>
                  <a:pt x="63158" y="215609"/>
                </a:lnTo>
                <a:lnTo>
                  <a:pt x="36244" y="220281"/>
                </a:lnTo>
                <a:cubicBezTo>
                  <a:pt x="20454" y="223156"/>
                  <a:pt x="8612" y="236813"/>
                  <a:pt x="8612" y="252627"/>
                </a:cubicBezTo>
                <a:lnTo>
                  <a:pt x="8612" y="284253"/>
                </a:lnTo>
                <a:cubicBezTo>
                  <a:pt x="8612" y="286769"/>
                  <a:pt x="6818" y="288566"/>
                  <a:pt x="4306" y="288566"/>
                </a:cubicBezTo>
                <a:cubicBezTo>
                  <a:pt x="2153" y="288566"/>
                  <a:pt x="0" y="286769"/>
                  <a:pt x="0" y="284253"/>
                </a:cubicBezTo>
                <a:lnTo>
                  <a:pt x="0" y="252627"/>
                </a:lnTo>
                <a:cubicBezTo>
                  <a:pt x="0" y="232501"/>
                  <a:pt x="14713" y="215250"/>
                  <a:pt x="34808" y="211656"/>
                </a:cubicBezTo>
                <a:lnTo>
                  <a:pt x="65669" y="206265"/>
                </a:lnTo>
                <a:cubicBezTo>
                  <a:pt x="73564" y="205187"/>
                  <a:pt x="80023" y="198718"/>
                  <a:pt x="82177" y="191171"/>
                </a:cubicBezTo>
                <a:lnTo>
                  <a:pt x="84330" y="181467"/>
                </a:lnTo>
                <a:cubicBezTo>
                  <a:pt x="68899" y="168889"/>
                  <a:pt x="58851" y="147685"/>
                  <a:pt x="58851" y="123605"/>
                </a:cubicBezTo>
                <a:cubicBezTo>
                  <a:pt x="58851" y="88385"/>
                  <a:pt x="81818" y="64666"/>
                  <a:pt x="116267" y="64666"/>
                </a:cubicBezTo>
                <a:cubicBezTo>
                  <a:pt x="123444" y="64666"/>
                  <a:pt x="129904" y="66103"/>
                  <a:pt x="136004" y="67900"/>
                </a:cubicBezTo>
                <a:cubicBezTo>
                  <a:pt x="147128" y="56400"/>
                  <a:pt x="162559" y="49212"/>
                  <a:pt x="179425" y="49212"/>
                </a:cubicBezTo>
                <a:close/>
                <a:moveTo>
                  <a:pt x="173029" y="0"/>
                </a:moveTo>
                <a:lnTo>
                  <a:pt x="188478" y="0"/>
                </a:lnTo>
                <a:cubicBezTo>
                  <a:pt x="194226" y="0"/>
                  <a:pt x="198178" y="4306"/>
                  <a:pt x="198178" y="9329"/>
                </a:cubicBezTo>
                <a:lnTo>
                  <a:pt x="198178" y="20094"/>
                </a:lnTo>
                <a:cubicBezTo>
                  <a:pt x="202130" y="20811"/>
                  <a:pt x="206442" y="21888"/>
                  <a:pt x="210394" y="23323"/>
                </a:cubicBezTo>
                <a:lnTo>
                  <a:pt x="215783" y="13994"/>
                </a:lnTo>
                <a:cubicBezTo>
                  <a:pt x="218298" y="9688"/>
                  <a:pt x="224046" y="7894"/>
                  <a:pt x="228717" y="10764"/>
                </a:cubicBezTo>
                <a:lnTo>
                  <a:pt x="242369" y="18658"/>
                </a:lnTo>
                <a:cubicBezTo>
                  <a:pt x="244525" y="19735"/>
                  <a:pt x="246321" y="21888"/>
                  <a:pt x="247040" y="24399"/>
                </a:cubicBezTo>
                <a:cubicBezTo>
                  <a:pt x="247399" y="26911"/>
                  <a:pt x="247399" y="29423"/>
                  <a:pt x="245962" y="31576"/>
                </a:cubicBezTo>
                <a:lnTo>
                  <a:pt x="240932" y="40546"/>
                </a:lnTo>
                <a:cubicBezTo>
                  <a:pt x="243806" y="43417"/>
                  <a:pt x="246681" y="46287"/>
                  <a:pt x="249195" y="49517"/>
                </a:cubicBezTo>
                <a:lnTo>
                  <a:pt x="258537" y="44134"/>
                </a:lnTo>
                <a:cubicBezTo>
                  <a:pt x="263207" y="41623"/>
                  <a:pt x="268956" y="43058"/>
                  <a:pt x="271830" y="47723"/>
                </a:cubicBezTo>
                <a:lnTo>
                  <a:pt x="279734" y="61358"/>
                </a:lnTo>
                <a:cubicBezTo>
                  <a:pt x="282249" y="66022"/>
                  <a:pt x="280812" y="71763"/>
                  <a:pt x="276141" y="74634"/>
                </a:cubicBezTo>
                <a:lnTo>
                  <a:pt x="266800" y="80016"/>
                </a:lnTo>
                <a:cubicBezTo>
                  <a:pt x="268237" y="83604"/>
                  <a:pt x="269315" y="87551"/>
                  <a:pt x="270393" y="91857"/>
                </a:cubicBezTo>
                <a:lnTo>
                  <a:pt x="280812" y="91857"/>
                </a:lnTo>
                <a:cubicBezTo>
                  <a:pt x="285842" y="91857"/>
                  <a:pt x="290153" y="96163"/>
                  <a:pt x="290153" y="101187"/>
                </a:cubicBezTo>
                <a:lnTo>
                  <a:pt x="290153" y="117333"/>
                </a:lnTo>
                <a:cubicBezTo>
                  <a:pt x="290153" y="122357"/>
                  <a:pt x="285842" y="126663"/>
                  <a:pt x="280812" y="126663"/>
                </a:cubicBezTo>
                <a:lnTo>
                  <a:pt x="270393" y="126663"/>
                </a:lnTo>
                <a:cubicBezTo>
                  <a:pt x="269315" y="130969"/>
                  <a:pt x="268237" y="134916"/>
                  <a:pt x="266800" y="138863"/>
                </a:cubicBezTo>
                <a:lnTo>
                  <a:pt x="276141" y="143886"/>
                </a:lnTo>
                <a:cubicBezTo>
                  <a:pt x="278297" y="145321"/>
                  <a:pt x="279734" y="147474"/>
                  <a:pt x="280812" y="149986"/>
                </a:cubicBezTo>
                <a:cubicBezTo>
                  <a:pt x="281171" y="152498"/>
                  <a:pt x="280812" y="155009"/>
                  <a:pt x="279734" y="157162"/>
                </a:cubicBezTo>
                <a:lnTo>
                  <a:pt x="271830" y="170797"/>
                </a:lnTo>
                <a:cubicBezTo>
                  <a:pt x="270393" y="172950"/>
                  <a:pt x="268237" y="174386"/>
                  <a:pt x="265722" y="175103"/>
                </a:cubicBezTo>
                <a:cubicBezTo>
                  <a:pt x="263207" y="175821"/>
                  <a:pt x="260692" y="175462"/>
                  <a:pt x="258537" y="174386"/>
                </a:cubicBezTo>
                <a:lnTo>
                  <a:pt x="249195" y="169003"/>
                </a:lnTo>
                <a:cubicBezTo>
                  <a:pt x="246681" y="172233"/>
                  <a:pt x="243806" y="175103"/>
                  <a:pt x="240932" y="177974"/>
                </a:cubicBezTo>
                <a:lnTo>
                  <a:pt x="245962" y="186944"/>
                </a:lnTo>
                <a:cubicBezTo>
                  <a:pt x="247399" y="189097"/>
                  <a:pt x="247399" y="191609"/>
                  <a:pt x="247040" y="194121"/>
                </a:cubicBezTo>
                <a:cubicBezTo>
                  <a:pt x="246321" y="196632"/>
                  <a:pt x="244525" y="198785"/>
                  <a:pt x="242369" y="199862"/>
                </a:cubicBezTo>
                <a:lnTo>
                  <a:pt x="228717" y="207756"/>
                </a:lnTo>
                <a:cubicBezTo>
                  <a:pt x="227280" y="208832"/>
                  <a:pt x="225483" y="209191"/>
                  <a:pt x="223687" y="209191"/>
                </a:cubicBezTo>
                <a:cubicBezTo>
                  <a:pt x="220813" y="209191"/>
                  <a:pt x="217220" y="207397"/>
                  <a:pt x="215783" y="204167"/>
                </a:cubicBezTo>
                <a:lnTo>
                  <a:pt x="210394" y="195197"/>
                </a:lnTo>
                <a:cubicBezTo>
                  <a:pt x="205364" y="196991"/>
                  <a:pt x="199975" y="198426"/>
                  <a:pt x="194586" y="199144"/>
                </a:cubicBezTo>
                <a:cubicBezTo>
                  <a:pt x="192071" y="199503"/>
                  <a:pt x="190274" y="198068"/>
                  <a:pt x="189556" y="195556"/>
                </a:cubicBezTo>
                <a:cubicBezTo>
                  <a:pt x="189196" y="193044"/>
                  <a:pt x="190993" y="190891"/>
                  <a:pt x="193148" y="190532"/>
                </a:cubicBezTo>
                <a:cubicBezTo>
                  <a:pt x="199256" y="189815"/>
                  <a:pt x="205005" y="188021"/>
                  <a:pt x="210753" y="185868"/>
                </a:cubicBezTo>
                <a:cubicBezTo>
                  <a:pt x="212549" y="185150"/>
                  <a:pt x="215064" y="185868"/>
                  <a:pt x="216142" y="187662"/>
                </a:cubicBezTo>
                <a:lnTo>
                  <a:pt x="223328" y="199862"/>
                </a:lnTo>
                <a:cubicBezTo>
                  <a:pt x="223328" y="200579"/>
                  <a:pt x="223687" y="200579"/>
                  <a:pt x="224405" y="200220"/>
                </a:cubicBezTo>
                <a:lnTo>
                  <a:pt x="238058" y="192326"/>
                </a:lnTo>
                <a:cubicBezTo>
                  <a:pt x="238417" y="192326"/>
                  <a:pt x="238417" y="191609"/>
                  <a:pt x="238417" y="191250"/>
                </a:cubicBezTo>
                <a:lnTo>
                  <a:pt x="231232" y="179050"/>
                </a:lnTo>
                <a:cubicBezTo>
                  <a:pt x="230154" y="176897"/>
                  <a:pt x="230513" y="174744"/>
                  <a:pt x="232310" y="173309"/>
                </a:cubicBezTo>
                <a:cubicBezTo>
                  <a:pt x="236980" y="169721"/>
                  <a:pt x="241291" y="165415"/>
                  <a:pt x="244884" y="160750"/>
                </a:cubicBezTo>
                <a:cubicBezTo>
                  <a:pt x="246321" y="158956"/>
                  <a:pt x="248836" y="158598"/>
                  <a:pt x="250633" y="159674"/>
                </a:cubicBezTo>
                <a:lnTo>
                  <a:pt x="262848" y="166492"/>
                </a:lnTo>
                <a:cubicBezTo>
                  <a:pt x="263207" y="166850"/>
                  <a:pt x="263926" y="166492"/>
                  <a:pt x="264285" y="166133"/>
                </a:cubicBezTo>
                <a:lnTo>
                  <a:pt x="271830" y="152856"/>
                </a:lnTo>
                <a:cubicBezTo>
                  <a:pt x="272189" y="152498"/>
                  <a:pt x="271830" y="151780"/>
                  <a:pt x="271830" y="151421"/>
                </a:cubicBezTo>
                <a:lnTo>
                  <a:pt x="259255" y="144245"/>
                </a:lnTo>
                <a:cubicBezTo>
                  <a:pt x="257459" y="143168"/>
                  <a:pt x="256740" y="141015"/>
                  <a:pt x="257459" y="139221"/>
                </a:cubicBezTo>
                <a:cubicBezTo>
                  <a:pt x="259614" y="133480"/>
                  <a:pt x="261052" y="127380"/>
                  <a:pt x="262129" y="121639"/>
                </a:cubicBezTo>
                <a:cubicBezTo>
                  <a:pt x="262489" y="119486"/>
                  <a:pt x="264285" y="118051"/>
                  <a:pt x="266441" y="118051"/>
                </a:cubicBezTo>
                <a:lnTo>
                  <a:pt x="280812" y="118051"/>
                </a:lnTo>
                <a:cubicBezTo>
                  <a:pt x="281171" y="118051"/>
                  <a:pt x="281530" y="117692"/>
                  <a:pt x="281530" y="117333"/>
                </a:cubicBezTo>
                <a:lnTo>
                  <a:pt x="281530" y="101187"/>
                </a:lnTo>
                <a:cubicBezTo>
                  <a:pt x="281530" y="100828"/>
                  <a:pt x="281171" y="100469"/>
                  <a:pt x="280812" y="100469"/>
                </a:cubicBezTo>
                <a:lnTo>
                  <a:pt x="266441" y="100469"/>
                </a:lnTo>
                <a:cubicBezTo>
                  <a:pt x="264285" y="100469"/>
                  <a:pt x="262489" y="99034"/>
                  <a:pt x="262129" y="96881"/>
                </a:cubicBezTo>
                <a:cubicBezTo>
                  <a:pt x="261052" y="90781"/>
                  <a:pt x="259614" y="85040"/>
                  <a:pt x="257459" y="79299"/>
                </a:cubicBezTo>
                <a:cubicBezTo>
                  <a:pt x="256740" y="77505"/>
                  <a:pt x="257459" y="75352"/>
                  <a:pt x="259255" y="73916"/>
                </a:cubicBezTo>
                <a:lnTo>
                  <a:pt x="271471" y="67099"/>
                </a:lnTo>
                <a:cubicBezTo>
                  <a:pt x="271830" y="66740"/>
                  <a:pt x="272189" y="66381"/>
                  <a:pt x="271830" y="65664"/>
                </a:cubicBezTo>
                <a:lnTo>
                  <a:pt x="264285" y="52387"/>
                </a:lnTo>
                <a:cubicBezTo>
                  <a:pt x="263926" y="52028"/>
                  <a:pt x="263207" y="51670"/>
                  <a:pt x="262848" y="52028"/>
                </a:cubicBezTo>
                <a:lnTo>
                  <a:pt x="250633" y="59205"/>
                </a:lnTo>
                <a:cubicBezTo>
                  <a:pt x="248836" y="59922"/>
                  <a:pt x="246321" y="59564"/>
                  <a:pt x="244884" y="57770"/>
                </a:cubicBezTo>
                <a:cubicBezTo>
                  <a:pt x="241291" y="53105"/>
                  <a:pt x="236980" y="48799"/>
                  <a:pt x="232310" y="45211"/>
                </a:cubicBezTo>
                <a:cubicBezTo>
                  <a:pt x="230513" y="43776"/>
                  <a:pt x="230154" y="41264"/>
                  <a:pt x="231232" y="39470"/>
                </a:cubicBezTo>
                <a:lnTo>
                  <a:pt x="238417" y="27270"/>
                </a:lnTo>
                <a:cubicBezTo>
                  <a:pt x="238417" y="26911"/>
                  <a:pt x="238417" y="26911"/>
                  <a:pt x="238417" y="26552"/>
                </a:cubicBezTo>
                <a:cubicBezTo>
                  <a:pt x="238417" y="26552"/>
                  <a:pt x="238058" y="26552"/>
                  <a:pt x="238058" y="26194"/>
                </a:cubicBezTo>
                <a:lnTo>
                  <a:pt x="224405" y="18299"/>
                </a:lnTo>
                <a:cubicBezTo>
                  <a:pt x="223687" y="17941"/>
                  <a:pt x="223328" y="17941"/>
                  <a:pt x="223328" y="18658"/>
                </a:cubicBezTo>
                <a:lnTo>
                  <a:pt x="216142" y="30858"/>
                </a:lnTo>
                <a:cubicBezTo>
                  <a:pt x="215064" y="32652"/>
                  <a:pt x="212549" y="33370"/>
                  <a:pt x="210753" y="32652"/>
                </a:cubicBezTo>
                <a:cubicBezTo>
                  <a:pt x="205005" y="30499"/>
                  <a:pt x="199256" y="28705"/>
                  <a:pt x="193148" y="27988"/>
                </a:cubicBezTo>
                <a:cubicBezTo>
                  <a:pt x="190993" y="27629"/>
                  <a:pt x="189556" y="25835"/>
                  <a:pt x="189556" y="23682"/>
                </a:cubicBezTo>
                <a:lnTo>
                  <a:pt x="189556" y="9329"/>
                </a:lnTo>
                <a:cubicBezTo>
                  <a:pt x="189556" y="8970"/>
                  <a:pt x="189196" y="8611"/>
                  <a:pt x="188478" y="8611"/>
                </a:cubicBezTo>
                <a:lnTo>
                  <a:pt x="173029" y="8611"/>
                </a:lnTo>
                <a:cubicBezTo>
                  <a:pt x="172670" y="8611"/>
                  <a:pt x="172310" y="8970"/>
                  <a:pt x="172310" y="9329"/>
                </a:cubicBezTo>
                <a:lnTo>
                  <a:pt x="172310" y="23682"/>
                </a:lnTo>
                <a:cubicBezTo>
                  <a:pt x="172310" y="25835"/>
                  <a:pt x="170514" y="27629"/>
                  <a:pt x="168358" y="27988"/>
                </a:cubicBezTo>
                <a:cubicBezTo>
                  <a:pt x="162251" y="28705"/>
                  <a:pt x="156502" y="30499"/>
                  <a:pt x="151113" y="32652"/>
                </a:cubicBezTo>
                <a:cubicBezTo>
                  <a:pt x="148957" y="33370"/>
                  <a:pt x="146802" y="32652"/>
                  <a:pt x="145724" y="30858"/>
                </a:cubicBezTo>
                <a:lnTo>
                  <a:pt x="138538" y="18658"/>
                </a:lnTo>
                <a:cubicBezTo>
                  <a:pt x="138179" y="17941"/>
                  <a:pt x="137820" y="17941"/>
                  <a:pt x="137461" y="18299"/>
                </a:cubicBezTo>
                <a:lnTo>
                  <a:pt x="123808" y="26194"/>
                </a:lnTo>
                <a:cubicBezTo>
                  <a:pt x="123449" y="26552"/>
                  <a:pt x="123449" y="26552"/>
                  <a:pt x="123090" y="26552"/>
                </a:cubicBezTo>
                <a:cubicBezTo>
                  <a:pt x="123090" y="26911"/>
                  <a:pt x="123090" y="26911"/>
                  <a:pt x="123449" y="27270"/>
                </a:cubicBezTo>
                <a:lnTo>
                  <a:pt x="130275" y="39470"/>
                </a:lnTo>
                <a:cubicBezTo>
                  <a:pt x="131353" y="41264"/>
                  <a:pt x="130994" y="43776"/>
                  <a:pt x="129197" y="45211"/>
                </a:cubicBezTo>
                <a:cubicBezTo>
                  <a:pt x="124527" y="48799"/>
                  <a:pt x="120575" y="53105"/>
                  <a:pt x="116623" y="57770"/>
                </a:cubicBezTo>
                <a:cubicBezTo>
                  <a:pt x="115545" y="59564"/>
                  <a:pt x="113030" y="59922"/>
                  <a:pt x="110874" y="59205"/>
                </a:cubicBezTo>
                <a:lnTo>
                  <a:pt x="98659" y="52028"/>
                </a:lnTo>
                <a:cubicBezTo>
                  <a:pt x="98300" y="51670"/>
                  <a:pt x="97940" y="52028"/>
                  <a:pt x="97581" y="52387"/>
                </a:cubicBezTo>
                <a:lnTo>
                  <a:pt x="94707" y="57411"/>
                </a:lnTo>
                <a:cubicBezTo>
                  <a:pt x="93270" y="59205"/>
                  <a:pt x="90755" y="59922"/>
                  <a:pt x="88599" y="58846"/>
                </a:cubicBezTo>
                <a:cubicBezTo>
                  <a:pt x="86803" y="57411"/>
                  <a:pt x="85725" y="54899"/>
                  <a:pt x="87162" y="52746"/>
                </a:cubicBezTo>
                <a:lnTo>
                  <a:pt x="90036" y="47723"/>
                </a:lnTo>
                <a:cubicBezTo>
                  <a:pt x="92551" y="43058"/>
                  <a:pt x="98659" y="41623"/>
                  <a:pt x="103329" y="44134"/>
                </a:cubicBezTo>
                <a:lnTo>
                  <a:pt x="112311" y="49517"/>
                </a:lnTo>
                <a:cubicBezTo>
                  <a:pt x="114826" y="46287"/>
                  <a:pt x="118060" y="43417"/>
                  <a:pt x="120934" y="40546"/>
                </a:cubicBezTo>
                <a:lnTo>
                  <a:pt x="115904" y="31576"/>
                </a:lnTo>
                <a:cubicBezTo>
                  <a:pt x="114467" y="29423"/>
                  <a:pt x="114108" y="26911"/>
                  <a:pt x="114826" y="24399"/>
                </a:cubicBezTo>
                <a:cubicBezTo>
                  <a:pt x="115545" y="21888"/>
                  <a:pt x="116982" y="19735"/>
                  <a:pt x="119497" y="18658"/>
                </a:cubicBezTo>
                <a:lnTo>
                  <a:pt x="132790" y="10764"/>
                </a:lnTo>
                <a:cubicBezTo>
                  <a:pt x="137461" y="7894"/>
                  <a:pt x="143568" y="9688"/>
                  <a:pt x="146083" y="13994"/>
                </a:cubicBezTo>
                <a:lnTo>
                  <a:pt x="151113" y="23323"/>
                </a:lnTo>
                <a:cubicBezTo>
                  <a:pt x="155424" y="21888"/>
                  <a:pt x="159376" y="20811"/>
                  <a:pt x="163328" y="20094"/>
                </a:cubicBezTo>
                <a:lnTo>
                  <a:pt x="163328" y="9329"/>
                </a:lnTo>
                <a:cubicBezTo>
                  <a:pt x="163328" y="4306"/>
                  <a:pt x="167640" y="0"/>
                  <a:pt x="1730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12985856" y="5206134"/>
            <a:ext cx="719539" cy="719539"/>
          </a:xfrm>
          <a:custGeom>
            <a:rect b="b" l="l" r="r" t="t"/>
            <a:pathLst>
              <a:path extrusionOk="0" h="290150" w="289476">
                <a:moveTo>
                  <a:pt x="115414" y="166104"/>
                </a:moveTo>
                <a:lnTo>
                  <a:pt x="115414" y="267737"/>
                </a:lnTo>
                <a:cubicBezTo>
                  <a:pt x="115414" y="274560"/>
                  <a:pt x="120810" y="279588"/>
                  <a:pt x="127285" y="279588"/>
                </a:cubicBezTo>
                <a:cubicBezTo>
                  <a:pt x="134120" y="279588"/>
                  <a:pt x="139516" y="274560"/>
                  <a:pt x="139516" y="267737"/>
                </a:cubicBezTo>
                <a:lnTo>
                  <a:pt x="139516" y="185856"/>
                </a:lnTo>
                <a:cubicBezTo>
                  <a:pt x="139516" y="183701"/>
                  <a:pt x="141674" y="181547"/>
                  <a:pt x="143833" y="181547"/>
                </a:cubicBezTo>
                <a:cubicBezTo>
                  <a:pt x="146351" y="181547"/>
                  <a:pt x="148150" y="183701"/>
                  <a:pt x="148150" y="185856"/>
                </a:cubicBezTo>
                <a:lnTo>
                  <a:pt x="148150" y="232902"/>
                </a:lnTo>
                <a:cubicBezTo>
                  <a:pt x="148150" y="239366"/>
                  <a:pt x="153905" y="244753"/>
                  <a:pt x="160380" y="244753"/>
                </a:cubicBezTo>
                <a:cubicBezTo>
                  <a:pt x="166855" y="244753"/>
                  <a:pt x="172251" y="239366"/>
                  <a:pt x="172251" y="232902"/>
                </a:cubicBezTo>
                <a:lnTo>
                  <a:pt x="172251" y="166104"/>
                </a:lnTo>
                <a:lnTo>
                  <a:pt x="115414" y="166104"/>
                </a:lnTo>
                <a:close/>
                <a:moveTo>
                  <a:pt x="234861" y="137108"/>
                </a:moveTo>
                <a:cubicBezTo>
                  <a:pt x="237026" y="134937"/>
                  <a:pt x="239552" y="134937"/>
                  <a:pt x="241356" y="137108"/>
                </a:cubicBezTo>
                <a:lnTo>
                  <a:pt x="288259" y="183781"/>
                </a:lnTo>
                <a:cubicBezTo>
                  <a:pt x="289342" y="185228"/>
                  <a:pt x="289702" y="187037"/>
                  <a:pt x="289342" y="188484"/>
                </a:cubicBezTo>
                <a:cubicBezTo>
                  <a:pt x="288620" y="190293"/>
                  <a:pt x="286816" y="191378"/>
                  <a:pt x="285012" y="191378"/>
                </a:cubicBezTo>
                <a:lnTo>
                  <a:pt x="261199" y="191378"/>
                </a:lnTo>
                <a:lnTo>
                  <a:pt x="261199" y="285809"/>
                </a:lnTo>
                <a:cubicBezTo>
                  <a:pt x="261199" y="288341"/>
                  <a:pt x="259395" y="290150"/>
                  <a:pt x="256870" y="290150"/>
                </a:cubicBezTo>
                <a:cubicBezTo>
                  <a:pt x="254705" y="290150"/>
                  <a:pt x="252540" y="288341"/>
                  <a:pt x="252540" y="285809"/>
                </a:cubicBezTo>
                <a:lnTo>
                  <a:pt x="252540" y="187037"/>
                </a:lnTo>
                <a:cubicBezTo>
                  <a:pt x="252540" y="184504"/>
                  <a:pt x="254705" y="182695"/>
                  <a:pt x="256870" y="182695"/>
                </a:cubicBezTo>
                <a:lnTo>
                  <a:pt x="274549" y="182695"/>
                </a:lnTo>
                <a:lnTo>
                  <a:pt x="238108" y="146153"/>
                </a:lnTo>
                <a:lnTo>
                  <a:pt x="202029" y="182695"/>
                </a:lnTo>
                <a:lnTo>
                  <a:pt x="219708" y="182695"/>
                </a:lnTo>
                <a:cubicBezTo>
                  <a:pt x="221872" y="182695"/>
                  <a:pt x="223676" y="184504"/>
                  <a:pt x="223676" y="187037"/>
                </a:cubicBezTo>
                <a:lnTo>
                  <a:pt x="223676" y="285809"/>
                </a:lnTo>
                <a:cubicBezTo>
                  <a:pt x="223676" y="288341"/>
                  <a:pt x="221872" y="290150"/>
                  <a:pt x="219708" y="290150"/>
                </a:cubicBezTo>
                <a:cubicBezTo>
                  <a:pt x="216821" y="290150"/>
                  <a:pt x="215017" y="288341"/>
                  <a:pt x="215017" y="285809"/>
                </a:cubicBezTo>
                <a:lnTo>
                  <a:pt x="215017" y="191378"/>
                </a:lnTo>
                <a:lnTo>
                  <a:pt x="191205" y="191378"/>
                </a:lnTo>
                <a:cubicBezTo>
                  <a:pt x="189401" y="191378"/>
                  <a:pt x="187958" y="190293"/>
                  <a:pt x="187236" y="188484"/>
                </a:cubicBezTo>
                <a:cubicBezTo>
                  <a:pt x="186875" y="187037"/>
                  <a:pt x="186875" y="185228"/>
                  <a:pt x="188318" y="183781"/>
                </a:cubicBezTo>
                <a:lnTo>
                  <a:pt x="234861" y="137108"/>
                </a:lnTo>
                <a:close/>
                <a:moveTo>
                  <a:pt x="144203" y="134937"/>
                </a:moveTo>
                <a:cubicBezTo>
                  <a:pt x="146489" y="134937"/>
                  <a:pt x="148394" y="137135"/>
                  <a:pt x="148394" y="139700"/>
                </a:cubicBezTo>
                <a:cubicBezTo>
                  <a:pt x="148394" y="141898"/>
                  <a:pt x="146489" y="144096"/>
                  <a:pt x="144203" y="144096"/>
                </a:cubicBezTo>
                <a:cubicBezTo>
                  <a:pt x="141536" y="144096"/>
                  <a:pt x="139250" y="141898"/>
                  <a:pt x="139250" y="139700"/>
                </a:cubicBezTo>
                <a:cubicBezTo>
                  <a:pt x="139250" y="137135"/>
                  <a:pt x="141536" y="134937"/>
                  <a:pt x="144203" y="134937"/>
                </a:cubicBezTo>
                <a:close/>
                <a:moveTo>
                  <a:pt x="144203" y="111125"/>
                </a:moveTo>
                <a:cubicBezTo>
                  <a:pt x="146489" y="111125"/>
                  <a:pt x="148394" y="112957"/>
                  <a:pt x="148394" y="115521"/>
                </a:cubicBezTo>
                <a:cubicBezTo>
                  <a:pt x="148394" y="118086"/>
                  <a:pt x="146489" y="120284"/>
                  <a:pt x="144203" y="120284"/>
                </a:cubicBezTo>
                <a:cubicBezTo>
                  <a:pt x="141536" y="120284"/>
                  <a:pt x="139250" y="118086"/>
                  <a:pt x="139250" y="115521"/>
                </a:cubicBezTo>
                <a:cubicBezTo>
                  <a:pt x="139250" y="112957"/>
                  <a:pt x="141536" y="111125"/>
                  <a:pt x="144203" y="111125"/>
                </a:cubicBezTo>
                <a:close/>
                <a:moveTo>
                  <a:pt x="144203" y="88900"/>
                </a:moveTo>
                <a:cubicBezTo>
                  <a:pt x="146489" y="88900"/>
                  <a:pt x="148394" y="90731"/>
                  <a:pt x="148394" y="93296"/>
                </a:cubicBezTo>
                <a:cubicBezTo>
                  <a:pt x="148394" y="95860"/>
                  <a:pt x="146489" y="98058"/>
                  <a:pt x="144203" y="98058"/>
                </a:cubicBezTo>
                <a:cubicBezTo>
                  <a:pt x="141536" y="98058"/>
                  <a:pt x="139250" y="95860"/>
                  <a:pt x="139250" y="93296"/>
                </a:cubicBezTo>
                <a:cubicBezTo>
                  <a:pt x="139250" y="90731"/>
                  <a:pt x="141536" y="88900"/>
                  <a:pt x="144203" y="88900"/>
                </a:cubicBezTo>
                <a:close/>
                <a:moveTo>
                  <a:pt x="47919" y="88749"/>
                </a:moveTo>
                <a:cubicBezTo>
                  <a:pt x="49711" y="87312"/>
                  <a:pt x="52577" y="87312"/>
                  <a:pt x="54010" y="88749"/>
                </a:cubicBezTo>
                <a:lnTo>
                  <a:pt x="100588" y="135829"/>
                </a:lnTo>
                <a:cubicBezTo>
                  <a:pt x="102021" y="136907"/>
                  <a:pt x="102380" y="139063"/>
                  <a:pt x="101663" y="140501"/>
                </a:cubicBezTo>
                <a:cubicBezTo>
                  <a:pt x="100946" y="142298"/>
                  <a:pt x="99513" y="143016"/>
                  <a:pt x="97363" y="143016"/>
                </a:cubicBezTo>
                <a:lnTo>
                  <a:pt x="74075" y="143016"/>
                </a:lnTo>
                <a:lnTo>
                  <a:pt x="74075" y="284253"/>
                </a:lnTo>
                <a:cubicBezTo>
                  <a:pt x="74075" y="286769"/>
                  <a:pt x="71925" y="288566"/>
                  <a:pt x="69775" y="288566"/>
                </a:cubicBezTo>
                <a:cubicBezTo>
                  <a:pt x="67267" y="288566"/>
                  <a:pt x="65476" y="286769"/>
                  <a:pt x="65476" y="284253"/>
                </a:cubicBezTo>
                <a:lnTo>
                  <a:pt x="65476" y="138704"/>
                </a:lnTo>
                <a:cubicBezTo>
                  <a:pt x="65476" y="136548"/>
                  <a:pt x="67267" y="134391"/>
                  <a:pt x="69775" y="134391"/>
                </a:cubicBezTo>
                <a:lnTo>
                  <a:pt x="86973" y="134391"/>
                </a:lnTo>
                <a:lnTo>
                  <a:pt x="51144" y="98093"/>
                </a:lnTo>
                <a:lnTo>
                  <a:pt x="14956" y="134391"/>
                </a:lnTo>
                <a:lnTo>
                  <a:pt x="32513" y="134391"/>
                </a:lnTo>
                <a:cubicBezTo>
                  <a:pt x="34662" y="134391"/>
                  <a:pt x="36812" y="136548"/>
                  <a:pt x="36812" y="138704"/>
                </a:cubicBezTo>
                <a:lnTo>
                  <a:pt x="36812" y="284253"/>
                </a:lnTo>
                <a:cubicBezTo>
                  <a:pt x="36812" y="286769"/>
                  <a:pt x="34662" y="288566"/>
                  <a:pt x="32513" y="288566"/>
                </a:cubicBezTo>
                <a:cubicBezTo>
                  <a:pt x="30005" y="288566"/>
                  <a:pt x="27855" y="286769"/>
                  <a:pt x="27855" y="284253"/>
                </a:cubicBezTo>
                <a:lnTo>
                  <a:pt x="27855" y="143016"/>
                </a:lnTo>
                <a:lnTo>
                  <a:pt x="4566" y="143016"/>
                </a:lnTo>
                <a:cubicBezTo>
                  <a:pt x="2416" y="143016"/>
                  <a:pt x="983" y="142298"/>
                  <a:pt x="625" y="140501"/>
                </a:cubicBezTo>
                <a:cubicBezTo>
                  <a:pt x="-450" y="139063"/>
                  <a:pt x="-92" y="136907"/>
                  <a:pt x="1341" y="135829"/>
                </a:cubicBezTo>
                <a:lnTo>
                  <a:pt x="47919" y="88749"/>
                </a:lnTo>
                <a:close/>
                <a:moveTo>
                  <a:pt x="51742" y="20299"/>
                </a:moveTo>
                <a:cubicBezTo>
                  <a:pt x="49943" y="20299"/>
                  <a:pt x="48145" y="21017"/>
                  <a:pt x="46706" y="22094"/>
                </a:cubicBezTo>
                <a:cubicBezTo>
                  <a:pt x="44907" y="23531"/>
                  <a:pt x="43828" y="26045"/>
                  <a:pt x="43468" y="28199"/>
                </a:cubicBezTo>
                <a:cubicBezTo>
                  <a:pt x="43468" y="30713"/>
                  <a:pt x="44188" y="32868"/>
                  <a:pt x="45986" y="34664"/>
                </a:cubicBezTo>
                <a:lnTo>
                  <a:pt x="107860" y="96792"/>
                </a:lnTo>
                <a:cubicBezTo>
                  <a:pt x="112896" y="101820"/>
                  <a:pt x="115414" y="108644"/>
                  <a:pt x="115414" y="116186"/>
                </a:cubicBezTo>
                <a:lnTo>
                  <a:pt x="115414" y="157485"/>
                </a:lnTo>
                <a:lnTo>
                  <a:pt x="172251" y="157485"/>
                </a:lnTo>
                <a:lnTo>
                  <a:pt x="172251" y="116186"/>
                </a:lnTo>
                <a:cubicBezTo>
                  <a:pt x="172251" y="108644"/>
                  <a:pt x="175129" y="101820"/>
                  <a:pt x="179806" y="96792"/>
                </a:cubicBezTo>
                <a:lnTo>
                  <a:pt x="241679" y="34664"/>
                </a:lnTo>
                <a:cubicBezTo>
                  <a:pt x="243478" y="32868"/>
                  <a:pt x="244557" y="30713"/>
                  <a:pt x="244197" y="28199"/>
                </a:cubicBezTo>
                <a:cubicBezTo>
                  <a:pt x="244197" y="26045"/>
                  <a:pt x="243118" y="23531"/>
                  <a:pt x="241319" y="22094"/>
                </a:cubicBezTo>
                <a:cubicBezTo>
                  <a:pt x="237722" y="19580"/>
                  <a:pt x="232686" y="19939"/>
                  <a:pt x="229089" y="23172"/>
                </a:cubicBezTo>
                <a:lnTo>
                  <a:pt x="187720" y="64830"/>
                </a:lnTo>
                <a:cubicBezTo>
                  <a:pt x="181604" y="70576"/>
                  <a:pt x="174050" y="73808"/>
                  <a:pt x="165417" y="73808"/>
                </a:cubicBezTo>
                <a:lnTo>
                  <a:pt x="122249" y="73808"/>
                </a:lnTo>
                <a:cubicBezTo>
                  <a:pt x="113975" y="73808"/>
                  <a:pt x="106061" y="70576"/>
                  <a:pt x="100305" y="64830"/>
                </a:cubicBezTo>
                <a:lnTo>
                  <a:pt x="58577" y="23172"/>
                </a:lnTo>
                <a:cubicBezTo>
                  <a:pt x="56778" y="21376"/>
                  <a:pt x="54260" y="20299"/>
                  <a:pt x="51742" y="20299"/>
                </a:cubicBezTo>
                <a:close/>
                <a:moveTo>
                  <a:pt x="53046" y="11635"/>
                </a:moveTo>
                <a:cubicBezTo>
                  <a:pt x="57318" y="11949"/>
                  <a:pt x="61634" y="13834"/>
                  <a:pt x="65052" y="17066"/>
                </a:cubicBezTo>
                <a:lnTo>
                  <a:pt x="106421" y="58725"/>
                </a:lnTo>
                <a:cubicBezTo>
                  <a:pt x="110737" y="63035"/>
                  <a:pt x="116133" y="65189"/>
                  <a:pt x="122249" y="65189"/>
                </a:cubicBezTo>
                <a:lnTo>
                  <a:pt x="165417" y="65189"/>
                </a:lnTo>
                <a:cubicBezTo>
                  <a:pt x="171532" y="65189"/>
                  <a:pt x="177288" y="63035"/>
                  <a:pt x="181604" y="58725"/>
                </a:cubicBezTo>
                <a:lnTo>
                  <a:pt x="222973" y="17066"/>
                </a:lnTo>
                <a:cubicBezTo>
                  <a:pt x="226391" y="13834"/>
                  <a:pt x="230617" y="11949"/>
                  <a:pt x="234844" y="11635"/>
                </a:cubicBezTo>
                <a:cubicBezTo>
                  <a:pt x="239071" y="11320"/>
                  <a:pt x="243298" y="12577"/>
                  <a:pt x="246715" y="15630"/>
                </a:cubicBezTo>
                <a:cubicBezTo>
                  <a:pt x="250672" y="18503"/>
                  <a:pt x="252831" y="23172"/>
                  <a:pt x="253190" y="27840"/>
                </a:cubicBezTo>
                <a:cubicBezTo>
                  <a:pt x="253190" y="32868"/>
                  <a:pt x="251392" y="37537"/>
                  <a:pt x="248154" y="41128"/>
                </a:cubicBezTo>
                <a:lnTo>
                  <a:pt x="186281" y="102898"/>
                </a:lnTo>
                <a:cubicBezTo>
                  <a:pt x="183043" y="106489"/>
                  <a:pt x="181245" y="110798"/>
                  <a:pt x="181245" y="116186"/>
                </a:cubicBezTo>
                <a:lnTo>
                  <a:pt x="181245" y="232902"/>
                </a:lnTo>
                <a:cubicBezTo>
                  <a:pt x="181245" y="244394"/>
                  <a:pt x="171892" y="253372"/>
                  <a:pt x="160380" y="253372"/>
                </a:cubicBezTo>
                <a:cubicBezTo>
                  <a:pt x="156064" y="253372"/>
                  <a:pt x="151747" y="252294"/>
                  <a:pt x="148150" y="249781"/>
                </a:cubicBezTo>
                <a:lnTo>
                  <a:pt x="148150" y="267737"/>
                </a:lnTo>
                <a:cubicBezTo>
                  <a:pt x="148150" y="268096"/>
                  <a:pt x="148150" y="268096"/>
                  <a:pt x="148150" y="268096"/>
                </a:cubicBezTo>
                <a:cubicBezTo>
                  <a:pt x="148150" y="279229"/>
                  <a:pt x="139156" y="288566"/>
                  <a:pt x="127285" y="288566"/>
                </a:cubicBezTo>
                <a:cubicBezTo>
                  <a:pt x="116133" y="288566"/>
                  <a:pt x="106780" y="279229"/>
                  <a:pt x="106780" y="267737"/>
                </a:cubicBezTo>
                <a:lnTo>
                  <a:pt x="106780" y="116186"/>
                </a:lnTo>
                <a:cubicBezTo>
                  <a:pt x="106780" y="110798"/>
                  <a:pt x="104982" y="106489"/>
                  <a:pt x="101744" y="102898"/>
                </a:cubicBezTo>
                <a:lnTo>
                  <a:pt x="39871" y="41128"/>
                </a:lnTo>
                <a:cubicBezTo>
                  <a:pt x="36633" y="37537"/>
                  <a:pt x="34475" y="32868"/>
                  <a:pt x="34835" y="27840"/>
                </a:cubicBezTo>
                <a:cubicBezTo>
                  <a:pt x="35194" y="23172"/>
                  <a:pt x="37353" y="18503"/>
                  <a:pt x="41310" y="15630"/>
                </a:cubicBezTo>
                <a:cubicBezTo>
                  <a:pt x="44547" y="12577"/>
                  <a:pt x="48774" y="11320"/>
                  <a:pt x="53046" y="11635"/>
                </a:cubicBezTo>
                <a:close/>
                <a:moveTo>
                  <a:pt x="143653" y="8694"/>
                </a:moveTo>
                <a:cubicBezTo>
                  <a:pt x="133937" y="8694"/>
                  <a:pt x="126021" y="16663"/>
                  <a:pt x="126021" y="26806"/>
                </a:cubicBezTo>
                <a:cubicBezTo>
                  <a:pt x="126021" y="36949"/>
                  <a:pt x="133937" y="44919"/>
                  <a:pt x="143653" y="44919"/>
                </a:cubicBezTo>
                <a:cubicBezTo>
                  <a:pt x="153728" y="44919"/>
                  <a:pt x="161644" y="36949"/>
                  <a:pt x="161644" y="26806"/>
                </a:cubicBezTo>
                <a:cubicBezTo>
                  <a:pt x="161644" y="16663"/>
                  <a:pt x="153728" y="8694"/>
                  <a:pt x="143653" y="8694"/>
                </a:cubicBezTo>
                <a:close/>
                <a:moveTo>
                  <a:pt x="143653" y="0"/>
                </a:moveTo>
                <a:cubicBezTo>
                  <a:pt x="158406" y="0"/>
                  <a:pt x="170640" y="11954"/>
                  <a:pt x="170640" y="26806"/>
                </a:cubicBezTo>
                <a:cubicBezTo>
                  <a:pt x="170640" y="41658"/>
                  <a:pt x="158406" y="53613"/>
                  <a:pt x="143653" y="53613"/>
                </a:cubicBezTo>
                <a:cubicBezTo>
                  <a:pt x="128899" y="53613"/>
                  <a:pt x="117025" y="41658"/>
                  <a:pt x="117025" y="26806"/>
                </a:cubicBezTo>
                <a:cubicBezTo>
                  <a:pt x="117025" y="11954"/>
                  <a:pt x="128899" y="0"/>
                  <a:pt x="1436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16082019" y="4040303"/>
            <a:ext cx="728207" cy="728207"/>
          </a:xfrm>
          <a:custGeom>
            <a:rect b="b" l="l" r="r" t="t"/>
            <a:pathLst>
              <a:path extrusionOk="0" h="293332" w="293329">
                <a:moveTo>
                  <a:pt x="208355" y="263416"/>
                </a:moveTo>
                <a:cubicBezTo>
                  <a:pt x="210511" y="261937"/>
                  <a:pt x="213385" y="262677"/>
                  <a:pt x="214822" y="264895"/>
                </a:cubicBezTo>
                <a:cubicBezTo>
                  <a:pt x="215541" y="267483"/>
                  <a:pt x="214822" y="270071"/>
                  <a:pt x="212667" y="271180"/>
                </a:cubicBezTo>
                <a:cubicBezTo>
                  <a:pt x="192188" y="282640"/>
                  <a:pt x="169194" y="288556"/>
                  <a:pt x="146201" y="288556"/>
                </a:cubicBezTo>
                <a:cubicBezTo>
                  <a:pt x="124284" y="288556"/>
                  <a:pt x="102728" y="283010"/>
                  <a:pt x="82608" y="272659"/>
                </a:cubicBezTo>
                <a:cubicBezTo>
                  <a:pt x="80093" y="271549"/>
                  <a:pt x="79375" y="268592"/>
                  <a:pt x="80812" y="266374"/>
                </a:cubicBezTo>
                <a:cubicBezTo>
                  <a:pt x="81530" y="264155"/>
                  <a:pt x="84405" y="263416"/>
                  <a:pt x="86560" y="264525"/>
                </a:cubicBezTo>
                <a:cubicBezTo>
                  <a:pt x="125003" y="284859"/>
                  <a:pt x="170631" y="284119"/>
                  <a:pt x="208355" y="263416"/>
                </a:cubicBezTo>
                <a:close/>
                <a:moveTo>
                  <a:pt x="237641" y="244663"/>
                </a:moveTo>
                <a:cubicBezTo>
                  <a:pt x="239437" y="246084"/>
                  <a:pt x="239796" y="248926"/>
                  <a:pt x="238000" y="250703"/>
                </a:cubicBezTo>
                <a:cubicBezTo>
                  <a:pt x="235485" y="253900"/>
                  <a:pt x="234048" y="257808"/>
                  <a:pt x="234048" y="261715"/>
                </a:cubicBezTo>
                <a:lnTo>
                  <a:pt x="234048" y="284451"/>
                </a:lnTo>
                <a:lnTo>
                  <a:pt x="284347" y="284451"/>
                </a:lnTo>
                <a:lnTo>
                  <a:pt x="284347" y="261715"/>
                </a:lnTo>
                <a:cubicBezTo>
                  <a:pt x="284347" y="257808"/>
                  <a:pt x="283269" y="253900"/>
                  <a:pt x="280395" y="250703"/>
                </a:cubicBezTo>
                <a:cubicBezTo>
                  <a:pt x="278958" y="248926"/>
                  <a:pt x="278958" y="246084"/>
                  <a:pt x="281113" y="244663"/>
                </a:cubicBezTo>
                <a:cubicBezTo>
                  <a:pt x="282910" y="242887"/>
                  <a:pt x="285784" y="243242"/>
                  <a:pt x="287221" y="245019"/>
                </a:cubicBezTo>
                <a:cubicBezTo>
                  <a:pt x="291173" y="249992"/>
                  <a:pt x="293329" y="255676"/>
                  <a:pt x="293329" y="261715"/>
                </a:cubicBezTo>
                <a:lnTo>
                  <a:pt x="293329" y="289069"/>
                </a:lnTo>
                <a:cubicBezTo>
                  <a:pt x="293329" y="291201"/>
                  <a:pt x="291533" y="293332"/>
                  <a:pt x="288658" y="293332"/>
                </a:cubicBezTo>
                <a:lnTo>
                  <a:pt x="229737" y="293332"/>
                </a:lnTo>
                <a:cubicBezTo>
                  <a:pt x="227222" y="293332"/>
                  <a:pt x="225425" y="291201"/>
                  <a:pt x="225425" y="289069"/>
                </a:cubicBezTo>
                <a:lnTo>
                  <a:pt x="225425" y="261715"/>
                </a:lnTo>
                <a:cubicBezTo>
                  <a:pt x="225425" y="255676"/>
                  <a:pt x="227222" y="249992"/>
                  <a:pt x="231174" y="245019"/>
                </a:cubicBezTo>
                <a:cubicBezTo>
                  <a:pt x="232611" y="243242"/>
                  <a:pt x="235844" y="242887"/>
                  <a:pt x="237641" y="244663"/>
                </a:cubicBezTo>
                <a:close/>
                <a:moveTo>
                  <a:pt x="12215" y="244663"/>
                </a:moveTo>
                <a:cubicBezTo>
                  <a:pt x="14012" y="246084"/>
                  <a:pt x="14371" y="248926"/>
                  <a:pt x="12575" y="250703"/>
                </a:cubicBezTo>
                <a:cubicBezTo>
                  <a:pt x="10419" y="253900"/>
                  <a:pt x="8622" y="257808"/>
                  <a:pt x="8622" y="261715"/>
                </a:cubicBezTo>
                <a:lnTo>
                  <a:pt x="8622" y="284451"/>
                </a:lnTo>
                <a:lnTo>
                  <a:pt x="59281" y="284451"/>
                </a:lnTo>
                <a:lnTo>
                  <a:pt x="59281" y="261715"/>
                </a:lnTo>
                <a:cubicBezTo>
                  <a:pt x="59281" y="257808"/>
                  <a:pt x="57844" y="253900"/>
                  <a:pt x="54969" y="250703"/>
                </a:cubicBezTo>
                <a:cubicBezTo>
                  <a:pt x="53532" y="248926"/>
                  <a:pt x="53892" y="246084"/>
                  <a:pt x="55688" y="244663"/>
                </a:cubicBezTo>
                <a:cubicBezTo>
                  <a:pt x="57844" y="242887"/>
                  <a:pt x="60359" y="243242"/>
                  <a:pt x="61796" y="245019"/>
                </a:cubicBezTo>
                <a:cubicBezTo>
                  <a:pt x="65748" y="249992"/>
                  <a:pt x="67903" y="255676"/>
                  <a:pt x="67903" y="261715"/>
                </a:cubicBezTo>
                <a:lnTo>
                  <a:pt x="67903" y="289069"/>
                </a:lnTo>
                <a:cubicBezTo>
                  <a:pt x="67903" y="291201"/>
                  <a:pt x="65748" y="293332"/>
                  <a:pt x="63592" y="293332"/>
                </a:cubicBezTo>
                <a:lnTo>
                  <a:pt x="4311" y="293332"/>
                </a:lnTo>
                <a:cubicBezTo>
                  <a:pt x="1796" y="293332"/>
                  <a:pt x="0" y="291201"/>
                  <a:pt x="0" y="289069"/>
                </a:cubicBezTo>
                <a:lnTo>
                  <a:pt x="0" y="261715"/>
                </a:lnTo>
                <a:cubicBezTo>
                  <a:pt x="0" y="255676"/>
                  <a:pt x="1796" y="249992"/>
                  <a:pt x="6107" y="245019"/>
                </a:cubicBezTo>
                <a:cubicBezTo>
                  <a:pt x="7545" y="243242"/>
                  <a:pt x="10419" y="242887"/>
                  <a:pt x="12215" y="244663"/>
                </a:cubicBezTo>
                <a:close/>
                <a:moveTo>
                  <a:pt x="258410" y="216782"/>
                </a:moveTo>
                <a:cubicBezTo>
                  <a:pt x="252766" y="216782"/>
                  <a:pt x="248180" y="221368"/>
                  <a:pt x="248180" y="226659"/>
                </a:cubicBezTo>
                <a:cubicBezTo>
                  <a:pt x="248180" y="232304"/>
                  <a:pt x="252766" y="236890"/>
                  <a:pt x="258410" y="236890"/>
                </a:cubicBezTo>
                <a:cubicBezTo>
                  <a:pt x="264055" y="236890"/>
                  <a:pt x="268641" y="232304"/>
                  <a:pt x="268641" y="226659"/>
                </a:cubicBezTo>
                <a:cubicBezTo>
                  <a:pt x="268641" y="221368"/>
                  <a:pt x="264055" y="216782"/>
                  <a:pt x="258410" y="216782"/>
                </a:cubicBezTo>
                <a:close/>
                <a:moveTo>
                  <a:pt x="32985" y="216782"/>
                </a:moveTo>
                <a:cubicBezTo>
                  <a:pt x="27341" y="216782"/>
                  <a:pt x="22754" y="221368"/>
                  <a:pt x="22754" y="226659"/>
                </a:cubicBezTo>
                <a:cubicBezTo>
                  <a:pt x="22754" y="232304"/>
                  <a:pt x="27341" y="236890"/>
                  <a:pt x="32985" y="236890"/>
                </a:cubicBezTo>
                <a:cubicBezTo>
                  <a:pt x="38629" y="236890"/>
                  <a:pt x="43216" y="232304"/>
                  <a:pt x="43216" y="226659"/>
                </a:cubicBezTo>
                <a:cubicBezTo>
                  <a:pt x="43216" y="221368"/>
                  <a:pt x="38629" y="216782"/>
                  <a:pt x="32985" y="216782"/>
                </a:cubicBezTo>
                <a:close/>
                <a:moveTo>
                  <a:pt x="258410" y="207962"/>
                </a:moveTo>
                <a:cubicBezTo>
                  <a:pt x="268994" y="207962"/>
                  <a:pt x="277460" y="216429"/>
                  <a:pt x="277460" y="226659"/>
                </a:cubicBezTo>
                <a:cubicBezTo>
                  <a:pt x="277460" y="237243"/>
                  <a:pt x="268994" y="245709"/>
                  <a:pt x="258410" y="245709"/>
                </a:cubicBezTo>
                <a:cubicBezTo>
                  <a:pt x="248180" y="245709"/>
                  <a:pt x="239713" y="237243"/>
                  <a:pt x="239713" y="226659"/>
                </a:cubicBezTo>
                <a:cubicBezTo>
                  <a:pt x="239713" y="216429"/>
                  <a:pt x="248180" y="207962"/>
                  <a:pt x="258410" y="207962"/>
                </a:cubicBezTo>
                <a:close/>
                <a:moveTo>
                  <a:pt x="32985" y="207962"/>
                </a:moveTo>
                <a:cubicBezTo>
                  <a:pt x="43568" y="207962"/>
                  <a:pt x="52035" y="216429"/>
                  <a:pt x="52035" y="226659"/>
                </a:cubicBezTo>
                <a:cubicBezTo>
                  <a:pt x="52035" y="237243"/>
                  <a:pt x="43568" y="245709"/>
                  <a:pt x="32985" y="245709"/>
                </a:cubicBezTo>
                <a:cubicBezTo>
                  <a:pt x="22754" y="245709"/>
                  <a:pt x="14288" y="237243"/>
                  <a:pt x="14288" y="226659"/>
                </a:cubicBezTo>
                <a:cubicBezTo>
                  <a:pt x="14288" y="216429"/>
                  <a:pt x="22754" y="207962"/>
                  <a:pt x="32985" y="207962"/>
                </a:cubicBezTo>
                <a:close/>
                <a:moveTo>
                  <a:pt x="141209" y="184150"/>
                </a:moveTo>
                <a:lnTo>
                  <a:pt x="182642" y="184150"/>
                </a:lnTo>
                <a:cubicBezTo>
                  <a:pt x="185164" y="184150"/>
                  <a:pt x="186965" y="186348"/>
                  <a:pt x="186965" y="188913"/>
                </a:cubicBezTo>
                <a:cubicBezTo>
                  <a:pt x="186965" y="191477"/>
                  <a:pt x="185164" y="193309"/>
                  <a:pt x="182642" y="193309"/>
                </a:cubicBezTo>
                <a:lnTo>
                  <a:pt x="141209" y="193309"/>
                </a:lnTo>
                <a:cubicBezTo>
                  <a:pt x="138687" y="193309"/>
                  <a:pt x="136525" y="191477"/>
                  <a:pt x="136525" y="188913"/>
                </a:cubicBezTo>
                <a:cubicBezTo>
                  <a:pt x="136525" y="186348"/>
                  <a:pt x="138687" y="184150"/>
                  <a:pt x="141209" y="184150"/>
                </a:cubicBezTo>
                <a:close/>
                <a:moveTo>
                  <a:pt x="141209" y="153987"/>
                </a:moveTo>
                <a:lnTo>
                  <a:pt x="182642" y="153987"/>
                </a:lnTo>
                <a:cubicBezTo>
                  <a:pt x="185164" y="153987"/>
                  <a:pt x="186965" y="155818"/>
                  <a:pt x="186965" y="158383"/>
                </a:cubicBezTo>
                <a:cubicBezTo>
                  <a:pt x="186965" y="160947"/>
                  <a:pt x="185164" y="163145"/>
                  <a:pt x="182642" y="163145"/>
                </a:cubicBezTo>
                <a:lnTo>
                  <a:pt x="141209" y="163145"/>
                </a:lnTo>
                <a:cubicBezTo>
                  <a:pt x="138687" y="163145"/>
                  <a:pt x="136525" y="160947"/>
                  <a:pt x="136525" y="158383"/>
                </a:cubicBezTo>
                <a:cubicBezTo>
                  <a:pt x="136525" y="155818"/>
                  <a:pt x="138687" y="153987"/>
                  <a:pt x="141209" y="153987"/>
                </a:cubicBezTo>
                <a:close/>
                <a:moveTo>
                  <a:pt x="120945" y="122087"/>
                </a:moveTo>
                <a:lnTo>
                  <a:pt x="120945" y="231936"/>
                </a:lnTo>
                <a:lnTo>
                  <a:pt x="201721" y="231936"/>
                </a:lnTo>
                <a:lnTo>
                  <a:pt x="201721" y="122087"/>
                </a:lnTo>
                <a:lnTo>
                  <a:pt x="120945" y="122087"/>
                </a:lnTo>
                <a:close/>
                <a:moveTo>
                  <a:pt x="91243" y="117765"/>
                </a:moveTo>
                <a:lnTo>
                  <a:pt x="91243" y="218610"/>
                </a:lnTo>
                <a:cubicBezTo>
                  <a:pt x="91243" y="225813"/>
                  <a:pt x="97401" y="231936"/>
                  <a:pt x="104645" y="231936"/>
                </a:cubicBezTo>
                <a:lnTo>
                  <a:pt x="112252" y="231936"/>
                </a:lnTo>
                <a:lnTo>
                  <a:pt x="112252" y="122087"/>
                </a:lnTo>
                <a:lnTo>
                  <a:pt x="104645" y="122087"/>
                </a:lnTo>
                <a:cubicBezTo>
                  <a:pt x="99574" y="122087"/>
                  <a:pt x="94865" y="120286"/>
                  <a:pt x="91243" y="117765"/>
                </a:cubicBezTo>
                <a:close/>
                <a:moveTo>
                  <a:pt x="274150" y="97555"/>
                </a:moveTo>
                <a:cubicBezTo>
                  <a:pt x="276714" y="96837"/>
                  <a:pt x="279278" y="98274"/>
                  <a:pt x="280011" y="100430"/>
                </a:cubicBezTo>
                <a:cubicBezTo>
                  <a:pt x="291734" y="132770"/>
                  <a:pt x="291001" y="168344"/>
                  <a:pt x="277813" y="199966"/>
                </a:cubicBezTo>
                <a:cubicBezTo>
                  <a:pt x="277080" y="201763"/>
                  <a:pt x="275249" y="202841"/>
                  <a:pt x="273783" y="202841"/>
                </a:cubicBezTo>
                <a:cubicBezTo>
                  <a:pt x="273051" y="202841"/>
                  <a:pt x="272684" y="202841"/>
                  <a:pt x="271952" y="202482"/>
                </a:cubicBezTo>
                <a:cubicBezTo>
                  <a:pt x="269387" y="201404"/>
                  <a:pt x="268288" y="198888"/>
                  <a:pt x="269387" y="196732"/>
                </a:cubicBezTo>
                <a:cubicBezTo>
                  <a:pt x="281843" y="166907"/>
                  <a:pt x="282209" y="133848"/>
                  <a:pt x="271585" y="103305"/>
                </a:cubicBezTo>
                <a:cubicBezTo>
                  <a:pt x="270853" y="101149"/>
                  <a:pt x="271952" y="98633"/>
                  <a:pt x="274150" y="97555"/>
                </a:cubicBezTo>
                <a:close/>
                <a:moveTo>
                  <a:pt x="20584" y="95972"/>
                </a:moveTo>
                <a:cubicBezTo>
                  <a:pt x="22807" y="96695"/>
                  <a:pt x="24289" y="99224"/>
                  <a:pt x="23177" y="101753"/>
                </a:cubicBezTo>
                <a:cubicBezTo>
                  <a:pt x="12435" y="131379"/>
                  <a:pt x="12806" y="164257"/>
                  <a:pt x="24289" y="193883"/>
                </a:cubicBezTo>
                <a:cubicBezTo>
                  <a:pt x="25029" y="196051"/>
                  <a:pt x="23918" y="198580"/>
                  <a:pt x="21696" y="199664"/>
                </a:cubicBezTo>
                <a:cubicBezTo>
                  <a:pt x="20955" y="199664"/>
                  <a:pt x="20584" y="199664"/>
                  <a:pt x="19844" y="199664"/>
                </a:cubicBezTo>
                <a:cubicBezTo>
                  <a:pt x="17991" y="199664"/>
                  <a:pt x="16510" y="198580"/>
                  <a:pt x="15769" y="197135"/>
                </a:cubicBezTo>
                <a:cubicBezTo>
                  <a:pt x="3545" y="165341"/>
                  <a:pt x="3175" y="130656"/>
                  <a:pt x="14658" y="98863"/>
                </a:cubicBezTo>
                <a:cubicBezTo>
                  <a:pt x="15399" y="96334"/>
                  <a:pt x="17991" y="95250"/>
                  <a:pt x="20584" y="95972"/>
                </a:cubicBezTo>
                <a:close/>
                <a:moveTo>
                  <a:pt x="104645" y="86431"/>
                </a:moveTo>
                <a:cubicBezTo>
                  <a:pt x="97401" y="86431"/>
                  <a:pt x="91243" y="92553"/>
                  <a:pt x="91243" y="99757"/>
                </a:cubicBezTo>
                <a:cubicBezTo>
                  <a:pt x="91243" y="107320"/>
                  <a:pt x="97401" y="113443"/>
                  <a:pt x="104645" y="113443"/>
                </a:cubicBezTo>
                <a:lnTo>
                  <a:pt x="192665" y="113443"/>
                </a:lnTo>
                <a:cubicBezTo>
                  <a:pt x="189405" y="104799"/>
                  <a:pt x="189405" y="95435"/>
                  <a:pt x="192665" y="86431"/>
                </a:cubicBezTo>
                <a:lnTo>
                  <a:pt x="104645" y="86431"/>
                </a:lnTo>
                <a:close/>
                <a:moveTo>
                  <a:pt x="104645" y="77787"/>
                </a:moveTo>
                <a:lnTo>
                  <a:pt x="206067" y="77787"/>
                </a:lnTo>
                <a:cubicBezTo>
                  <a:pt x="208603" y="77787"/>
                  <a:pt x="210776" y="79948"/>
                  <a:pt x="210776" y="82109"/>
                </a:cubicBezTo>
                <a:cubicBezTo>
                  <a:pt x="210776" y="84630"/>
                  <a:pt x="208603" y="86431"/>
                  <a:pt x="206067" y="86431"/>
                </a:cubicBezTo>
                <a:lnTo>
                  <a:pt x="202807" y="86431"/>
                </a:lnTo>
                <a:cubicBezTo>
                  <a:pt x="198098" y="95074"/>
                  <a:pt x="198098" y="104799"/>
                  <a:pt x="202807" y="113443"/>
                </a:cubicBezTo>
                <a:lnTo>
                  <a:pt x="206067" y="113443"/>
                </a:lnTo>
                <a:cubicBezTo>
                  <a:pt x="208603" y="113443"/>
                  <a:pt x="210776" y="115243"/>
                  <a:pt x="210776" y="117765"/>
                </a:cubicBezTo>
                <a:lnTo>
                  <a:pt x="210776" y="236258"/>
                </a:lnTo>
                <a:cubicBezTo>
                  <a:pt x="210776" y="238779"/>
                  <a:pt x="208603" y="240940"/>
                  <a:pt x="206067" y="240940"/>
                </a:cubicBezTo>
                <a:lnTo>
                  <a:pt x="104645" y="240940"/>
                </a:lnTo>
                <a:cubicBezTo>
                  <a:pt x="92330" y="240940"/>
                  <a:pt x="82550" y="230856"/>
                  <a:pt x="82550" y="218610"/>
                </a:cubicBezTo>
                <a:lnTo>
                  <a:pt x="82550" y="99757"/>
                </a:lnTo>
                <a:cubicBezTo>
                  <a:pt x="82550" y="87511"/>
                  <a:pt x="92330" y="77787"/>
                  <a:pt x="104645" y="77787"/>
                </a:cubicBezTo>
                <a:close/>
                <a:moveTo>
                  <a:pt x="237641" y="36713"/>
                </a:moveTo>
                <a:cubicBezTo>
                  <a:pt x="239437" y="37787"/>
                  <a:pt x="239796" y="40649"/>
                  <a:pt x="238000" y="42795"/>
                </a:cubicBezTo>
                <a:cubicBezTo>
                  <a:pt x="235485" y="45657"/>
                  <a:pt x="234048" y="49950"/>
                  <a:pt x="234048" y="53885"/>
                </a:cubicBezTo>
                <a:lnTo>
                  <a:pt x="234048" y="76781"/>
                </a:lnTo>
                <a:lnTo>
                  <a:pt x="284347" y="76781"/>
                </a:lnTo>
                <a:lnTo>
                  <a:pt x="284347" y="53885"/>
                </a:lnTo>
                <a:cubicBezTo>
                  <a:pt x="284347" y="49950"/>
                  <a:pt x="282910" y="45657"/>
                  <a:pt x="280395" y="42795"/>
                </a:cubicBezTo>
                <a:cubicBezTo>
                  <a:pt x="278958" y="40649"/>
                  <a:pt x="278958" y="37787"/>
                  <a:pt x="281113" y="36713"/>
                </a:cubicBezTo>
                <a:cubicBezTo>
                  <a:pt x="282910" y="34925"/>
                  <a:pt x="285784" y="35282"/>
                  <a:pt x="287221" y="37071"/>
                </a:cubicBezTo>
                <a:cubicBezTo>
                  <a:pt x="291173" y="41722"/>
                  <a:pt x="293329" y="47804"/>
                  <a:pt x="293329" y="53885"/>
                </a:cubicBezTo>
                <a:lnTo>
                  <a:pt x="293329" y="81074"/>
                </a:lnTo>
                <a:cubicBezTo>
                  <a:pt x="293329" y="83578"/>
                  <a:pt x="291533" y="85367"/>
                  <a:pt x="288658" y="85367"/>
                </a:cubicBezTo>
                <a:lnTo>
                  <a:pt x="229737" y="85367"/>
                </a:lnTo>
                <a:cubicBezTo>
                  <a:pt x="227222" y="85367"/>
                  <a:pt x="225425" y="83578"/>
                  <a:pt x="225425" y="81074"/>
                </a:cubicBezTo>
                <a:lnTo>
                  <a:pt x="225425" y="53885"/>
                </a:lnTo>
                <a:cubicBezTo>
                  <a:pt x="225425" y="47804"/>
                  <a:pt x="227222" y="41722"/>
                  <a:pt x="231174" y="37071"/>
                </a:cubicBezTo>
                <a:cubicBezTo>
                  <a:pt x="232970" y="35282"/>
                  <a:pt x="235844" y="34925"/>
                  <a:pt x="237641" y="36713"/>
                </a:cubicBezTo>
                <a:close/>
                <a:moveTo>
                  <a:pt x="12215" y="36713"/>
                </a:moveTo>
                <a:cubicBezTo>
                  <a:pt x="14012" y="37787"/>
                  <a:pt x="14371" y="40649"/>
                  <a:pt x="12575" y="42795"/>
                </a:cubicBezTo>
                <a:cubicBezTo>
                  <a:pt x="10419" y="45657"/>
                  <a:pt x="8622" y="49950"/>
                  <a:pt x="8622" y="53885"/>
                </a:cubicBezTo>
                <a:lnTo>
                  <a:pt x="8622" y="76781"/>
                </a:lnTo>
                <a:lnTo>
                  <a:pt x="59281" y="76781"/>
                </a:lnTo>
                <a:lnTo>
                  <a:pt x="59281" y="53885"/>
                </a:lnTo>
                <a:cubicBezTo>
                  <a:pt x="59281" y="49950"/>
                  <a:pt x="57844" y="45657"/>
                  <a:pt x="54969" y="42795"/>
                </a:cubicBezTo>
                <a:cubicBezTo>
                  <a:pt x="53532" y="40649"/>
                  <a:pt x="53892" y="37787"/>
                  <a:pt x="55688" y="36713"/>
                </a:cubicBezTo>
                <a:cubicBezTo>
                  <a:pt x="57844" y="34925"/>
                  <a:pt x="60359" y="35282"/>
                  <a:pt x="61796" y="37071"/>
                </a:cubicBezTo>
                <a:cubicBezTo>
                  <a:pt x="65748" y="41722"/>
                  <a:pt x="67903" y="47804"/>
                  <a:pt x="67903" y="53885"/>
                </a:cubicBezTo>
                <a:lnTo>
                  <a:pt x="67903" y="81074"/>
                </a:lnTo>
                <a:cubicBezTo>
                  <a:pt x="67903" y="83578"/>
                  <a:pt x="65748" y="85367"/>
                  <a:pt x="63592" y="85367"/>
                </a:cubicBezTo>
                <a:lnTo>
                  <a:pt x="4311" y="85367"/>
                </a:lnTo>
                <a:cubicBezTo>
                  <a:pt x="1796" y="85367"/>
                  <a:pt x="0" y="83578"/>
                  <a:pt x="0" y="81074"/>
                </a:cubicBezTo>
                <a:lnTo>
                  <a:pt x="0" y="53885"/>
                </a:lnTo>
                <a:cubicBezTo>
                  <a:pt x="0" y="47804"/>
                  <a:pt x="1796" y="41722"/>
                  <a:pt x="6107" y="37071"/>
                </a:cubicBezTo>
                <a:cubicBezTo>
                  <a:pt x="7545" y="35282"/>
                  <a:pt x="10419" y="34925"/>
                  <a:pt x="12215" y="36713"/>
                </a:cubicBezTo>
                <a:close/>
                <a:moveTo>
                  <a:pt x="258410" y="8466"/>
                </a:moveTo>
                <a:cubicBezTo>
                  <a:pt x="252766" y="8466"/>
                  <a:pt x="248180" y="13405"/>
                  <a:pt x="248180" y="18697"/>
                </a:cubicBezTo>
                <a:cubicBezTo>
                  <a:pt x="248180" y="24341"/>
                  <a:pt x="252766" y="28928"/>
                  <a:pt x="258410" y="28928"/>
                </a:cubicBezTo>
                <a:cubicBezTo>
                  <a:pt x="264055" y="28928"/>
                  <a:pt x="268641" y="24341"/>
                  <a:pt x="268641" y="18697"/>
                </a:cubicBezTo>
                <a:cubicBezTo>
                  <a:pt x="268641" y="13405"/>
                  <a:pt x="264055" y="8466"/>
                  <a:pt x="258410" y="8466"/>
                </a:cubicBezTo>
                <a:close/>
                <a:moveTo>
                  <a:pt x="32985" y="8466"/>
                </a:moveTo>
                <a:cubicBezTo>
                  <a:pt x="27341" y="8466"/>
                  <a:pt x="22754" y="13405"/>
                  <a:pt x="22754" y="18697"/>
                </a:cubicBezTo>
                <a:cubicBezTo>
                  <a:pt x="22754" y="24341"/>
                  <a:pt x="27341" y="28928"/>
                  <a:pt x="32985" y="28928"/>
                </a:cubicBezTo>
                <a:cubicBezTo>
                  <a:pt x="38629" y="28928"/>
                  <a:pt x="43216" y="24341"/>
                  <a:pt x="43216" y="18697"/>
                </a:cubicBezTo>
                <a:cubicBezTo>
                  <a:pt x="43216" y="13405"/>
                  <a:pt x="38629" y="8466"/>
                  <a:pt x="32985" y="8466"/>
                </a:cubicBezTo>
                <a:close/>
                <a:moveTo>
                  <a:pt x="145691" y="6778"/>
                </a:moveTo>
                <a:cubicBezTo>
                  <a:pt x="171211" y="6778"/>
                  <a:pt x="196731" y="13556"/>
                  <a:pt x="219015" y="27113"/>
                </a:cubicBezTo>
                <a:cubicBezTo>
                  <a:pt x="221531" y="28559"/>
                  <a:pt x="221891" y="31089"/>
                  <a:pt x="220813" y="33258"/>
                </a:cubicBezTo>
                <a:cubicBezTo>
                  <a:pt x="219015" y="35427"/>
                  <a:pt x="216499" y="36150"/>
                  <a:pt x="214702" y="34704"/>
                </a:cubicBezTo>
                <a:cubicBezTo>
                  <a:pt x="172648" y="9037"/>
                  <a:pt x="118733" y="9037"/>
                  <a:pt x="77038" y="34704"/>
                </a:cubicBezTo>
                <a:cubicBezTo>
                  <a:pt x="76320" y="35427"/>
                  <a:pt x="75601" y="35427"/>
                  <a:pt x="74882" y="35427"/>
                </a:cubicBezTo>
                <a:cubicBezTo>
                  <a:pt x="73444" y="35427"/>
                  <a:pt x="72006" y="34704"/>
                  <a:pt x="70928" y="33258"/>
                </a:cubicBezTo>
                <a:cubicBezTo>
                  <a:pt x="69850" y="31089"/>
                  <a:pt x="70209" y="28559"/>
                  <a:pt x="72366" y="27113"/>
                </a:cubicBezTo>
                <a:cubicBezTo>
                  <a:pt x="94651" y="13556"/>
                  <a:pt x="120171" y="6778"/>
                  <a:pt x="145691" y="6778"/>
                </a:cubicBezTo>
                <a:close/>
                <a:moveTo>
                  <a:pt x="258410" y="0"/>
                </a:moveTo>
                <a:cubicBezTo>
                  <a:pt x="268994" y="0"/>
                  <a:pt x="277460" y="8466"/>
                  <a:pt x="277460" y="18697"/>
                </a:cubicBezTo>
                <a:cubicBezTo>
                  <a:pt x="277460" y="29280"/>
                  <a:pt x="268994" y="37747"/>
                  <a:pt x="258410" y="37747"/>
                </a:cubicBezTo>
                <a:cubicBezTo>
                  <a:pt x="248180" y="37747"/>
                  <a:pt x="239713" y="29280"/>
                  <a:pt x="239713" y="18697"/>
                </a:cubicBezTo>
                <a:cubicBezTo>
                  <a:pt x="239713" y="8466"/>
                  <a:pt x="248180" y="0"/>
                  <a:pt x="258410" y="0"/>
                </a:cubicBezTo>
                <a:close/>
                <a:moveTo>
                  <a:pt x="32985" y="0"/>
                </a:moveTo>
                <a:cubicBezTo>
                  <a:pt x="43568" y="0"/>
                  <a:pt x="52035" y="8466"/>
                  <a:pt x="52035" y="18697"/>
                </a:cubicBezTo>
                <a:cubicBezTo>
                  <a:pt x="52035" y="29280"/>
                  <a:pt x="43568" y="37747"/>
                  <a:pt x="32985" y="37747"/>
                </a:cubicBezTo>
                <a:cubicBezTo>
                  <a:pt x="22754" y="37747"/>
                  <a:pt x="14288" y="29280"/>
                  <a:pt x="14288" y="18697"/>
                </a:cubicBezTo>
                <a:cubicBezTo>
                  <a:pt x="14288" y="8466"/>
                  <a:pt x="22754" y="0"/>
                  <a:pt x="329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00" name="Google Shape;5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"/>
          <p:cNvSpPr/>
          <p:nvPr/>
        </p:nvSpPr>
        <p:spPr>
          <a:xfrm>
            <a:off x="10725775" y="2658050"/>
            <a:ext cx="12040054" cy="2286000"/>
          </a:xfrm>
          <a:custGeom>
            <a:rect b="b" l="l" r="r" t="t"/>
            <a:pathLst>
              <a:path extrusionOk="0" h="2286000" w="12131037">
                <a:moveTo>
                  <a:pt x="0" y="0"/>
                </a:moveTo>
                <a:lnTo>
                  <a:pt x="12131037" y="0"/>
                </a:lnTo>
                <a:lnTo>
                  <a:pt x="12131037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9"/>
          <p:cNvSpPr/>
          <p:nvPr/>
        </p:nvSpPr>
        <p:spPr>
          <a:xfrm>
            <a:off x="7657475" y="5246750"/>
            <a:ext cx="15123363" cy="2286000"/>
          </a:xfrm>
          <a:custGeom>
            <a:rect b="b" l="l" r="r" t="t"/>
            <a:pathLst>
              <a:path extrusionOk="0" h="2286000" w="15199360">
                <a:moveTo>
                  <a:pt x="0" y="0"/>
                </a:moveTo>
                <a:lnTo>
                  <a:pt x="15199360" y="0"/>
                </a:lnTo>
                <a:lnTo>
                  <a:pt x="1519936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4589150" y="7835450"/>
            <a:ext cx="18176342" cy="2286000"/>
          </a:xfrm>
          <a:custGeom>
            <a:rect b="b" l="l" r="r" t="t"/>
            <a:pathLst>
              <a:path extrusionOk="0" h="2286000" w="18267680">
                <a:moveTo>
                  <a:pt x="0" y="0"/>
                </a:moveTo>
                <a:lnTo>
                  <a:pt x="18267680" y="0"/>
                </a:lnTo>
                <a:lnTo>
                  <a:pt x="1826768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1520825" y="10424150"/>
            <a:ext cx="21282660" cy="2286000"/>
          </a:xfrm>
          <a:custGeom>
            <a:rect b="b" l="l" r="r" t="t"/>
            <a:pathLst>
              <a:path extrusionOk="0" h="2286000" w="21336000">
                <a:moveTo>
                  <a:pt x="0" y="0"/>
                </a:moveTo>
                <a:lnTo>
                  <a:pt x="21336000" y="0"/>
                </a:lnTo>
                <a:lnTo>
                  <a:pt x="213360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9"/>
          <p:cNvSpPr txBox="1"/>
          <p:nvPr/>
        </p:nvSpPr>
        <p:spPr>
          <a:xfrm>
            <a:off x="1520825" y="612372"/>
            <a:ext cx="1276855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ANALYTICS MATURITY MODEL</a:t>
            </a:r>
            <a:endParaRPr/>
          </a:p>
        </p:txBody>
      </p:sp>
      <p:sp>
        <p:nvSpPr>
          <p:cNvPr id="510" name="Google Shape;510;p19"/>
          <p:cNvSpPr txBox="1"/>
          <p:nvPr/>
        </p:nvSpPr>
        <p:spPr>
          <a:xfrm>
            <a:off x="16776548" y="2923392"/>
            <a:ext cx="5730863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Stage 4: Predictive Analysis</a:t>
            </a:r>
            <a:endParaRPr/>
          </a:p>
        </p:txBody>
      </p:sp>
      <p:sp>
        <p:nvSpPr>
          <p:cNvPr id="511" name="Google Shape;511;p19"/>
          <p:cNvSpPr txBox="1"/>
          <p:nvPr/>
        </p:nvSpPr>
        <p:spPr>
          <a:xfrm>
            <a:off x="13533120" y="3641002"/>
            <a:ext cx="897429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Development of predictive models, scenario planning, risk analysis and mitigation, integration with strategic planning</a:t>
            </a:r>
            <a:endParaRPr/>
          </a:p>
        </p:txBody>
      </p:sp>
      <p:sp>
        <p:nvSpPr>
          <p:cNvPr id="512" name="Google Shape;512;p19"/>
          <p:cNvSpPr txBox="1"/>
          <p:nvPr/>
        </p:nvSpPr>
        <p:spPr>
          <a:xfrm>
            <a:off x="17010586" y="5512093"/>
            <a:ext cx="5496826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Stage 3: Strategic Analysis</a:t>
            </a:r>
            <a:endParaRPr/>
          </a:p>
        </p:txBody>
      </p:sp>
      <p:sp>
        <p:nvSpPr>
          <p:cNvPr id="513" name="Google Shape;513;p19"/>
          <p:cNvSpPr txBox="1"/>
          <p:nvPr/>
        </p:nvSpPr>
        <p:spPr>
          <a:xfrm>
            <a:off x="11948160" y="6229703"/>
            <a:ext cx="1055925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Segmentation, statistical analysis, development of people models, analysis of dimensions to understand cause and delivery of actionable solutions.</a:t>
            </a:r>
            <a:endParaRPr/>
          </a:p>
        </p:txBody>
      </p:sp>
      <p:sp>
        <p:nvSpPr>
          <p:cNvPr id="514" name="Google Shape;514;p19"/>
          <p:cNvSpPr txBox="1"/>
          <p:nvPr/>
        </p:nvSpPr>
        <p:spPr>
          <a:xfrm>
            <a:off x="16495830" y="8100794"/>
            <a:ext cx="6011582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Stage 2: Advanced Reporting</a:t>
            </a:r>
            <a:endParaRPr/>
          </a:p>
        </p:txBody>
      </p:sp>
      <p:sp>
        <p:nvSpPr>
          <p:cNvPr id="515" name="Google Shape;515;p19"/>
          <p:cNvSpPr txBox="1"/>
          <p:nvPr/>
        </p:nvSpPr>
        <p:spPr>
          <a:xfrm>
            <a:off x="13533120" y="8818404"/>
            <a:ext cx="897429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Operational reporting for benchmarking and decision making, multi-dimensional analysis and dashboards.</a:t>
            </a:r>
            <a:endParaRPr/>
          </a:p>
        </p:txBody>
      </p:sp>
      <p:sp>
        <p:nvSpPr>
          <p:cNvPr id="516" name="Google Shape;516;p19"/>
          <p:cNvSpPr txBox="1"/>
          <p:nvPr/>
        </p:nvSpPr>
        <p:spPr>
          <a:xfrm>
            <a:off x="16048784" y="10689495"/>
            <a:ext cx="645862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Stage 1: Operational Reporting</a:t>
            </a:r>
            <a:endParaRPr/>
          </a:p>
        </p:txBody>
      </p:sp>
      <p:sp>
        <p:nvSpPr>
          <p:cNvPr id="517" name="Google Shape;517;p19"/>
          <p:cNvSpPr txBox="1"/>
          <p:nvPr/>
        </p:nvSpPr>
        <p:spPr>
          <a:xfrm>
            <a:off x="12188826" y="11407105"/>
            <a:ext cx="103185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Operational reporting for measurement of efficiency and compliancy, data exploration and integration, development of data dictionary</a:t>
            </a:r>
            <a:endParaRPr/>
          </a:p>
        </p:txBody>
      </p:sp>
      <p:pic>
        <p:nvPicPr>
          <p:cNvPr id="518" name="Google Shape;5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1577000" y="4524842"/>
            <a:ext cx="3733800" cy="37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9329148" y="4524842"/>
            <a:ext cx="3733800" cy="37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1520825" y="612372"/>
            <a:ext cx="125910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EXPECTANCY THEORY (VROOM’S)</a:t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741617" y="5838289"/>
            <a:ext cx="3156714" cy="11069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3493766" y="5838289"/>
            <a:ext cx="3156714" cy="11069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9047062" y="3687456"/>
            <a:ext cx="429797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Is the reward worth the effort?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1794252" y="3687456"/>
            <a:ext cx="3299301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Can I perform the task?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6871774" y="6099354"/>
            <a:ext cx="896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4623922" y="6099354"/>
            <a:ext cx="896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/>
          </a:p>
        </p:txBody>
      </p:sp>
      <p:sp>
        <p:nvSpPr>
          <p:cNvPr id="71" name="Google Shape;71;p2"/>
          <p:cNvSpPr txBox="1"/>
          <p:nvPr/>
        </p:nvSpPr>
        <p:spPr>
          <a:xfrm>
            <a:off x="17081295" y="6898002"/>
            <a:ext cx="22910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Motivated</a:t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 rot="5400000">
            <a:off x="2933354" y="8558627"/>
            <a:ext cx="1021090" cy="11069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2"/>
          <p:cNvSpPr/>
          <p:nvPr/>
        </p:nvSpPr>
        <p:spPr>
          <a:xfrm rot="5400000">
            <a:off x="10685501" y="8558628"/>
            <a:ext cx="1021090" cy="110690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2"/>
          <p:cNvSpPr txBox="1"/>
          <p:nvPr/>
        </p:nvSpPr>
        <p:spPr>
          <a:xfrm rot="-5400000">
            <a:off x="3057414" y="8766862"/>
            <a:ext cx="7729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 rot="-5400000">
            <a:off x="10809561" y="8766862"/>
            <a:ext cx="7729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861574" y="11614268"/>
            <a:ext cx="316464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Motivated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9613720" y="11614268"/>
            <a:ext cx="316464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Motivated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6034656" y="5838289"/>
            <a:ext cx="8342994" cy="7875341"/>
          </a:xfrm>
          <a:custGeom>
            <a:rect b="b" l="l" r="r" t="t"/>
            <a:pathLst>
              <a:path extrusionOk="0" h="9374" w="11596">
                <a:moveTo>
                  <a:pt x="11490" y="0"/>
                </a:moveTo>
                <a:lnTo>
                  <a:pt x="11595" y="0"/>
                </a:lnTo>
                <a:lnTo>
                  <a:pt x="11595" y="5276"/>
                </a:lnTo>
                <a:lnTo>
                  <a:pt x="6409" y="9373"/>
                </a:lnTo>
                <a:lnTo>
                  <a:pt x="0" y="9373"/>
                </a:lnTo>
                <a:lnTo>
                  <a:pt x="0" y="9373"/>
                </a:lnTo>
                <a:cubicBezTo>
                  <a:pt x="888" y="9031"/>
                  <a:pt x="2818" y="8195"/>
                  <a:pt x="4332" y="6886"/>
                </a:cubicBezTo>
                <a:lnTo>
                  <a:pt x="4332" y="6886"/>
                </a:lnTo>
                <a:lnTo>
                  <a:pt x="4332" y="6886"/>
                </a:lnTo>
                <a:cubicBezTo>
                  <a:pt x="6700" y="4840"/>
                  <a:pt x="6022" y="3870"/>
                  <a:pt x="7300" y="2460"/>
                </a:cubicBezTo>
                <a:lnTo>
                  <a:pt x="7300" y="2460"/>
                </a:lnTo>
                <a:lnTo>
                  <a:pt x="7300" y="2460"/>
                </a:lnTo>
                <a:cubicBezTo>
                  <a:pt x="8470" y="1168"/>
                  <a:pt x="10342" y="385"/>
                  <a:pt x="11490" y="0"/>
                </a:cubicBezTo>
                <a:lnTo>
                  <a:pt x="11490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9727145" y="9146228"/>
            <a:ext cx="4647334" cy="4563696"/>
          </a:xfrm>
          <a:custGeom>
            <a:rect b="b" l="l" r="r" t="t"/>
            <a:pathLst>
              <a:path extrusionOk="0" h="5434" w="6462">
                <a:moveTo>
                  <a:pt x="5457" y="1424"/>
                </a:moveTo>
                <a:cubicBezTo>
                  <a:pt x="5888" y="996"/>
                  <a:pt x="6215" y="492"/>
                  <a:pt x="6461" y="0"/>
                </a:cubicBezTo>
                <a:lnTo>
                  <a:pt x="6461" y="0"/>
                </a:lnTo>
                <a:lnTo>
                  <a:pt x="6461" y="4065"/>
                </a:lnTo>
                <a:lnTo>
                  <a:pt x="5269" y="5433"/>
                </a:lnTo>
                <a:lnTo>
                  <a:pt x="0" y="5433"/>
                </a:lnTo>
                <a:lnTo>
                  <a:pt x="0" y="5433"/>
                </a:lnTo>
                <a:cubicBezTo>
                  <a:pt x="137" y="5037"/>
                  <a:pt x="372" y="4563"/>
                  <a:pt x="771" y="4105"/>
                </a:cubicBezTo>
                <a:lnTo>
                  <a:pt x="771" y="4105"/>
                </a:lnTo>
                <a:lnTo>
                  <a:pt x="771" y="4105"/>
                </a:lnTo>
                <a:cubicBezTo>
                  <a:pt x="1674" y="3070"/>
                  <a:pt x="3883" y="2986"/>
                  <a:pt x="5457" y="1424"/>
                </a:cubicBezTo>
                <a:lnTo>
                  <a:pt x="5457" y="1424"/>
                </a:lnTo>
              </a:path>
            </a:pathLst>
          </a:custGeom>
          <a:solidFill>
            <a:srgbClr val="00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2785186" y="12202276"/>
            <a:ext cx="1589294" cy="1511354"/>
          </a:xfrm>
          <a:custGeom>
            <a:rect b="b" l="l" r="r" t="t"/>
            <a:pathLst>
              <a:path extrusionOk="0" h="1799" w="2211">
                <a:moveTo>
                  <a:pt x="728" y="818"/>
                </a:moveTo>
                <a:cubicBezTo>
                  <a:pt x="1158" y="464"/>
                  <a:pt x="1751" y="184"/>
                  <a:pt x="2210" y="0"/>
                </a:cubicBezTo>
                <a:lnTo>
                  <a:pt x="2210" y="0"/>
                </a:lnTo>
                <a:lnTo>
                  <a:pt x="2210" y="1798"/>
                </a:lnTo>
                <a:lnTo>
                  <a:pt x="0" y="1798"/>
                </a:lnTo>
                <a:lnTo>
                  <a:pt x="0" y="1798"/>
                </a:lnTo>
                <a:cubicBezTo>
                  <a:pt x="200" y="1409"/>
                  <a:pt x="422" y="1070"/>
                  <a:pt x="728" y="818"/>
                </a:cubicBezTo>
                <a:lnTo>
                  <a:pt x="728" y="818"/>
                </a:lnTo>
              </a:path>
            </a:pathLst>
          </a:custGeom>
          <a:solidFill>
            <a:srgbClr val="0058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1520825" y="1678835"/>
            <a:ext cx="20937142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The process people use to evaluate the likelihood their effort will wield the desired outcome and how much they want the outcome.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529182" y="5476944"/>
            <a:ext cx="1840684" cy="1829596"/>
          </a:xfrm>
          <a:custGeom>
            <a:rect b="b" l="l" r="r" t="t"/>
            <a:pathLst>
              <a:path extrusionOk="0" h="288566" w="290153">
                <a:moveTo>
                  <a:pt x="187134" y="252412"/>
                </a:moveTo>
                <a:cubicBezTo>
                  <a:pt x="189801" y="252412"/>
                  <a:pt x="191706" y="254220"/>
                  <a:pt x="191706" y="256389"/>
                </a:cubicBezTo>
                <a:lnTo>
                  <a:pt x="191706" y="284226"/>
                </a:lnTo>
                <a:cubicBezTo>
                  <a:pt x="191706" y="286756"/>
                  <a:pt x="189801" y="288564"/>
                  <a:pt x="187134" y="288564"/>
                </a:cubicBezTo>
                <a:cubicBezTo>
                  <a:pt x="184467" y="288564"/>
                  <a:pt x="182562" y="286756"/>
                  <a:pt x="182562" y="284226"/>
                </a:cubicBezTo>
                <a:lnTo>
                  <a:pt x="182562" y="256389"/>
                </a:lnTo>
                <a:cubicBezTo>
                  <a:pt x="182562" y="254220"/>
                  <a:pt x="184467" y="252412"/>
                  <a:pt x="187134" y="252412"/>
                </a:cubicBezTo>
                <a:close/>
                <a:moveTo>
                  <a:pt x="47434" y="252412"/>
                </a:moveTo>
                <a:cubicBezTo>
                  <a:pt x="49720" y="252412"/>
                  <a:pt x="52006" y="254220"/>
                  <a:pt x="52006" y="256389"/>
                </a:cubicBezTo>
                <a:lnTo>
                  <a:pt x="52006" y="284226"/>
                </a:lnTo>
                <a:cubicBezTo>
                  <a:pt x="52006" y="286756"/>
                  <a:pt x="49720" y="288564"/>
                  <a:pt x="47434" y="288564"/>
                </a:cubicBezTo>
                <a:cubicBezTo>
                  <a:pt x="45148" y="288564"/>
                  <a:pt x="42862" y="286756"/>
                  <a:pt x="42862" y="284226"/>
                </a:cubicBezTo>
                <a:lnTo>
                  <a:pt x="42862" y="256389"/>
                </a:lnTo>
                <a:cubicBezTo>
                  <a:pt x="42862" y="254220"/>
                  <a:pt x="45148" y="252412"/>
                  <a:pt x="47434" y="252412"/>
                </a:cubicBezTo>
                <a:close/>
                <a:moveTo>
                  <a:pt x="148564" y="205546"/>
                </a:moveTo>
                <a:lnTo>
                  <a:pt x="123444" y="222438"/>
                </a:lnTo>
                <a:lnTo>
                  <a:pt x="142463" y="238970"/>
                </a:lnTo>
                <a:lnTo>
                  <a:pt x="160047" y="213453"/>
                </a:lnTo>
                <a:cubicBezTo>
                  <a:pt x="155741" y="211656"/>
                  <a:pt x="151794" y="209140"/>
                  <a:pt x="148564" y="205546"/>
                </a:cubicBezTo>
                <a:close/>
                <a:moveTo>
                  <a:pt x="83971" y="205546"/>
                </a:moveTo>
                <a:cubicBezTo>
                  <a:pt x="80741" y="209140"/>
                  <a:pt x="76794" y="211656"/>
                  <a:pt x="72129" y="213453"/>
                </a:cubicBezTo>
                <a:lnTo>
                  <a:pt x="89712" y="238970"/>
                </a:lnTo>
                <a:lnTo>
                  <a:pt x="109090" y="222438"/>
                </a:lnTo>
                <a:lnTo>
                  <a:pt x="83971" y="205546"/>
                </a:lnTo>
                <a:close/>
                <a:moveTo>
                  <a:pt x="92224" y="186499"/>
                </a:moveTo>
                <a:lnTo>
                  <a:pt x="90430" y="193327"/>
                </a:lnTo>
                <a:cubicBezTo>
                  <a:pt x="90071" y="194765"/>
                  <a:pt x="89712" y="196562"/>
                  <a:pt x="88995" y="197999"/>
                </a:cubicBezTo>
                <a:lnTo>
                  <a:pt x="116267" y="216328"/>
                </a:lnTo>
                <a:lnTo>
                  <a:pt x="143540" y="197999"/>
                </a:lnTo>
                <a:cubicBezTo>
                  <a:pt x="143181" y="196562"/>
                  <a:pt x="142463" y="194765"/>
                  <a:pt x="142105" y="193327"/>
                </a:cubicBezTo>
                <a:lnTo>
                  <a:pt x="140310" y="186499"/>
                </a:lnTo>
                <a:cubicBezTo>
                  <a:pt x="133133" y="190811"/>
                  <a:pt x="124880" y="192968"/>
                  <a:pt x="116267" y="192968"/>
                </a:cubicBezTo>
                <a:cubicBezTo>
                  <a:pt x="107655" y="192968"/>
                  <a:pt x="99760" y="190811"/>
                  <a:pt x="92224" y="186499"/>
                </a:cubicBezTo>
                <a:close/>
                <a:moveTo>
                  <a:pt x="116267" y="73650"/>
                </a:moveTo>
                <a:cubicBezTo>
                  <a:pt x="97607" y="73650"/>
                  <a:pt x="82894" y="81557"/>
                  <a:pt x="75000" y="95214"/>
                </a:cubicBezTo>
                <a:cubicBezTo>
                  <a:pt x="83253" y="99526"/>
                  <a:pt x="108014" y="109949"/>
                  <a:pt x="145334" y="98808"/>
                </a:cubicBezTo>
                <a:cubicBezTo>
                  <a:pt x="147846" y="97729"/>
                  <a:pt x="150358" y="99167"/>
                  <a:pt x="150717" y="101323"/>
                </a:cubicBezTo>
                <a:cubicBezTo>
                  <a:pt x="151794" y="103839"/>
                  <a:pt x="150358" y="106355"/>
                  <a:pt x="148205" y="106714"/>
                </a:cubicBezTo>
                <a:cubicBezTo>
                  <a:pt x="134569" y="111027"/>
                  <a:pt x="122368" y="112464"/>
                  <a:pt x="111961" y="112464"/>
                </a:cubicBezTo>
                <a:cubicBezTo>
                  <a:pt x="91866" y="112464"/>
                  <a:pt x="77870" y="106714"/>
                  <a:pt x="71052" y="102761"/>
                </a:cubicBezTo>
                <a:cubicBezTo>
                  <a:pt x="68899" y="109230"/>
                  <a:pt x="67464" y="116058"/>
                  <a:pt x="67464" y="123605"/>
                </a:cubicBezTo>
                <a:cubicBezTo>
                  <a:pt x="67464" y="157029"/>
                  <a:pt x="89712" y="183983"/>
                  <a:pt x="116267" y="183983"/>
                </a:cubicBezTo>
                <a:cubicBezTo>
                  <a:pt x="143181" y="183983"/>
                  <a:pt x="165071" y="157029"/>
                  <a:pt x="165071" y="123605"/>
                </a:cubicBezTo>
                <a:cubicBezTo>
                  <a:pt x="165071" y="93417"/>
                  <a:pt x="145693" y="73650"/>
                  <a:pt x="116267" y="73650"/>
                </a:cubicBezTo>
                <a:close/>
                <a:moveTo>
                  <a:pt x="179425" y="57837"/>
                </a:moveTo>
                <a:cubicBezTo>
                  <a:pt x="166148" y="57837"/>
                  <a:pt x="153947" y="63228"/>
                  <a:pt x="144975" y="71494"/>
                </a:cubicBezTo>
                <a:cubicBezTo>
                  <a:pt x="162918" y="80838"/>
                  <a:pt x="173683" y="99526"/>
                  <a:pt x="173683" y="123605"/>
                </a:cubicBezTo>
                <a:cubicBezTo>
                  <a:pt x="173683" y="136543"/>
                  <a:pt x="170813" y="148044"/>
                  <a:pt x="166148" y="158466"/>
                </a:cubicBezTo>
                <a:cubicBezTo>
                  <a:pt x="170095" y="159544"/>
                  <a:pt x="174760" y="159904"/>
                  <a:pt x="179425" y="159904"/>
                </a:cubicBezTo>
                <a:cubicBezTo>
                  <a:pt x="207416" y="159904"/>
                  <a:pt x="230382" y="137262"/>
                  <a:pt x="230382" y="108870"/>
                </a:cubicBezTo>
                <a:cubicBezTo>
                  <a:pt x="230382" y="80838"/>
                  <a:pt x="207416" y="57837"/>
                  <a:pt x="179425" y="57837"/>
                </a:cubicBezTo>
                <a:close/>
                <a:moveTo>
                  <a:pt x="179425" y="49212"/>
                </a:moveTo>
                <a:cubicBezTo>
                  <a:pt x="212081" y="49212"/>
                  <a:pt x="239353" y="76166"/>
                  <a:pt x="239353" y="108870"/>
                </a:cubicBezTo>
                <a:cubicBezTo>
                  <a:pt x="239353" y="142294"/>
                  <a:pt x="212081" y="168889"/>
                  <a:pt x="179425" y="168889"/>
                </a:cubicBezTo>
                <a:cubicBezTo>
                  <a:pt x="173325" y="168889"/>
                  <a:pt x="167224" y="167810"/>
                  <a:pt x="161483" y="166013"/>
                </a:cubicBezTo>
                <a:cubicBezTo>
                  <a:pt x="157894" y="172123"/>
                  <a:pt x="153229" y="177155"/>
                  <a:pt x="147846" y="181467"/>
                </a:cubicBezTo>
                <a:lnTo>
                  <a:pt x="150358" y="191171"/>
                </a:lnTo>
                <a:cubicBezTo>
                  <a:pt x="152511" y="198718"/>
                  <a:pt x="158971" y="205187"/>
                  <a:pt x="166865" y="206265"/>
                </a:cubicBezTo>
                <a:lnTo>
                  <a:pt x="197727" y="211656"/>
                </a:lnTo>
                <a:cubicBezTo>
                  <a:pt x="217822" y="215250"/>
                  <a:pt x="232535" y="232501"/>
                  <a:pt x="232535" y="252627"/>
                </a:cubicBezTo>
                <a:lnTo>
                  <a:pt x="232535" y="284253"/>
                </a:lnTo>
                <a:cubicBezTo>
                  <a:pt x="232535" y="286769"/>
                  <a:pt x="230382" y="288566"/>
                  <a:pt x="227870" y="288566"/>
                </a:cubicBezTo>
                <a:cubicBezTo>
                  <a:pt x="225717" y="288566"/>
                  <a:pt x="223923" y="286769"/>
                  <a:pt x="223923" y="284253"/>
                </a:cubicBezTo>
                <a:lnTo>
                  <a:pt x="223923" y="252627"/>
                </a:lnTo>
                <a:cubicBezTo>
                  <a:pt x="223923" y="236813"/>
                  <a:pt x="212081" y="223156"/>
                  <a:pt x="196291" y="220281"/>
                </a:cubicBezTo>
                <a:lnTo>
                  <a:pt x="169377" y="215609"/>
                </a:lnTo>
                <a:lnTo>
                  <a:pt x="147128" y="248314"/>
                </a:lnTo>
                <a:cubicBezTo>
                  <a:pt x="146411" y="249032"/>
                  <a:pt x="145334" y="249751"/>
                  <a:pt x="144258" y="249751"/>
                </a:cubicBezTo>
                <a:cubicBezTo>
                  <a:pt x="143899" y="250111"/>
                  <a:pt x="143540" y="250111"/>
                  <a:pt x="143540" y="250111"/>
                </a:cubicBezTo>
                <a:cubicBezTo>
                  <a:pt x="142463" y="250111"/>
                  <a:pt x="141387" y="249751"/>
                  <a:pt x="140669" y="249032"/>
                </a:cubicBezTo>
                <a:lnTo>
                  <a:pt x="120574" y="231422"/>
                </a:lnTo>
                <a:lnTo>
                  <a:pt x="120574" y="284253"/>
                </a:lnTo>
                <a:cubicBezTo>
                  <a:pt x="120574" y="286769"/>
                  <a:pt x="118779" y="288566"/>
                  <a:pt x="116267" y="288566"/>
                </a:cubicBezTo>
                <a:cubicBezTo>
                  <a:pt x="113755" y="288566"/>
                  <a:pt x="111961" y="286769"/>
                  <a:pt x="111961" y="284253"/>
                </a:cubicBezTo>
                <a:lnTo>
                  <a:pt x="111961" y="231422"/>
                </a:lnTo>
                <a:lnTo>
                  <a:pt x="91866" y="249032"/>
                </a:lnTo>
                <a:cubicBezTo>
                  <a:pt x="91148" y="249751"/>
                  <a:pt x="90071" y="250111"/>
                  <a:pt x="88995" y="250111"/>
                </a:cubicBezTo>
                <a:cubicBezTo>
                  <a:pt x="88636" y="250111"/>
                  <a:pt x="88636" y="250111"/>
                  <a:pt x="88277" y="249751"/>
                </a:cubicBezTo>
                <a:cubicBezTo>
                  <a:pt x="87200" y="249751"/>
                  <a:pt x="86124" y="249032"/>
                  <a:pt x="85406" y="248314"/>
                </a:cubicBezTo>
                <a:lnTo>
                  <a:pt x="63158" y="215609"/>
                </a:lnTo>
                <a:lnTo>
                  <a:pt x="36244" y="220281"/>
                </a:lnTo>
                <a:cubicBezTo>
                  <a:pt x="20454" y="223156"/>
                  <a:pt x="8612" y="236813"/>
                  <a:pt x="8612" y="252627"/>
                </a:cubicBezTo>
                <a:lnTo>
                  <a:pt x="8612" y="284253"/>
                </a:lnTo>
                <a:cubicBezTo>
                  <a:pt x="8612" y="286769"/>
                  <a:pt x="6818" y="288566"/>
                  <a:pt x="4306" y="288566"/>
                </a:cubicBezTo>
                <a:cubicBezTo>
                  <a:pt x="2153" y="288566"/>
                  <a:pt x="0" y="286769"/>
                  <a:pt x="0" y="284253"/>
                </a:cubicBezTo>
                <a:lnTo>
                  <a:pt x="0" y="252627"/>
                </a:lnTo>
                <a:cubicBezTo>
                  <a:pt x="0" y="232501"/>
                  <a:pt x="14713" y="215250"/>
                  <a:pt x="34808" y="211656"/>
                </a:cubicBezTo>
                <a:lnTo>
                  <a:pt x="65669" y="206265"/>
                </a:lnTo>
                <a:cubicBezTo>
                  <a:pt x="73564" y="205187"/>
                  <a:pt x="80023" y="198718"/>
                  <a:pt x="82177" y="191171"/>
                </a:cubicBezTo>
                <a:lnTo>
                  <a:pt x="84330" y="181467"/>
                </a:lnTo>
                <a:cubicBezTo>
                  <a:pt x="68899" y="168889"/>
                  <a:pt x="58851" y="147685"/>
                  <a:pt x="58851" y="123605"/>
                </a:cubicBezTo>
                <a:cubicBezTo>
                  <a:pt x="58851" y="88385"/>
                  <a:pt x="81818" y="64666"/>
                  <a:pt x="116267" y="64666"/>
                </a:cubicBezTo>
                <a:cubicBezTo>
                  <a:pt x="123444" y="64666"/>
                  <a:pt x="129904" y="66103"/>
                  <a:pt x="136004" y="67900"/>
                </a:cubicBezTo>
                <a:cubicBezTo>
                  <a:pt x="147128" y="56400"/>
                  <a:pt x="162559" y="49212"/>
                  <a:pt x="179425" y="49212"/>
                </a:cubicBezTo>
                <a:close/>
                <a:moveTo>
                  <a:pt x="173029" y="0"/>
                </a:moveTo>
                <a:lnTo>
                  <a:pt x="188478" y="0"/>
                </a:lnTo>
                <a:cubicBezTo>
                  <a:pt x="194226" y="0"/>
                  <a:pt x="198178" y="4306"/>
                  <a:pt x="198178" y="9329"/>
                </a:cubicBezTo>
                <a:lnTo>
                  <a:pt x="198178" y="20094"/>
                </a:lnTo>
                <a:cubicBezTo>
                  <a:pt x="202130" y="20811"/>
                  <a:pt x="206442" y="21888"/>
                  <a:pt x="210394" y="23323"/>
                </a:cubicBezTo>
                <a:lnTo>
                  <a:pt x="215783" y="13994"/>
                </a:lnTo>
                <a:cubicBezTo>
                  <a:pt x="218298" y="9688"/>
                  <a:pt x="224046" y="7894"/>
                  <a:pt x="228717" y="10764"/>
                </a:cubicBezTo>
                <a:lnTo>
                  <a:pt x="242369" y="18658"/>
                </a:lnTo>
                <a:cubicBezTo>
                  <a:pt x="244525" y="19735"/>
                  <a:pt x="246321" y="21888"/>
                  <a:pt x="247040" y="24399"/>
                </a:cubicBezTo>
                <a:cubicBezTo>
                  <a:pt x="247399" y="26911"/>
                  <a:pt x="247399" y="29423"/>
                  <a:pt x="245962" y="31576"/>
                </a:cubicBezTo>
                <a:lnTo>
                  <a:pt x="240932" y="40546"/>
                </a:lnTo>
                <a:cubicBezTo>
                  <a:pt x="243806" y="43417"/>
                  <a:pt x="246681" y="46287"/>
                  <a:pt x="249195" y="49517"/>
                </a:cubicBezTo>
                <a:lnTo>
                  <a:pt x="258537" y="44134"/>
                </a:lnTo>
                <a:cubicBezTo>
                  <a:pt x="263207" y="41623"/>
                  <a:pt x="268956" y="43058"/>
                  <a:pt x="271830" y="47723"/>
                </a:cubicBezTo>
                <a:lnTo>
                  <a:pt x="279734" y="61358"/>
                </a:lnTo>
                <a:cubicBezTo>
                  <a:pt x="282249" y="66022"/>
                  <a:pt x="280812" y="71763"/>
                  <a:pt x="276141" y="74634"/>
                </a:cubicBezTo>
                <a:lnTo>
                  <a:pt x="266800" y="80016"/>
                </a:lnTo>
                <a:cubicBezTo>
                  <a:pt x="268237" y="83604"/>
                  <a:pt x="269315" y="87551"/>
                  <a:pt x="270393" y="91857"/>
                </a:cubicBezTo>
                <a:lnTo>
                  <a:pt x="280812" y="91857"/>
                </a:lnTo>
                <a:cubicBezTo>
                  <a:pt x="285842" y="91857"/>
                  <a:pt x="290153" y="96163"/>
                  <a:pt x="290153" y="101187"/>
                </a:cubicBezTo>
                <a:lnTo>
                  <a:pt x="290153" y="117333"/>
                </a:lnTo>
                <a:cubicBezTo>
                  <a:pt x="290153" y="122357"/>
                  <a:pt x="285842" y="126663"/>
                  <a:pt x="280812" y="126663"/>
                </a:cubicBezTo>
                <a:lnTo>
                  <a:pt x="270393" y="126663"/>
                </a:lnTo>
                <a:cubicBezTo>
                  <a:pt x="269315" y="130969"/>
                  <a:pt x="268237" y="134916"/>
                  <a:pt x="266800" y="138863"/>
                </a:cubicBezTo>
                <a:lnTo>
                  <a:pt x="276141" y="143886"/>
                </a:lnTo>
                <a:cubicBezTo>
                  <a:pt x="278297" y="145321"/>
                  <a:pt x="279734" y="147474"/>
                  <a:pt x="280812" y="149986"/>
                </a:cubicBezTo>
                <a:cubicBezTo>
                  <a:pt x="281171" y="152498"/>
                  <a:pt x="280812" y="155009"/>
                  <a:pt x="279734" y="157162"/>
                </a:cubicBezTo>
                <a:lnTo>
                  <a:pt x="271830" y="170797"/>
                </a:lnTo>
                <a:cubicBezTo>
                  <a:pt x="270393" y="172950"/>
                  <a:pt x="268237" y="174386"/>
                  <a:pt x="265722" y="175103"/>
                </a:cubicBezTo>
                <a:cubicBezTo>
                  <a:pt x="263207" y="175821"/>
                  <a:pt x="260692" y="175462"/>
                  <a:pt x="258537" y="174386"/>
                </a:cubicBezTo>
                <a:lnTo>
                  <a:pt x="249195" y="169003"/>
                </a:lnTo>
                <a:cubicBezTo>
                  <a:pt x="246681" y="172233"/>
                  <a:pt x="243806" y="175103"/>
                  <a:pt x="240932" y="177974"/>
                </a:cubicBezTo>
                <a:lnTo>
                  <a:pt x="245962" y="186944"/>
                </a:lnTo>
                <a:cubicBezTo>
                  <a:pt x="247399" y="189097"/>
                  <a:pt x="247399" y="191609"/>
                  <a:pt x="247040" y="194121"/>
                </a:cubicBezTo>
                <a:cubicBezTo>
                  <a:pt x="246321" y="196632"/>
                  <a:pt x="244525" y="198785"/>
                  <a:pt x="242369" y="199862"/>
                </a:cubicBezTo>
                <a:lnTo>
                  <a:pt x="228717" y="207756"/>
                </a:lnTo>
                <a:cubicBezTo>
                  <a:pt x="227280" y="208832"/>
                  <a:pt x="225483" y="209191"/>
                  <a:pt x="223687" y="209191"/>
                </a:cubicBezTo>
                <a:cubicBezTo>
                  <a:pt x="220813" y="209191"/>
                  <a:pt x="217220" y="207397"/>
                  <a:pt x="215783" y="204167"/>
                </a:cubicBezTo>
                <a:lnTo>
                  <a:pt x="210394" y="195197"/>
                </a:lnTo>
                <a:cubicBezTo>
                  <a:pt x="205364" y="196991"/>
                  <a:pt x="199975" y="198426"/>
                  <a:pt x="194586" y="199144"/>
                </a:cubicBezTo>
                <a:cubicBezTo>
                  <a:pt x="192071" y="199503"/>
                  <a:pt x="190274" y="198068"/>
                  <a:pt x="189556" y="195556"/>
                </a:cubicBezTo>
                <a:cubicBezTo>
                  <a:pt x="189196" y="193044"/>
                  <a:pt x="190993" y="190891"/>
                  <a:pt x="193148" y="190532"/>
                </a:cubicBezTo>
                <a:cubicBezTo>
                  <a:pt x="199256" y="189815"/>
                  <a:pt x="205005" y="188021"/>
                  <a:pt x="210753" y="185868"/>
                </a:cubicBezTo>
                <a:cubicBezTo>
                  <a:pt x="212549" y="185150"/>
                  <a:pt x="215064" y="185868"/>
                  <a:pt x="216142" y="187662"/>
                </a:cubicBezTo>
                <a:lnTo>
                  <a:pt x="223328" y="199862"/>
                </a:lnTo>
                <a:cubicBezTo>
                  <a:pt x="223328" y="200579"/>
                  <a:pt x="223687" y="200579"/>
                  <a:pt x="224405" y="200220"/>
                </a:cubicBezTo>
                <a:lnTo>
                  <a:pt x="238058" y="192326"/>
                </a:lnTo>
                <a:cubicBezTo>
                  <a:pt x="238417" y="192326"/>
                  <a:pt x="238417" y="191609"/>
                  <a:pt x="238417" y="191250"/>
                </a:cubicBezTo>
                <a:lnTo>
                  <a:pt x="231232" y="179050"/>
                </a:lnTo>
                <a:cubicBezTo>
                  <a:pt x="230154" y="176897"/>
                  <a:pt x="230513" y="174744"/>
                  <a:pt x="232310" y="173309"/>
                </a:cubicBezTo>
                <a:cubicBezTo>
                  <a:pt x="236980" y="169721"/>
                  <a:pt x="241291" y="165415"/>
                  <a:pt x="244884" y="160750"/>
                </a:cubicBezTo>
                <a:cubicBezTo>
                  <a:pt x="246321" y="158956"/>
                  <a:pt x="248836" y="158598"/>
                  <a:pt x="250633" y="159674"/>
                </a:cubicBezTo>
                <a:lnTo>
                  <a:pt x="262848" y="166492"/>
                </a:lnTo>
                <a:cubicBezTo>
                  <a:pt x="263207" y="166850"/>
                  <a:pt x="263926" y="166492"/>
                  <a:pt x="264285" y="166133"/>
                </a:cubicBezTo>
                <a:lnTo>
                  <a:pt x="271830" y="152856"/>
                </a:lnTo>
                <a:cubicBezTo>
                  <a:pt x="272189" y="152498"/>
                  <a:pt x="271830" y="151780"/>
                  <a:pt x="271830" y="151421"/>
                </a:cubicBezTo>
                <a:lnTo>
                  <a:pt x="259255" y="144245"/>
                </a:lnTo>
                <a:cubicBezTo>
                  <a:pt x="257459" y="143168"/>
                  <a:pt x="256740" y="141015"/>
                  <a:pt x="257459" y="139221"/>
                </a:cubicBezTo>
                <a:cubicBezTo>
                  <a:pt x="259614" y="133480"/>
                  <a:pt x="261052" y="127380"/>
                  <a:pt x="262129" y="121639"/>
                </a:cubicBezTo>
                <a:cubicBezTo>
                  <a:pt x="262489" y="119486"/>
                  <a:pt x="264285" y="118051"/>
                  <a:pt x="266441" y="118051"/>
                </a:cubicBezTo>
                <a:lnTo>
                  <a:pt x="280812" y="118051"/>
                </a:lnTo>
                <a:cubicBezTo>
                  <a:pt x="281171" y="118051"/>
                  <a:pt x="281530" y="117692"/>
                  <a:pt x="281530" y="117333"/>
                </a:cubicBezTo>
                <a:lnTo>
                  <a:pt x="281530" y="101187"/>
                </a:lnTo>
                <a:cubicBezTo>
                  <a:pt x="281530" y="100828"/>
                  <a:pt x="281171" y="100469"/>
                  <a:pt x="280812" y="100469"/>
                </a:cubicBezTo>
                <a:lnTo>
                  <a:pt x="266441" y="100469"/>
                </a:lnTo>
                <a:cubicBezTo>
                  <a:pt x="264285" y="100469"/>
                  <a:pt x="262489" y="99034"/>
                  <a:pt x="262129" y="96881"/>
                </a:cubicBezTo>
                <a:cubicBezTo>
                  <a:pt x="261052" y="90781"/>
                  <a:pt x="259614" y="85040"/>
                  <a:pt x="257459" y="79299"/>
                </a:cubicBezTo>
                <a:cubicBezTo>
                  <a:pt x="256740" y="77505"/>
                  <a:pt x="257459" y="75352"/>
                  <a:pt x="259255" y="73916"/>
                </a:cubicBezTo>
                <a:lnTo>
                  <a:pt x="271471" y="67099"/>
                </a:lnTo>
                <a:cubicBezTo>
                  <a:pt x="271830" y="66740"/>
                  <a:pt x="272189" y="66381"/>
                  <a:pt x="271830" y="65664"/>
                </a:cubicBezTo>
                <a:lnTo>
                  <a:pt x="264285" y="52387"/>
                </a:lnTo>
                <a:cubicBezTo>
                  <a:pt x="263926" y="52028"/>
                  <a:pt x="263207" y="51670"/>
                  <a:pt x="262848" y="52028"/>
                </a:cubicBezTo>
                <a:lnTo>
                  <a:pt x="250633" y="59205"/>
                </a:lnTo>
                <a:cubicBezTo>
                  <a:pt x="248836" y="59922"/>
                  <a:pt x="246321" y="59564"/>
                  <a:pt x="244884" y="57770"/>
                </a:cubicBezTo>
                <a:cubicBezTo>
                  <a:pt x="241291" y="53105"/>
                  <a:pt x="236980" y="48799"/>
                  <a:pt x="232310" y="45211"/>
                </a:cubicBezTo>
                <a:cubicBezTo>
                  <a:pt x="230513" y="43776"/>
                  <a:pt x="230154" y="41264"/>
                  <a:pt x="231232" y="39470"/>
                </a:cubicBezTo>
                <a:lnTo>
                  <a:pt x="238417" y="27270"/>
                </a:lnTo>
                <a:cubicBezTo>
                  <a:pt x="238417" y="26911"/>
                  <a:pt x="238417" y="26911"/>
                  <a:pt x="238417" y="26552"/>
                </a:cubicBezTo>
                <a:cubicBezTo>
                  <a:pt x="238417" y="26552"/>
                  <a:pt x="238058" y="26552"/>
                  <a:pt x="238058" y="26194"/>
                </a:cubicBezTo>
                <a:lnTo>
                  <a:pt x="224405" y="18299"/>
                </a:lnTo>
                <a:cubicBezTo>
                  <a:pt x="223687" y="17941"/>
                  <a:pt x="223328" y="17941"/>
                  <a:pt x="223328" y="18658"/>
                </a:cubicBezTo>
                <a:lnTo>
                  <a:pt x="216142" y="30858"/>
                </a:lnTo>
                <a:cubicBezTo>
                  <a:pt x="215064" y="32652"/>
                  <a:pt x="212549" y="33370"/>
                  <a:pt x="210753" y="32652"/>
                </a:cubicBezTo>
                <a:cubicBezTo>
                  <a:pt x="205005" y="30499"/>
                  <a:pt x="199256" y="28705"/>
                  <a:pt x="193148" y="27988"/>
                </a:cubicBezTo>
                <a:cubicBezTo>
                  <a:pt x="190993" y="27629"/>
                  <a:pt x="189556" y="25835"/>
                  <a:pt x="189556" y="23682"/>
                </a:cubicBezTo>
                <a:lnTo>
                  <a:pt x="189556" y="9329"/>
                </a:lnTo>
                <a:cubicBezTo>
                  <a:pt x="189556" y="8970"/>
                  <a:pt x="189196" y="8611"/>
                  <a:pt x="188478" y="8611"/>
                </a:cubicBezTo>
                <a:lnTo>
                  <a:pt x="173029" y="8611"/>
                </a:lnTo>
                <a:cubicBezTo>
                  <a:pt x="172670" y="8611"/>
                  <a:pt x="172310" y="8970"/>
                  <a:pt x="172310" y="9329"/>
                </a:cubicBezTo>
                <a:lnTo>
                  <a:pt x="172310" y="23682"/>
                </a:lnTo>
                <a:cubicBezTo>
                  <a:pt x="172310" y="25835"/>
                  <a:pt x="170514" y="27629"/>
                  <a:pt x="168358" y="27988"/>
                </a:cubicBezTo>
                <a:cubicBezTo>
                  <a:pt x="162251" y="28705"/>
                  <a:pt x="156502" y="30499"/>
                  <a:pt x="151113" y="32652"/>
                </a:cubicBezTo>
                <a:cubicBezTo>
                  <a:pt x="148957" y="33370"/>
                  <a:pt x="146802" y="32652"/>
                  <a:pt x="145724" y="30858"/>
                </a:cubicBezTo>
                <a:lnTo>
                  <a:pt x="138538" y="18658"/>
                </a:lnTo>
                <a:cubicBezTo>
                  <a:pt x="138179" y="17941"/>
                  <a:pt x="137820" y="17941"/>
                  <a:pt x="137461" y="18299"/>
                </a:cubicBezTo>
                <a:lnTo>
                  <a:pt x="123808" y="26194"/>
                </a:lnTo>
                <a:cubicBezTo>
                  <a:pt x="123449" y="26552"/>
                  <a:pt x="123449" y="26552"/>
                  <a:pt x="123090" y="26552"/>
                </a:cubicBezTo>
                <a:cubicBezTo>
                  <a:pt x="123090" y="26911"/>
                  <a:pt x="123090" y="26911"/>
                  <a:pt x="123449" y="27270"/>
                </a:cubicBezTo>
                <a:lnTo>
                  <a:pt x="130275" y="39470"/>
                </a:lnTo>
                <a:cubicBezTo>
                  <a:pt x="131353" y="41264"/>
                  <a:pt x="130994" y="43776"/>
                  <a:pt x="129197" y="45211"/>
                </a:cubicBezTo>
                <a:cubicBezTo>
                  <a:pt x="124527" y="48799"/>
                  <a:pt x="120575" y="53105"/>
                  <a:pt x="116623" y="57770"/>
                </a:cubicBezTo>
                <a:cubicBezTo>
                  <a:pt x="115545" y="59564"/>
                  <a:pt x="113030" y="59922"/>
                  <a:pt x="110874" y="59205"/>
                </a:cubicBezTo>
                <a:lnTo>
                  <a:pt x="98659" y="52028"/>
                </a:lnTo>
                <a:cubicBezTo>
                  <a:pt x="98300" y="51670"/>
                  <a:pt x="97940" y="52028"/>
                  <a:pt x="97581" y="52387"/>
                </a:cubicBezTo>
                <a:lnTo>
                  <a:pt x="94707" y="57411"/>
                </a:lnTo>
                <a:cubicBezTo>
                  <a:pt x="93270" y="59205"/>
                  <a:pt x="90755" y="59922"/>
                  <a:pt x="88599" y="58846"/>
                </a:cubicBezTo>
                <a:cubicBezTo>
                  <a:pt x="86803" y="57411"/>
                  <a:pt x="85725" y="54899"/>
                  <a:pt x="87162" y="52746"/>
                </a:cubicBezTo>
                <a:lnTo>
                  <a:pt x="90036" y="47723"/>
                </a:lnTo>
                <a:cubicBezTo>
                  <a:pt x="92551" y="43058"/>
                  <a:pt x="98659" y="41623"/>
                  <a:pt x="103329" y="44134"/>
                </a:cubicBezTo>
                <a:lnTo>
                  <a:pt x="112311" y="49517"/>
                </a:lnTo>
                <a:cubicBezTo>
                  <a:pt x="114826" y="46287"/>
                  <a:pt x="118060" y="43417"/>
                  <a:pt x="120934" y="40546"/>
                </a:cubicBezTo>
                <a:lnTo>
                  <a:pt x="115904" y="31576"/>
                </a:lnTo>
                <a:cubicBezTo>
                  <a:pt x="114467" y="29423"/>
                  <a:pt x="114108" y="26911"/>
                  <a:pt x="114826" y="24399"/>
                </a:cubicBezTo>
                <a:cubicBezTo>
                  <a:pt x="115545" y="21888"/>
                  <a:pt x="116982" y="19735"/>
                  <a:pt x="119497" y="18658"/>
                </a:cubicBezTo>
                <a:lnTo>
                  <a:pt x="132790" y="10764"/>
                </a:lnTo>
                <a:cubicBezTo>
                  <a:pt x="137461" y="7894"/>
                  <a:pt x="143568" y="9688"/>
                  <a:pt x="146083" y="13994"/>
                </a:cubicBezTo>
                <a:lnTo>
                  <a:pt x="151113" y="23323"/>
                </a:lnTo>
                <a:cubicBezTo>
                  <a:pt x="155424" y="21888"/>
                  <a:pt x="159376" y="20811"/>
                  <a:pt x="163328" y="20094"/>
                </a:cubicBezTo>
                <a:lnTo>
                  <a:pt x="163328" y="9329"/>
                </a:lnTo>
                <a:cubicBezTo>
                  <a:pt x="163328" y="4306"/>
                  <a:pt x="167640" y="0"/>
                  <a:pt x="1730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0249215" y="5444909"/>
            <a:ext cx="1893666" cy="1893666"/>
          </a:xfrm>
          <a:custGeom>
            <a:rect b="b" l="l" r="r" t="t"/>
            <a:pathLst>
              <a:path extrusionOk="0" h="290151" w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7642348" y="5395102"/>
            <a:ext cx="1168906" cy="1289027"/>
          </a:xfrm>
          <a:custGeom>
            <a:rect b="b" l="l" r="r" t="t"/>
            <a:pathLst>
              <a:path extrusionOk="0" h="1155638" w="1047947">
                <a:moveTo>
                  <a:pt x="50181" y="617924"/>
                </a:moveTo>
                <a:lnTo>
                  <a:pt x="50181" y="1105166"/>
                </a:lnTo>
                <a:lnTo>
                  <a:pt x="158254" y="1105166"/>
                </a:lnTo>
                <a:lnTo>
                  <a:pt x="158254" y="617924"/>
                </a:lnTo>
                <a:close/>
                <a:moveTo>
                  <a:pt x="448948" y="50846"/>
                </a:moveTo>
                <a:cubicBezTo>
                  <a:pt x="438575" y="51574"/>
                  <a:pt x="430373" y="53030"/>
                  <a:pt x="424582" y="54971"/>
                </a:cubicBezTo>
                <a:cubicBezTo>
                  <a:pt x="432303" y="103502"/>
                  <a:pt x="449675" y="212209"/>
                  <a:pt x="434233" y="258799"/>
                </a:cubicBezTo>
                <a:cubicBezTo>
                  <a:pt x="389848" y="398568"/>
                  <a:pt x="243170" y="565511"/>
                  <a:pt x="208430" y="602396"/>
                </a:cubicBezTo>
                <a:lnTo>
                  <a:pt x="208430" y="1105166"/>
                </a:lnTo>
                <a:lnTo>
                  <a:pt x="835657" y="1105166"/>
                </a:lnTo>
                <a:cubicBezTo>
                  <a:pt x="835657" y="1105166"/>
                  <a:pt x="837587" y="1105166"/>
                  <a:pt x="839517" y="1105166"/>
                </a:cubicBezTo>
                <a:cubicBezTo>
                  <a:pt x="881977" y="1101284"/>
                  <a:pt x="912856" y="1066346"/>
                  <a:pt x="912856" y="1023638"/>
                </a:cubicBezTo>
                <a:cubicBezTo>
                  <a:pt x="912856" y="1010046"/>
                  <a:pt x="910926" y="996459"/>
                  <a:pt x="903205" y="982872"/>
                </a:cubicBezTo>
                <a:cubicBezTo>
                  <a:pt x="899344" y="977049"/>
                  <a:pt x="899344" y="969285"/>
                  <a:pt x="903205" y="961521"/>
                </a:cubicBezTo>
                <a:cubicBezTo>
                  <a:pt x="905135" y="953751"/>
                  <a:pt x="912856" y="947928"/>
                  <a:pt x="920572" y="947928"/>
                </a:cubicBezTo>
                <a:cubicBezTo>
                  <a:pt x="957241" y="938223"/>
                  <a:pt x="984259" y="905220"/>
                  <a:pt x="984259" y="868341"/>
                </a:cubicBezTo>
                <a:cubicBezTo>
                  <a:pt x="984259" y="846985"/>
                  <a:pt x="976544" y="827575"/>
                  <a:pt x="963032" y="812047"/>
                </a:cubicBezTo>
                <a:cubicBezTo>
                  <a:pt x="957241" y="806223"/>
                  <a:pt x="953381" y="798454"/>
                  <a:pt x="955311" y="792631"/>
                </a:cubicBezTo>
                <a:cubicBezTo>
                  <a:pt x="957241" y="784867"/>
                  <a:pt x="961102" y="779044"/>
                  <a:pt x="966893" y="773221"/>
                </a:cubicBezTo>
                <a:cubicBezTo>
                  <a:pt x="986190" y="759634"/>
                  <a:pt x="999701" y="734395"/>
                  <a:pt x="999701" y="709162"/>
                </a:cubicBezTo>
                <a:cubicBezTo>
                  <a:pt x="999701" y="668395"/>
                  <a:pt x="972683" y="648985"/>
                  <a:pt x="955311" y="648985"/>
                </a:cubicBezTo>
                <a:cubicBezTo>
                  <a:pt x="941805" y="648985"/>
                  <a:pt x="930223" y="637334"/>
                  <a:pt x="930223" y="623747"/>
                </a:cubicBezTo>
                <a:cubicBezTo>
                  <a:pt x="930223" y="610160"/>
                  <a:pt x="941805" y="598514"/>
                  <a:pt x="955311" y="598514"/>
                </a:cubicBezTo>
                <a:cubicBezTo>
                  <a:pt x="963032" y="596573"/>
                  <a:pt x="990050" y="577157"/>
                  <a:pt x="990050" y="526685"/>
                </a:cubicBezTo>
                <a:cubicBezTo>
                  <a:pt x="990050" y="485924"/>
                  <a:pt x="959171" y="456804"/>
                  <a:pt x="930223" y="456804"/>
                </a:cubicBezTo>
                <a:lnTo>
                  <a:pt x="604069" y="456804"/>
                </a:lnTo>
                <a:cubicBezTo>
                  <a:pt x="596348" y="456804"/>
                  <a:pt x="588627" y="452922"/>
                  <a:pt x="582836" y="447099"/>
                </a:cubicBezTo>
                <a:cubicBezTo>
                  <a:pt x="578975" y="439335"/>
                  <a:pt x="578975" y="431565"/>
                  <a:pt x="580906" y="423801"/>
                </a:cubicBezTo>
                <a:cubicBezTo>
                  <a:pt x="588627" y="396627"/>
                  <a:pt x="605999" y="320917"/>
                  <a:pt x="598278" y="233566"/>
                </a:cubicBezTo>
                <a:cubicBezTo>
                  <a:pt x="588627" y="128741"/>
                  <a:pt x="542311" y="53030"/>
                  <a:pt x="486339" y="51089"/>
                </a:cubicBezTo>
                <a:cubicBezTo>
                  <a:pt x="471865" y="50119"/>
                  <a:pt x="459321" y="50119"/>
                  <a:pt x="448948" y="50846"/>
                </a:cubicBezTo>
                <a:close/>
                <a:moveTo>
                  <a:pt x="488269" y="618"/>
                </a:moveTo>
                <a:cubicBezTo>
                  <a:pt x="571260" y="4500"/>
                  <a:pt x="634947" y="95738"/>
                  <a:pt x="646524" y="227743"/>
                </a:cubicBezTo>
                <a:cubicBezTo>
                  <a:pt x="654245" y="301507"/>
                  <a:pt x="644593" y="365565"/>
                  <a:pt x="636878" y="404391"/>
                </a:cubicBezTo>
                <a:lnTo>
                  <a:pt x="930223" y="404391"/>
                </a:lnTo>
                <a:cubicBezTo>
                  <a:pt x="990050" y="404391"/>
                  <a:pt x="1040226" y="460686"/>
                  <a:pt x="1040226" y="526685"/>
                </a:cubicBezTo>
                <a:cubicBezTo>
                  <a:pt x="1040226" y="567452"/>
                  <a:pt x="1026720" y="598514"/>
                  <a:pt x="1009347" y="617924"/>
                </a:cubicBezTo>
                <a:cubicBezTo>
                  <a:pt x="1032511" y="637334"/>
                  <a:pt x="1047947" y="668395"/>
                  <a:pt x="1047947" y="709162"/>
                </a:cubicBezTo>
                <a:cubicBezTo>
                  <a:pt x="1047947" y="742159"/>
                  <a:pt x="1036371" y="773221"/>
                  <a:pt x="1015138" y="798454"/>
                </a:cubicBezTo>
                <a:cubicBezTo>
                  <a:pt x="1026720" y="817869"/>
                  <a:pt x="1034441" y="841162"/>
                  <a:pt x="1034441" y="868341"/>
                </a:cubicBezTo>
                <a:cubicBezTo>
                  <a:pt x="1034441" y="918813"/>
                  <a:pt x="1005492" y="965403"/>
                  <a:pt x="959171" y="986754"/>
                </a:cubicBezTo>
                <a:cubicBezTo>
                  <a:pt x="963032" y="998400"/>
                  <a:pt x="963032" y="1010046"/>
                  <a:pt x="963032" y="1023638"/>
                </a:cubicBezTo>
                <a:cubicBezTo>
                  <a:pt x="963032" y="1091579"/>
                  <a:pt x="912856" y="1149815"/>
                  <a:pt x="845308" y="1153697"/>
                </a:cubicBezTo>
                <a:cubicBezTo>
                  <a:pt x="841447" y="1155638"/>
                  <a:pt x="839517" y="1155638"/>
                  <a:pt x="835657" y="1155638"/>
                </a:cubicBezTo>
                <a:lnTo>
                  <a:pt x="183342" y="1155638"/>
                </a:lnTo>
                <a:lnTo>
                  <a:pt x="25088" y="1155638"/>
                </a:lnTo>
                <a:cubicBezTo>
                  <a:pt x="11582" y="1155638"/>
                  <a:pt x="0" y="1143992"/>
                  <a:pt x="0" y="1130405"/>
                </a:cubicBezTo>
                <a:lnTo>
                  <a:pt x="0" y="592691"/>
                </a:lnTo>
                <a:cubicBezTo>
                  <a:pt x="0" y="579098"/>
                  <a:pt x="11582" y="567452"/>
                  <a:pt x="25088" y="567452"/>
                </a:cubicBezTo>
                <a:lnTo>
                  <a:pt x="171766" y="567452"/>
                </a:lnTo>
                <a:cubicBezTo>
                  <a:pt x="206500" y="530568"/>
                  <a:pt x="345457" y="371388"/>
                  <a:pt x="385987" y="243271"/>
                </a:cubicBezTo>
                <a:cubicBezTo>
                  <a:pt x="397563" y="208327"/>
                  <a:pt x="384057" y="101561"/>
                  <a:pt x="370545" y="43325"/>
                </a:cubicBezTo>
                <a:cubicBezTo>
                  <a:pt x="368615" y="31679"/>
                  <a:pt x="374406" y="21974"/>
                  <a:pt x="382127" y="16151"/>
                </a:cubicBezTo>
                <a:cubicBezTo>
                  <a:pt x="387917" y="12269"/>
                  <a:pt x="416866" y="-3264"/>
                  <a:pt x="488269" y="6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5" name="Google Shape;85;p2"/>
          <p:cNvSpPr/>
          <p:nvPr/>
        </p:nvSpPr>
        <p:spPr>
          <a:xfrm rot="10800000">
            <a:off x="10604735" y="10032416"/>
            <a:ext cx="1168906" cy="1289027"/>
          </a:xfrm>
          <a:custGeom>
            <a:rect b="b" l="l" r="r" t="t"/>
            <a:pathLst>
              <a:path extrusionOk="0" h="1155638" w="1047947">
                <a:moveTo>
                  <a:pt x="50181" y="617924"/>
                </a:moveTo>
                <a:lnTo>
                  <a:pt x="50181" y="1105166"/>
                </a:lnTo>
                <a:lnTo>
                  <a:pt x="158254" y="1105166"/>
                </a:lnTo>
                <a:lnTo>
                  <a:pt x="158254" y="617924"/>
                </a:lnTo>
                <a:close/>
                <a:moveTo>
                  <a:pt x="448948" y="50846"/>
                </a:moveTo>
                <a:cubicBezTo>
                  <a:pt x="438575" y="51574"/>
                  <a:pt x="430373" y="53030"/>
                  <a:pt x="424582" y="54971"/>
                </a:cubicBezTo>
                <a:cubicBezTo>
                  <a:pt x="432303" y="103502"/>
                  <a:pt x="449675" y="212209"/>
                  <a:pt x="434233" y="258799"/>
                </a:cubicBezTo>
                <a:cubicBezTo>
                  <a:pt x="389848" y="398568"/>
                  <a:pt x="243170" y="565511"/>
                  <a:pt x="208430" y="602396"/>
                </a:cubicBezTo>
                <a:lnTo>
                  <a:pt x="208430" y="1105166"/>
                </a:lnTo>
                <a:lnTo>
                  <a:pt x="835657" y="1105166"/>
                </a:lnTo>
                <a:cubicBezTo>
                  <a:pt x="835657" y="1105166"/>
                  <a:pt x="837587" y="1105166"/>
                  <a:pt x="839517" y="1105166"/>
                </a:cubicBezTo>
                <a:cubicBezTo>
                  <a:pt x="881977" y="1101284"/>
                  <a:pt x="912856" y="1066346"/>
                  <a:pt x="912856" y="1023638"/>
                </a:cubicBezTo>
                <a:cubicBezTo>
                  <a:pt x="912856" y="1010046"/>
                  <a:pt x="910926" y="996459"/>
                  <a:pt x="903205" y="982872"/>
                </a:cubicBezTo>
                <a:cubicBezTo>
                  <a:pt x="899344" y="977049"/>
                  <a:pt x="899344" y="969285"/>
                  <a:pt x="903205" y="961521"/>
                </a:cubicBezTo>
                <a:cubicBezTo>
                  <a:pt x="905135" y="953751"/>
                  <a:pt x="912856" y="947928"/>
                  <a:pt x="920572" y="947928"/>
                </a:cubicBezTo>
                <a:cubicBezTo>
                  <a:pt x="957241" y="938223"/>
                  <a:pt x="984259" y="905220"/>
                  <a:pt x="984259" y="868341"/>
                </a:cubicBezTo>
                <a:cubicBezTo>
                  <a:pt x="984259" y="846985"/>
                  <a:pt x="976544" y="827575"/>
                  <a:pt x="963032" y="812047"/>
                </a:cubicBezTo>
                <a:cubicBezTo>
                  <a:pt x="957241" y="806223"/>
                  <a:pt x="953381" y="798454"/>
                  <a:pt x="955311" y="792631"/>
                </a:cubicBezTo>
                <a:cubicBezTo>
                  <a:pt x="957241" y="784867"/>
                  <a:pt x="961102" y="779044"/>
                  <a:pt x="966893" y="773221"/>
                </a:cubicBezTo>
                <a:cubicBezTo>
                  <a:pt x="986190" y="759634"/>
                  <a:pt x="999701" y="734395"/>
                  <a:pt x="999701" y="709162"/>
                </a:cubicBezTo>
                <a:cubicBezTo>
                  <a:pt x="999701" y="668395"/>
                  <a:pt x="972683" y="648985"/>
                  <a:pt x="955311" y="648985"/>
                </a:cubicBezTo>
                <a:cubicBezTo>
                  <a:pt x="941805" y="648985"/>
                  <a:pt x="930223" y="637334"/>
                  <a:pt x="930223" y="623747"/>
                </a:cubicBezTo>
                <a:cubicBezTo>
                  <a:pt x="930223" y="610160"/>
                  <a:pt x="941805" y="598514"/>
                  <a:pt x="955311" y="598514"/>
                </a:cubicBezTo>
                <a:cubicBezTo>
                  <a:pt x="963032" y="596573"/>
                  <a:pt x="990050" y="577157"/>
                  <a:pt x="990050" y="526685"/>
                </a:cubicBezTo>
                <a:cubicBezTo>
                  <a:pt x="990050" y="485924"/>
                  <a:pt x="959171" y="456804"/>
                  <a:pt x="930223" y="456804"/>
                </a:cubicBezTo>
                <a:lnTo>
                  <a:pt x="604069" y="456804"/>
                </a:lnTo>
                <a:cubicBezTo>
                  <a:pt x="596348" y="456804"/>
                  <a:pt x="588627" y="452922"/>
                  <a:pt x="582836" y="447099"/>
                </a:cubicBezTo>
                <a:cubicBezTo>
                  <a:pt x="578975" y="439335"/>
                  <a:pt x="578975" y="431565"/>
                  <a:pt x="580906" y="423801"/>
                </a:cubicBezTo>
                <a:cubicBezTo>
                  <a:pt x="588627" y="396627"/>
                  <a:pt x="605999" y="320917"/>
                  <a:pt x="598278" y="233566"/>
                </a:cubicBezTo>
                <a:cubicBezTo>
                  <a:pt x="588627" y="128741"/>
                  <a:pt x="542311" y="53030"/>
                  <a:pt x="486339" y="51089"/>
                </a:cubicBezTo>
                <a:cubicBezTo>
                  <a:pt x="471865" y="50119"/>
                  <a:pt x="459321" y="50119"/>
                  <a:pt x="448948" y="50846"/>
                </a:cubicBezTo>
                <a:close/>
                <a:moveTo>
                  <a:pt x="488269" y="618"/>
                </a:moveTo>
                <a:cubicBezTo>
                  <a:pt x="571260" y="4500"/>
                  <a:pt x="634947" y="95738"/>
                  <a:pt x="646524" y="227743"/>
                </a:cubicBezTo>
                <a:cubicBezTo>
                  <a:pt x="654245" y="301507"/>
                  <a:pt x="644593" y="365565"/>
                  <a:pt x="636878" y="404391"/>
                </a:cubicBezTo>
                <a:lnTo>
                  <a:pt x="930223" y="404391"/>
                </a:lnTo>
                <a:cubicBezTo>
                  <a:pt x="990050" y="404391"/>
                  <a:pt x="1040226" y="460686"/>
                  <a:pt x="1040226" y="526685"/>
                </a:cubicBezTo>
                <a:cubicBezTo>
                  <a:pt x="1040226" y="567452"/>
                  <a:pt x="1026720" y="598514"/>
                  <a:pt x="1009347" y="617924"/>
                </a:cubicBezTo>
                <a:cubicBezTo>
                  <a:pt x="1032511" y="637334"/>
                  <a:pt x="1047947" y="668395"/>
                  <a:pt x="1047947" y="709162"/>
                </a:cubicBezTo>
                <a:cubicBezTo>
                  <a:pt x="1047947" y="742159"/>
                  <a:pt x="1036371" y="773221"/>
                  <a:pt x="1015138" y="798454"/>
                </a:cubicBezTo>
                <a:cubicBezTo>
                  <a:pt x="1026720" y="817869"/>
                  <a:pt x="1034441" y="841162"/>
                  <a:pt x="1034441" y="868341"/>
                </a:cubicBezTo>
                <a:cubicBezTo>
                  <a:pt x="1034441" y="918813"/>
                  <a:pt x="1005492" y="965403"/>
                  <a:pt x="959171" y="986754"/>
                </a:cubicBezTo>
                <a:cubicBezTo>
                  <a:pt x="963032" y="998400"/>
                  <a:pt x="963032" y="1010046"/>
                  <a:pt x="963032" y="1023638"/>
                </a:cubicBezTo>
                <a:cubicBezTo>
                  <a:pt x="963032" y="1091579"/>
                  <a:pt x="912856" y="1149815"/>
                  <a:pt x="845308" y="1153697"/>
                </a:cubicBezTo>
                <a:cubicBezTo>
                  <a:pt x="841447" y="1155638"/>
                  <a:pt x="839517" y="1155638"/>
                  <a:pt x="835657" y="1155638"/>
                </a:cubicBezTo>
                <a:lnTo>
                  <a:pt x="183342" y="1155638"/>
                </a:lnTo>
                <a:lnTo>
                  <a:pt x="25088" y="1155638"/>
                </a:lnTo>
                <a:cubicBezTo>
                  <a:pt x="11582" y="1155638"/>
                  <a:pt x="0" y="1143992"/>
                  <a:pt x="0" y="1130405"/>
                </a:cubicBezTo>
                <a:lnTo>
                  <a:pt x="0" y="592691"/>
                </a:lnTo>
                <a:cubicBezTo>
                  <a:pt x="0" y="579098"/>
                  <a:pt x="11582" y="567452"/>
                  <a:pt x="25088" y="567452"/>
                </a:cubicBezTo>
                <a:lnTo>
                  <a:pt x="171766" y="567452"/>
                </a:lnTo>
                <a:cubicBezTo>
                  <a:pt x="206500" y="530568"/>
                  <a:pt x="345457" y="371388"/>
                  <a:pt x="385987" y="243271"/>
                </a:cubicBezTo>
                <a:cubicBezTo>
                  <a:pt x="397563" y="208327"/>
                  <a:pt x="384057" y="101561"/>
                  <a:pt x="370545" y="43325"/>
                </a:cubicBezTo>
                <a:cubicBezTo>
                  <a:pt x="368615" y="31679"/>
                  <a:pt x="374406" y="21974"/>
                  <a:pt x="382127" y="16151"/>
                </a:cubicBezTo>
                <a:cubicBezTo>
                  <a:pt x="387917" y="12269"/>
                  <a:pt x="416866" y="-3264"/>
                  <a:pt x="488269" y="6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" name="Google Shape;86;p2"/>
          <p:cNvSpPr/>
          <p:nvPr/>
        </p:nvSpPr>
        <p:spPr>
          <a:xfrm rot="10800000">
            <a:off x="2859445" y="10032416"/>
            <a:ext cx="1168906" cy="1289027"/>
          </a:xfrm>
          <a:custGeom>
            <a:rect b="b" l="l" r="r" t="t"/>
            <a:pathLst>
              <a:path extrusionOk="0" h="1155638" w="1047947">
                <a:moveTo>
                  <a:pt x="50181" y="617924"/>
                </a:moveTo>
                <a:lnTo>
                  <a:pt x="50181" y="1105166"/>
                </a:lnTo>
                <a:lnTo>
                  <a:pt x="158254" y="1105166"/>
                </a:lnTo>
                <a:lnTo>
                  <a:pt x="158254" y="617924"/>
                </a:lnTo>
                <a:close/>
                <a:moveTo>
                  <a:pt x="448948" y="50846"/>
                </a:moveTo>
                <a:cubicBezTo>
                  <a:pt x="438575" y="51574"/>
                  <a:pt x="430373" y="53030"/>
                  <a:pt x="424582" y="54971"/>
                </a:cubicBezTo>
                <a:cubicBezTo>
                  <a:pt x="432303" y="103502"/>
                  <a:pt x="449675" y="212209"/>
                  <a:pt x="434233" y="258799"/>
                </a:cubicBezTo>
                <a:cubicBezTo>
                  <a:pt x="389848" y="398568"/>
                  <a:pt x="243170" y="565511"/>
                  <a:pt x="208430" y="602396"/>
                </a:cubicBezTo>
                <a:lnTo>
                  <a:pt x="208430" y="1105166"/>
                </a:lnTo>
                <a:lnTo>
                  <a:pt x="835657" y="1105166"/>
                </a:lnTo>
                <a:cubicBezTo>
                  <a:pt x="835657" y="1105166"/>
                  <a:pt x="837587" y="1105166"/>
                  <a:pt x="839517" y="1105166"/>
                </a:cubicBezTo>
                <a:cubicBezTo>
                  <a:pt x="881977" y="1101284"/>
                  <a:pt x="912856" y="1066346"/>
                  <a:pt x="912856" y="1023638"/>
                </a:cubicBezTo>
                <a:cubicBezTo>
                  <a:pt x="912856" y="1010046"/>
                  <a:pt x="910926" y="996459"/>
                  <a:pt x="903205" y="982872"/>
                </a:cubicBezTo>
                <a:cubicBezTo>
                  <a:pt x="899344" y="977049"/>
                  <a:pt x="899344" y="969285"/>
                  <a:pt x="903205" y="961521"/>
                </a:cubicBezTo>
                <a:cubicBezTo>
                  <a:pt x="905135" y="953751"/>
                  <a:pt x="912856" y="947928"/>
                  <a:pt x="920572" y="947928"/>
                </a:cubicBezTo>
                <a:cubicBezTo>
                  <a:pt x="957241" y="938223"/>
                  <a:pt x="984259" y="905220"/>
                  <a:pt x="984259" y="868341"/>
                </a:cubicBezTo>
                <a:cubicBezTo>
                  <a:pt x="984259" y="846985"/>
                  <a:pt x="976544" y="827575"/>
                  <a:pt x="963032" y="812047"/>
                </a:cubicBezTo>
                <a:cubicBezTo>
                  <a:pt x="957241" y="806223"/>
                  <a:pt x="953381" y="798454"/>
                  <a:pt x="955311" y="792631"/>
                </a:cubicBezTo>
                <a:cubicBezTo>
                  <a:pt x="957241" y="784867"/>
                  <a:pt x="961102" y="779044"/>
                  <a:pt x="966893" y="773221"/>
                </a:cubicBezTo>
                <a:cubicBezTo>
                  <a:pt x="986190" y="759634"/>
                  <a:pt x="999701" y="734395"/>
                  <a:pt x="999701" y="709162"/>
                </a:cubicBezTo>
                <a:cubicBezTo>
                  <a:pt x="999701" y="668395"/>
                  <a:pt x="972683" y="648985"/>
                  <a:pt x="955311" y="648985"/>
                </a:cubicBezTo>
                <a:cubicBezTo>
                  <a:pt x="941805" y="648985"/>
                  <a:pt x="930223" y="637334"/>
                  <a:pt x="930223" y="623747"/>
                </a:cubicBezTo>
                <a:cubicBezTo>
                  <a:pt x="930223" y="610160"/>
                  <a:pt x="941805" y="598514"/>
                  <a:pt x="955311" y="598514"/>
                </a:cubicBezTo>
                <a:cubicBezTo>
                  <a:pt x="963032" y="596573"/>
                  <a:pt x="990050" y="577157"/>
                  <a:pt x="990050" y="526685"/>
                </a:cubicBezTo>
                <a:cubicBezTo>
                  <a:pt x="990050" y="485924"/>
                  <a:pt x="959171" y="456804"/>
                  <a:pt x="930223" y="456804"/>
                </a:cubicBezTo>
                <a:lnTo>
                  <a:pt x="604069" y="456804"/>
                </a:lnTo>
                <a:cubicBezTo>
                  <a:pt x="596348" y="456804"/>
                  <a:pt x="588627" y="452922"/>
                  <a:pt x="582836" y="447099"/>
                </a:cubicBezTo>
                <a:cubicBezTo>
                  <a:pt x="578975" y="439335"/>
                  <a:pt x="578975" y="431565"/>
                  <a:pt x="580906" y="423801"/>
                </a:cubicBezTo>
                <a:cubicBezTo>
                  <a:pt x="588627" y="396627"/>
                  <a:pt x="605999" y="320917"/>
                  <a:pt x="598278" y="233566"/>
                </a:cubicBezTo>
                <a:cubicBezTo>
                  <a:pt x="588627" y="128741"/>
                  <a:pt x="542311" y="53030"/>
                  <a:pt x="486339" y="51089"/>
                </a:cubicBezTo>
                <a:cubicBezTo>
                  <a:pt x="471865" y="50119"/>
                  <a:pt x="459321" y="50119"/>
                  <a:pt x="448948" y="50846"/>
                </a:cubicBezTo>
                <a:close/>
                <a:moveTo>
                  <a:pt x="488269" y="618"/>
                </a:moveTo>
                <a:cubicBezTo>
                  <a:pt x="571260" y="4500"/>
                  <a:pt x="634947" y="95738"/>
                  <a:pt x="646524" y="227743"/>
                </a:cubicBezTo>
                <a:cubicBezTo>
                  <a:pt x="654245" y="301507"/>
                  <a:pt x="644593" y="365565"/>
                  <a:pt x="636878" y="404391"/>
                </a:cubicBezTo>
                <a:lnTo>
                  <a:pt x="930223" y="404391"/>
                </a:lnTo>
                <a:cubicBezTo>
                  <a:pt x="990050" y="404391"/>
                  <a:pt x="1040226" y="460686"/>
                  <a:pt x="1040226" y="526685"/>
                </a:cubicBezTo>
                <a:cubicBezTo>
                  <a:pt x="1040226" y="567452"/>
                  <a:pt x="1026720" y="598514"/>
                  <a:pt x="1009347" y="617924"/>
                </a:cubicBezTo>
                <a:cubicBezTo>
                  <a:pt x="1032511" y="637334"/>
                  <a:pt x="1047947" y="668395"/>
                  <a:pt x="1047947" y="709162"/>
                </a:cubicBezTo>
                <a:cubicBezTo>
                  <a:pt x="1047947" y="742159"/>
                  <a:pt x="1036371" y="773221"/>
                  <a:pt x="1015138" y="798454"/>
                </a:cubicBezTo>
                <a:cubicBezTo>
                  <a:pt x="1026720" y="817869"/>
                  <a:pt x="1034441" y="841162"/>
                  <a:pt x="1034441" y="868341"/>
                </a:cubicBezTo>
                <a:cubicBezTo>
                  <a:pt x="1034441" y="918813"/>
                  <a:pt x="1005492" y="965403"/>
                  <a:pt x="959171" y="986754"/>
                </a:cubicBezTo>
                <a:cubicBezTo>
                  <a:pt x="963032" y="998400"/>
                  <a:pt x="963032" y="1010046"/>
                  <a:pt x="963032" y="1023638"/>
                </a:cubicBezTo>
                <a:cubicBezTo>
                  <a:pt x="963032" y="1091579"/>
                  <a:pt x="912856" y="1149815"/>
                  <a:pt x="845308" y="1153697"/>
                </a:cubicBezTo>
                <a:cubicBezTo>
                  <a:pt x="841447" y="1155638"/>
                  <a:pt x="839517" y="1155638"/>
                  <a:pt x="835657" y="1155638"/>
                </a:cubicBezTo>
                <a:lnTo>
                  <a:pt x="183342" y="1155638"/>
                </a:lnTo>
                <a:lnTo>
                  <a:pt x="25088" y="1155638"/>
                </a:lnTo>
                <a:cubicBezTo>
                  <a:pt x="11582" y="1155638"/>
                  <a:pt x="0" y="1143992"/>
                  <a:pt x="0" y="1130405"/>
                </a:cubicBezTo>
                <a:lnTo>
                  <a:pt x="0" y="592691"/>
                </a:lnTo>
                <a:cubicBezTo>
                  <a:pt x="0" y="579098"/>
                  <a:pt x="11582" y="567452"/>
                  <a:pt x="25088" y="567452"/>
                </a:cubicBezTo>
                <a:lnTo>
                  <a:pt x="171766" y="567452"/>
                </a:lnTo>
                <a:cubicBezTo>
                  <a:pt x="206500" y="530568"/>
                  <a:pt x="345457" y="371388"/>
                  <a:pt x="385987" y="243271"/>
                </a:cubicBezTo>
                <a:cubicBezTo>
                  <a:pt x="397563" y="208327"/>
                  <a:pt x="384057" y="101561"/>
                  <a:pt x="370545" y="43325"/>
                </a:cubicBezTo>
                <a:cubicBezTo>
                  <a:pt x="368615" y="31679"/>
                  <a:pt x="374406" y="21974"/>
                  <a:pt x="382127" y="16151"/>
                </a:cubicBezTo>
                <a:cubicBezTo>
                  <a:pt x="387917" y="12269"/>
                  <a:pt x="416866" y="-3264"/>
                  <a:pt x="488269" y="6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/>
          <p:nvPr/>
        </p:nvSpPr>
        <p:spPr>
          <a:xfrm>
            <a:off x="11832375" y="2658050"/>
            <a:ext cx="10941759" cy="2286000"/>
          </a:xfrm>
          <a:custGeom>
            <a:rect b="b" l="l" r="r" t="t"/>
            <a:pathLst>
              <a:path extrusionOk="0" h="2286000" w="11024442">
                <a:moveTo>
                  <a:pt x="0" y="0"/>
                </a:moveTo>
                <a:lnTo>
                  <a:pt x="11024442" y="0"/>
                </a:lnTo>
                <a:lnTo>
                  <a:pt x="11024442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0"/>
          <p:cNvSpPr/>
          <p:nvPr/>
        </p:nvSpPr>
        <p:spPr>
          <a:xfrm>
            <a:off x="9043950" y="5246750"/>
            <a:ext cx="13743809" cy="2286000"/>
          </a:xfrm>
          <a:custGeom>
            <a:rect b="b" l="l" r="r" t="t"/>
            <a:pathLst>
              <a:path extrusionOk="0" h="2286000" w="13812873">
                <a:moveTo>
                  <a:pt x="0" y="0"/>
                </a:moveTo>
                <a:lnTo>
                  <a:pt x="13812873" y="0"/>
                </a:lnTo>
                <a:lnTo>
                  <a:pt x="13812873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6255525" y="7835450"/>
            <a:ext cx="16518294" cy="2286000"/>
          </a:xfrm>
          <a:custGeom>
            <a:rect b="b" l="l" r="r" t="t"/>
            <a:pathLst>
              <a:path extrusionOk="0" h="2286000" w="16601300">
                <a:moveTo>
                  <a:pt x="0" y="0"/>
                </a:moveTo>
                <a:lnTo>
                  <a:pt x="16601300" y="0"/>
                </a:lnTo>
                <a:lnTo>
                  <a:pt x="166013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0"/>
          <p:cNvSpPr/>
          <p:nvPr/>
        </p:nvSpPr>
        <p:spPr>
          <a:xfrm>
            <a:off x="3467100" y="10424150"/>
            <a:ext cx="19341254" cy="2286000"/>
          </a:xfrm>
          <a:custGeom>
            <a:rect b="b" l="l" r="r" t="t"/>
            <a:pathLst>
              <a:path extrusionOk="0" h="2286000" w="19389728">
                <a:moveTo>
                  <a:pt x="0" y="0"/>
                </a:moveTo>
                <a:lnTo>
                  <a:pt x="19389728" y="0"/>
                </a:lnTo>
                <a:lnTo>
                  <a:pt x="19389728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0"/>
          <p:cNvSpPr txBox="1"/>
          <p:nvPr/>
        </p:nvSpPr>
        <p:spPr>
          <a:xfrm>
            <a:off x="15483758" y="2923392"/>
            <a:ext cx="7023654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4: Organizational Capability</a:t>
            </a:r>
            <a:endParaRPr/>
          </a:p>
        </p:txBody>
      </p:sp>
      <p:sp>
        <p:nvSpPr>
          <p:cNvPr id="528" name="Google Shape;528;p20"/>
          <p:cNvSpPr txBox="1"/>
          <p:nvPr/>
        </p:nvSpPr>
        <p:spPr>
          <a:xfrm>
            <a:off x="13533120" y="3641002"/>
            <a:ext cx="897429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Source of: Business performance capability &amp; learning agility, executive drive, cultural &amp; systematic focus</a:t>
            </a:r>
            <a:endParaRPr/>
          </a:p>
        </p:txBody>
      </p:sp>
      <p:sp>
        <p:nvSpPr>
          <p:cNvPr id="529" name="Google Shape;529;p20"/>
          <p:cNvSpPr txBox="1"/>
          <p:nvPr/>
        </p:nvSpPr>
        <p:spPr>
          <a:xfrm>
            <a:off x="13352148" y="5512093"/>
            <a:ext cx="9155263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3: Talent &amp; performance improvement</a:t>
            </a:r>
            <a:endParaRPr/>
          </a:p>
        </p:txBody>
      </p:sp>
      <p:sp>
        <p:nvSpPr>
          <p:cNvPr id="530" name="Google Shape;530;p20"/>
          <p:cNvSpPr txBox="1"/>
          <p:nvPr/>
        </p:nvSpPr>
        <p:spPr>
          <a:xfrm>
            <a:off x="11948160" y="6229703"/>
            <a:ext cx="1055925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Source of: talent development and performance consulting, integrated with HR/TM improving alignment, process &amp; tech focus.</a:t>
            </a:r>
            <a:endParaRPr/>
          </a:p>
        </p:txBody>
      </p:sp>
      <p:sp>
        <p:nvSpPr>
          <p:cNvPr id="531" name="Google Shape;531;p20"/>
          <p:cNvSpPr txBox="1"/>
          <p:nvPr/>
        </p:nvSpPr>
        <p:spPr>
          <a:xfrm>
            <a:off x="13558105" y="8100794"/>
            <a:ext cx="894930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2: Training and developing excellence</a:t>
            </a:r>
            <a:endParaRPr/>
          </a:p>
        </p:txBody>
      </p:sp>
      <p:sp>
        <p:nvSpPr>
          <p:cNvPr id="532" name="Google Shape;532;p20"/>
          <p:cNvSpPr txBox="1"/>
          <p:nvPr/>
        </p:nvSpPr>
        <p:spPr>
          <a:xfrm>
            <a:off x="13533120" y="8818404"/>
            <a:ext cx="8974293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Source of: designed instruction, evolving governance &amp; operations, improving L&amp;D core processes, program focused.</a:t>
            </a:r>
            <a:endParaRPr/>
          </a:p>
        </p:txBody>
      </p:sp>
      <p:sp>
        <p:nvSpPr>
          <p:cNvPr id="533" name="Google Shape;533;p20"/>
          <p:cNvSpPr txBox="1"/>
          <p:nvPr/>
        </p:nvSpPr>
        <p:spPr>
          <a:xfrm>
            <a:off x="16853300" y="10689495"/>
            <a:ext cx="56541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Level 1: Incidental Training</a:t>
            </a:r>
            <a:endParaRPr/>
          </a:p>
        </p:txBody>
      </p:sp>
      <p:sp>
        <p:nvSpPr>
          <p:cNvPr id="534" name="Google Shape;534;p20"/>
          <p:cNvSpPr txBox="1"/>
          <p:nvPr/>
        </p:nvSpPr>
        <p:spPr>
          <a:xfrm>
            <a:off x="12188826" y="11407105"/>
            <a:ext cx="103185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Source of: ad-hoc job support, mentoring and apprenticeship, emerging need for professional training, SME focused.</a:t>
            </a:r>
            <a:endParaRPr/>
          </a:p>
        </p:txBody>
      </p:sp>
      <p:sp>
        <p:nvSpPr>
          <p:cNvPr id="535" name="Google Shape;535;p20"/>
          <p:cNvSpPr txBox="1"/>
          <p:nvPr/>
        </p:nvSpPr>
        <p:spPr>
          <a:xfrm>
            <a:off x="1520825" y="612372"/>
            <a:ext cx="1968910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IMPACT LEARNING ORGANIZATION MATURITY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</a:t>
            </a:r>
            <a:endParaRPr/>
          </a:p>
        </p:txBody>
      </p:sp>
      <p:pic>
        <p:nvPicPr>
          <p:cNvPr id="536" name="Google Shape;5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1"/>
          <p:cNvSpPr txBox="1"/>
          <p:nvPr/>
        </p:nvSpPr>
        <p:spPr>
          <a:xfrm>
            <a:off x="1520825" y="5702620"/>
            <a:ext cx="2727670" cy="231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GOALS</a:t>
            </a:r>
            <a:endParaRPr/>
          </a:p>
        </p:txBody>
      </p:sp>
      <p:sp>
        <p:nvSpPr>
          <p:cNvPr id="542" name="Google Shape;542;p21"/>
          <p:cNvSpPr/>
          <p:nvPr/>
        </p:nvSpPr>
        <p:spPr>
          <a:xfrm>
            <a:off x="9577114" y="817289"/>
            <a:ext cx="12081422" cy="12081422"/>
          </a:xfrm>
          <a:prstGeom prst="donut">
            <a:avLst>
              <a:gd fmla="val 389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3" name="Google Shape;543;p21"/>
          <p:cNvSpPr/>
          <p:nvPr/>
        </p:nvSpPr>
        <p:spPr>
          <a:xfrm>
            <a:off x="12651045" y="3891220"/>
            <a:ext cx="5933559" cy="593355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13599989" y="7967176"/>
            <a:ext cx="4035674" cy="40356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5" name="Google Shape;545;p21"/>
          <p:cNvSpPr/>
          <p:nvPr/>
        </p:nvSpPr>
        <p:spPr>
          <a:xfrm>
            <a:off x="13599989" y="1713149"/>
            <a:ext cx="4035674" cy="4035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6" name="Google Shape;546;p21"/>
          <p:cNvSpPr/>
          <p:nvPr/>
        </p:nvSpPr>
        <p:spPr>
          <a:xfrm>
            <a:off x="16718764" y="4840162"/>
            <a:ext cx="4035674" cy="4035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7" name="Google Shape;547;p21"/>
          <p:cNvSpPr/>
          <p:nvPr/>
        </p:nvSpPr>
        <p:spPr>
          <a:xfrm>
            <a:off x="10481213" y="4840162"/>
            <a:ext cx="4035674" cy="403567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13856509" y="5096683"/>
            <a:ext cx="3522632" cy="3522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9" name="Google Shape;549;p21"/>
          <p:cNvSpPr txBox="1"/>
          <p:nvPr/>
        </p:nvSpPr>
        <p:spPr>
          <a:xfrm>
            <a:off x="14398583" y="9011273"/>
            <a:ext cx="243848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Motivation</a:t>
            </a:r>
            <a:endParaRPr/>
          </a:p>
        </p:txBody>
      </p:sp>
      <p:sp>
        <p:nvSpPr>
          <p:cNvPr id="550" name="Google Shape;550;p21"/>
          <p:cNvSpPr txBox="1"/>
          <p:nvPr/>
        </p:nvSpPr>
        <p:spPr>
          <a:xfrm>
            <a:off x="14096161" y="9728883"/>
            <a:ext cx="3043331" cy="1275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TQM and productivity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Rewards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Compensation</a:t>
            </a:r>
            <a:endParaRPr/>
          </a:p>
        </p:txBody>
      </p:sp>
      <p:sp>
        <p:nvSpPr>
          <p:cNvPr id="551" name="Google Shape;551;p21"/>
          <p:cNvSpPr txBox="1"/>
          <p:nvPr/>
        </p:nvSpPr>
        <p:spPr>
          <a:xfrm>
            <a:off x="17271397" y="5647531"/>
            <a:ext cx="293041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552" name="Google Shape;552;p21"/>
          <p:cNvSpPr txBox="1"/>
          <p:nvPr/>
        </p:nvSpPr>
        <p:spPr>
          <a:xfrm>
            <a:off x="17512330" y="6365141"/>
            <a:ext cx="2448544" cy="168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training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development</a:t>
            </a:r>
            <a:endParaRPr/>
          </a:p>
        </p:txBody>
      </p:sp>
      <p:sp>
        <p:nvSpPr>
          <p:cNvPr id="553" name="Google Shape;553;p21"/>
          <p:cNvSpPr txBox="1"/>
          <p:nvPr/>
        </p:nvSpPr>
        <p:spPr>
          <a:xfrm>
            <a:off x="11056769" y="5647531"/>
            <a:ext cx="2874505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Maintenance</a:t>
            </a:r>
            <a:endParaRPr/>
          </a:p>
        </p:txBody>
      </p:sp>
      <p:sp>
        <p:nvSpPr>
          <p:cNvPr id="554" name="Google Shape;554;p21"/>
          <p:cNvSpPr txBox="1"/>
          <p:nvPr/>
        </p:nvSpPr>
        <p:spPr>
          <a:xfrm>
            <a:off x="11017143" y="6365141"/>
            <a:ext cx="2953758" cy="168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Benefit administration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Safety and health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Communication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programs</a:t>
            </a:r>
            <a:endParaRPr/>
          </a:p>
        </p:txBody>
      </p:sp>
      <p:sp>
        <p:nvSpPr>
          <p:cNvPr id="555" name="Google Shape;555;p21"/>
          <p:cNvSpPr txBox="1"/>
          <p:nvPr/>
        </p:nvSpPr>
        <p:spPr>
          <a:xfrm>
            <a:off x="14554386" y="2299743"/>
            <a:ext cx="2130711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Inception</a:t>
            </a:r>
            <a:endParaRPr/>
          </a:p>
        </p:txBody>
      </p:sp>
      <p:sp>
        <p:nvSpPr>
          <p:cNvPr id="556" name="Google Shape;556;p21"/>
          <p:cNvSpPr txBox="1"/>
          <p:nvPr/>
        </p:nvSpPr>
        <p:spPr>
          <a:xfrm>
            <a:off x="14079809" y="3017353"/>
            <a:ext cx="3076032" cy="168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presentation</a:t>
            </a:r>
            <a:endParaRPr/>
          </a:p>
        </p:txBody>
      </p:sp>
      <p:sp>
        <p:nvSpPr>
          <p:cNvPr id="557" name="Google Shape;557;p21"/>
          <p:cNvSpPr txBox="1"/>
          <p:nvPr/>
        </p:nvSpPr>
        <p:spPr>
          <a:xfrm rot="-2700000">
            <a:off x="10633037" y="2747584"/>
            <a:ext cx="302980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Change World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Work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 rot="2700000">
            <a:off x="18333515" y="2747585"/>
            <a:ext cx="1617751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Labor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Unions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 rot="2700000">
            <a:off x="10937510" y="9959513"/>
            <a:ext cx="242085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</a:t>
            </a:r>
            <a:endParaRPr/>
          </a:p>
        </p:txBody>
      </p:sp>
      <p:sp>
        <p:nvSpPr>
          <p:cNvPr id="560" name="Google Shape;560;p21"/>
          <p:cNvSpPr txBox="1"/>
          <p:nvPr/>
        </p:nvSpPr>
        <p:spPr>
          <a:xfrm rot="-2700000">
            <a:off x="17690711" y="9650247"/>
            <a:ext cx="290335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Practices</a:t>
            </a:r>
            <a:endParaRPr/>
          </a:p>
        </p:txBody>
      </p:sp>
      <p:sp>
        <p:nvSpPr>
          <p:cNvPr id="561" name="Google Shape;561;p21"/>
          <p:cNvSpPr txBox="1"/>
          <p:nvPr/>
        </p:nvSpPr>
        <p:spPr>
          <a:xfrm>
            <a:off x="14961236" y="6197820"/>
            <a:ext cx="1313180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HRM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Goals</a:t>
            </a:r>
            <a:endParaRPr/>
          </a:p>
        </p:txBody>
      </p:sp>
      <p:pic>
        <p:nvPicPr>
          <p:cNvPr id="562" name="Google Shape;5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"/>
          <p:cNvSpPr txBox="1"/>
          <p:nvPr/>
        </p:nvSpPr>
        <p:spPr>
          <a:xfrm>
            <a:off x="1520825" y="612372"/>
            <a:ext cx="104494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 OF STRATEGIC HRM</a:t>
            </a:r>
            <a:endParaRPr/>
          </a:p>
        </p:txBody>
      </p:sp>
      <p:sp>
        <p:nvSpPr>
          <p:cNvPr id="568" name="Google Shape;568;p22"/>
          <p:cNvSpPr/>
          <p:nvPr/>
        </p:nvSpPr>
        <p:spPr>
          <a:xfrm>
            <a:off x="9655810" y="2790527"/>
            <a:ext cx="5066030" cy="14859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9" name="Google Shape;569;p22"/>
          <p:cNvSpPr txBox="1"/>
          <p:nvPr/>
        </p:nvSpPr>
        <p:spPr>
          <a:xfrm>
            <a:off x="10039134" y="3193897"/>
            <a:ext cx="429938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Corporate Objective</a:t>
            </a:r>
            <a:endParaRPr/>
          </a:p>
        </p:txBody>
      </p:sp>
      <p:sp>
        <p:nvSpPr>
          <p:cNvPr id="570" name="Google Shape;570;p22"/>
          <p:cNvSpPr/>
          <p:nvPr/>
        </p:nvSpPr>
        <p:spPr>
          <a:xfrm>
            <a:off x="9084310" y="5372100"/>
            <a:ext cx="6209030" cy="14859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1" name="Google Shape;571;p22"/>
          <p:cNvSpPr txBox="1"/>
          <p:nvPr/>
        </p:nvSpPr>
        <p:spPr>
          <a:xfrm>
            <a:off x="10778022" y="5775470"/>
            <a:ext cx="282160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Objective</a:t>
            </a:r>
            <a:endParaRPr/>
          </a:p>
        </p:txBody>
      </p:sp>
      <p:sp>
        <p:nvSpPr>
          <p:cNvPr id="572" name="Google Shape;572;p22"/>
          <p:cNvSpPr/>
          <p:nvPr/>
        </p:nvSpPr>
        <p:spPr>
          <a:xfrm>
            <a:off x="7918450" y="7953673"/>
            <a:ext cx="8540750" cy="1485900"/>
          </a:xfrm>
          <a:prstGeom prst="round2DiagRect">
            <a:avLst>
              <a:gd fmla="val 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3" name="Google Shape;573;p22"/>
          <p:cNvSpPr txBox="1"/>
          <p:nvPr/>
        </p:nvSpPr>
        <p:spPr>
          <a:xfrm>
            <a:off x="9942863" y="8357043"/>
            <a:ext cx="449193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Individual Objectives</a:t>
            </a:r>
            <a:endParaRPr/>
          </a:p>
        </p:txBody>
      </p:sp>
      <p:sp>
        <p:nvSpPr>
          <p:cNvPr id="574" name="Google Shape;574;p22"/>
          <p:cNvSpPr/>
          <p:nvPr/>
        </p:nvSpPr>
        <p:spPr>
          <a:xfrm>
            <a:off x="12453839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5" name="Google Shape;575;p22"/>
          <p:cNvSpPr txBox="1"/>
          <p:nvPr/>
        </p:nvSpPr>
        <p:spPr>
          <a:xfrm>
            <a:off x="12875910" y="11510782"/>
            <a:ext cx="227017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Developing and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Retaining</a:t>
            </a:r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19742516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7" name="Google Shape;577;p22"/>
          <p:cNvSpPr txBox="1"/>
          <p:nvPr/>
        </p:nvSpPr>
        <p:spPr>
          <a:xfrm>
            <a:off x="20505223" y="11735203"/>
            <a:ext cx="158889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Letting Go</a:t>
            </a: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16098177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9" name="Google Shape;579;p22"/>
          <p:cNvSpPr txBox="1"/>
          <p:nvPr/>
        </p:nvSpPr>
        <p:spPr>
          <a:xfrm>
            <a:off x="16766311" y="11735203"/>
            <a:ext cx="177805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Recognizing</a:t>
            </a: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8809501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1" name="Google Shape;581;p22"/>
          <p:cNvSpPr txBox="1"/>
          <p:nvPr/>
        </p:nvSpPr>
        <p:spPr>
          <a:xfrm>
            <a:off x="9632325" y="11735203"/>
            <a:ext cx="1468672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Assessing</a:t>
            </a: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5165163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3" name="Google Shape;583;p22"/>
          <p:cNvSpPr txBox="1"/>
          <p:nvPr/>
        </p:nvSpPr>
        <p:spPr>
          <a:xfrm>
            <a:off x="6117828" y="11735203"/>
            <a:ext cx="1208984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Staffing</a:t>
            </a:r>
            <a:endParaRPr/>
          </a:p>
        </p:txBody>
      </p:sp>
      <p:sp>
        <p:nvSpPr>
          <p:cNvPr id="584" name="Google Shape;584;p22"/>
          <p:cNvSpPr/>
          <p:nvPr/>
        </p:nvSpPr>
        <p:spPr>
          <a:xfrm>
            <a:off x="1520825" y="11373162"/>
            <a:ext cx="3114310" cy="1218576"/>
          </a:xfrm>
          <a:prstGeom prst="round2DiagRect">
            <a:avLst>
              <a:gd fmla="val 9079" name="adj1"/>
              <a:gd fmla="val 1736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5" name="Google Shape;585;p22"/>
          <p:cNvSpPr txBox="1"/>
          <p:nvPr/>
        </p:nvSpPr>
        <p:spPr>
          <a:xfrm>
            <a:off x="2420591" y="11735203"/>
            <a:ext cx="1314784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Planning</a:t>
            </a:r>
            <a:endParaRPr/>
          </a:p>
        </p:txBody>
      </p:sp>
      <p:cxnSp>
        <p:nvCxnSpPr>
          <p:cNvPr id="586" name="Google Shape;586;p22"/>
          <p:cNvCxnSpPr>
            <a:stCxn id="568" idx="1"/>
            <a:endCxn id="570" idx="3"/>
          </p:cNvCxnSpPr>
          <p:nvPr/>
        </p:nvCxnSpPr>
        <p:spPr>
          <a:xfrm>
            <a:off x="12188825" y="4276427"/>
            <a:ext cx="0" cy="10956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7" name="Google Shape;587;p22"/>
          <p:cNvCxnSpPr>
            <a:stCxn id="570" idx="1"/>
            <a:endCxn id="572" idx="3"/>
          </p:cNvCxnSpPr>
          <p:nvPr/>
        </p:nvCxnSpPr>
        <p:spPr>
          <a:xfrm>
            <a:off x="12188825" y="6858000"/>
            <a:ext cx="0" cy="10956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88" name="Google Shape;588;p22"/>
          <p:cNvCxnSpPr>
            <a:stCxn id="572" idx="1"/>
            <a:endCxn id="574" idx="3"/>
          </p:cNvCxnSpPr>
          <p:nvPr/>
        </p:nvCxnSpPr>
        <p:spPr>
          <a:xfrm flipH="1" rot="-5400000">
            <a:off x="12133175" y="9495223"/>
            <a:ext cx="1933500" cy="1822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22"/>
          <p:cNvCxnSpPr>
            <a:stCxn id="572" idx="1"/>
            <a:endCxn id="578" idx="3"/>
          </p:cNvCxnSpPr>
          <p:nvPr/>
        </p:nvCxnSpPr>
        <p:spPr>
          <a:xfrm flipH="1" rot="-5400000">
            <a:off x="13955375" y="7673023"/>
            <a:ext cx="1933500" cy="5466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0" name="Google Shape;590;p22"/>
          <p:cNvCxnSpPr>
            <a:stCxn id="572" idx="1"/>
            <a:endCxn id="576" idx="3"/>
          </p:cNvCxnSpPr>
          <p:nvPr/>
        </p:nvCxnSpPr>
        <p:spPr>
          <a:xfrm flipH="1" rot="-5400000">
            <a:off x="15777425" y="5850973"/>
            <a:ext cx="1933500" cy="9110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1" name="Google Shape;591;p22"/>
          <p:cNvCxnSpPr>
            <a:stCxn id="572" idx="1"/>
            <a:endCxn id="580" idx="3"/>
          </p:cNvCxnSpPr>
          <p:nvPr/>
        </p:nvCxnSpPr>
        <p:spPr>
          <a:xfrm rot="5400000">
            <a:off x="10310975" y="9495223"/>
            <a:ext cx="1933500" cy="1822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2" name="Google Shape;592;p22"/>
          <p:cNvCxnSpPr>
            <a:stCxn id="572" idx="1"/>
            <a:endCxn id="582" idx="3"/>
          </p:cNvCxnSpPr>
          <p:nvPr/>
        </p:nvCxnSpPr>
        <p:spPr>
          <a:xfrm rot="5400000">
            <a:off x="8488775" y="7673023"/>
            <a:ext cx="1933500" cy="5466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3" name="Google Shape;593;p22"/>
          <p:cNvCxnSpPr>
            <a:stCxn id="572" idx="1"/>
            <a:endCxn id="584" idx="3"/>
          </p:cNvCxnSpPr>
          <p:nvPr/>
        </p:nvCxnSpPr>
        <p:spPr>
          <a:xfrm rot="5400000">
            <a:off x="6666725" y="5850973"/>
            <a:ext cx="1933500" cy="9110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94" name="Google Shape;5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3"/>
          <p:cNvSpPr txBox="1"/>
          <p:nvPr/>
        </p:nvSpPr>
        <p:spPr>
          <a:xfrm>
            <a:off x="1520825" y="5125539"/>
            <a:ext cx="5385449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NEW HR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COMPETENCY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</a:t>
            </a:r>
            <a:endParaRPr/>
          </a:p>
        </p:txBody>
      </p:sp>
      <p:sp>
        <p:nvSpPr>
          <p:cNvPr id="600" name="Google Shape;600;p23"/>
          <p:cNvSpPr/>
          <p:nvPr/>
        </p:nvSpPr>
        <p:spPr>
          <a:xfrm>
            <a:off x="12613367" y="3853543"/>
            <a:ext cx="6008916" cy="6008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1" name="Google Shape;601;p23"/>
          <p:cNvSpPr/>
          <p:nvPr/>
        </p:nvSpPr>
        <p:spPr>
          <a:xfrm>
            <a:off x="10370049" y="1610225"/>
            <a:ext cx="5156337" cy="5156337"/>
          </a:xfrm>
          <a:custGeom>
            <a:rect b="b" l="l" r="r" t="t"/>
            <a:pathLst>
              <a:path extrusionOk="0" h="5156337" w="5156337">
                <a:moveTo>
                  <a:pt x="5156337" y="0"/>
                </a:moveTo>
                <a:lnTo>
                  <a:pt x="5156337" y="2036825"/>
                </a:lnTo>
                <a:lnTo>
                  <a:pt x="5082423" y="2038694"/>
                </a:lnTo>
                <a:cubicBezTo>
                  <a:pt x="3439398" y="2121979"/>
                  <a:pt x="2121979" y="3439398"/>
                  <a:pt x="2038694" y="5082423"/>
                </a:cubicBezTo>
                <a:lnTo>
                  <a:pt x="2036825" y="5156337"/>
                </a:lnTo>
                <a:lnTo>
                  <a:pt x="0" y="5156337"/>
                </a:lnTo>
                <a:lnTo>
                  <a:pt x="4519" y="4977608"/>
                </a:lnTo>
                <a:cubicBezTo>
                  <a:pt x="140597" y="2293103"/>
                  <a:pt x="2293103" y="140597"/>
                  <a:pt x="4977608" y="4519"/>
                </a:cubicBezTo>
                <a:lnTo>
                  <a:pt x="51563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2" name="Google Shape;602;p23"/>
          <p:cNvSpPr/>
          <p:nvPr/>
        </p:nvSpPr>
        <p:spPr>
          <a:xfrm>
            <a:off x="15709266" y="1610225"/>
            <a:ext cx="5156337" cy="5156337"/>
          </a:xfrm>
          <a:custGeom>
            <a:rect b="b" l="l" r="r" t="t"/>
            <a:pathLst>
              <a:path extrusionOk="0" h="5156337" w="5156337">
                <a:moveTo>
                  <a:pt x="0" y="0"/>
                </a:moveTo>
                <a:lnTo>
                  <a:pt x="178729" y="4519"/>
                </a:lnTo>
                <a:cubicBezTo>
                  <a:pt x="2863233" y="140597"/>
                  <a:pt x="5015739" y="2293103"/>
                  <a:pt x="5151819" y="4977608"/>
                </a:cubicBezTo>
                <a:lnTo>
                  <a:pt x="5156337" y="5156337"/>
                </a:lnTo>
                <a:lnTo>
                  <a:pt x="3119511" y="5156337"/>
                </a:lnTo>
                <a:lnTo>
                  <a:pt x="3117643" y="5082423"/>
                </a:lnTo>
                <a:cubicBezTo>
                  <a:pt x="3034357" y="3439398"/>
                  <a:pt x="1716939" y="2121979"/>
                  <a:pt x="73914" y="2038694"/>
                </a:cubicBezTo>
                <a:lnTo>
                  <a:pt x="0" y="2036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3" name="Google Shape;603;p23"/>
          <p:cNvSpPr/>
          <p:nvPr/>
        </p:nvSpPr>
        <p:spPr>
          <a:xfrm>
            <a:off x="10370048" y="6949442"/>
            <a:ext cx="5156338" cy="5156337"/>
          </a:xfrm>
          <a:custGeom>
            <a:rect b="b" l="l" r="r" t="t"/>
            <a:pathLst>
              <a:path extrusionOk="0" h="5156337" w="5156338">
                <a:moveTo>
                  <a:pt x="0" y="0"/>
                </a:moveTo>
                <a:lnTo>
                  <a:pt x="2036825" y="0"/>
                </a:lnTo>
                <a:lnTo>
                  <a:pt x="2038694" y="73914"/>
                </a:lnTo>
                <a:cubicBezTo>
                  <a:pt x="2121979" y="1716939"/>
                  <a:pt x="3439398" y="3034358"/>
                  <a:pt x="5082423" y="3117643"/>
                </a:cubicBezTo>
                <a:lnTo>
                  <a:pt x="5156338" y="3119512"/>
                </a:lnTo>
                <a:lnTo>
                  <a:pt x="5156338" y="5156337"/>
                </a:lnTo>
                <a:lnTo>
                  <a:pt x="4977608" y="5151818"/>
                </a:lnTo>
                <a:cubicBezTo>
                  <a:pt x="2293103" y="5015740"/>
                  <a:pt x="140597" y="2863234"/>
                  <a:pt x="4519" y="17872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4" name="Google Shape;604;p23"/>
          <p:cNvSpPr/>
          <p:nvPr/>
        </p:nvSpPr>
        <p:spPr>
          <a:xfrm>
            <a:off x="15709266" y="6949442"/>
            <a:ext cx="5156336" cy="5156337"/>
          </a:xfrm>
          <a:custGeom>
            <a:rect b="b" l="l" r="r" t="t"/>
            <a:pathLst>
              <a:path extrusionOk="0" h="5156337" w="5156336">
                <a:moveTo>
                  <a:pt x="3119510" y="0"/>
                </a:moveTo>
                <a:lnTo>
                  <a:pt x="5156336" y="0"/>
                </a:lnTo>
                <a:lnTo>
                  <a:pt x="5151818" y="178729"/>
                </a:lnTo>
                <a:cubicBezTo>
                  <a:pt x="5015738" y="2863234"/>
                  <a:pt x="2863232" y="5015740"/>
                  <a:pt x="178728" y="5151818"/>
                </a:cubicBezTo>
                <a:lnTo>
                  <a:pt x="0" y="5156337"/>
                </a:lnTo>
                <a:lnTo>
                  <a:pt x="0" y="3119512"/>
                </a:lnTo>
                <a:lnTo>
                  <a:pt x="73913" y="3117643"/>
                </a:lnTo>
                <a:cubicBezTo>
                  <a:pt x="1716938" y="3034358"/>
                  <a:pt x="3034356" y="1716939"/>
                  <a:pt x="3117642" y="73914"/>
                </a:cubicBezTo>
                <a:lnTo>
                  <a:pt x="311951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5" name="Google Shape;605;p23"/>
          <p:cNvSpPr txBox="1"/>
          <p:nvPr/>
        </p:nvSpPr>
        <p:spPr>
          <a:xfrm rot="-2700000">
            <a:off x="11552463" y="3281071"/>
            <a:ext cx="229723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Credibility</a:t>
            </a:r>
            <a:endParaRPr/>
          </a:p>
        </p:txBody>
      </p:sp>
      <p:sp>
        <p:nvSpPr>
          <p:cNvPr id="606" name="Google Shape;606;p23"/>
          <p:cNvSpPr txBox="1"/>
          <p:nvPr/>
        </p:nvSpPr>
        <p:spPr>
          <a:xfrm rot="2700000">
            <a:off x="11111442" y="9435169"/>
            <a:ext cx="317926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Technology</a:t>
            </a:r>
            <a:endParaRPr/>
          </a:p>
        </p:txBody>
      </p:sp>
      <p:sp>
        <p:nvSpPr>
          <p:cNvPr id="607" name="Google Shape;607;p23"/>
          <p:cNvSpPr txBox="1"/>
          <p:nvPr/>
        </p:nvSpPr>
        <p:spPr>
          <a:xfrm rot="2700000">
            <a:off x="17321841" y="3281070"/>
            <a:ext cx="242547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Knowledge</a:t>
            </a:r>
            <a:endParaRPr/>
          </a:p>
        </p:txBody>
      </p:sp>
      <p:sp>
        <p:nvSpPr>
          <p:cNvPr id="608" name="Google Shape;608;p23"/>
          <p:cNvSpPr txBox="1"/>
          <p:nvPr/>
        </p:nvSpPr>
        <p:spPr>
          <a:xfrm rot="-2700000">
            <a:off x="17249607" y="9435167"/>
            <a:ext cx="256993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Delivery</a:t>
            </a:r>
            <a:endParaRPr/>
          </a:p>
        </p:txBody>
      </p:sp>
      <p:sp>
        <p:nvSpPr>
          <p:cNvPr id="609" name="Google Shape;609;p23"/>
          <p:cNvSpPr txBox="1"/>
          <p:nvPr/>
        </p:nvSpPr>
        <p:spPr>
          <a:xfrm>
            <a:off x="14210230" y="5064450"/>
            <a:ext cx="281519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Contribution</a:t>
            </a:r>
            <a:endParaRPr/>
          </a:p>
        </p:txBody>
      </p:sp>
      <p:sp>
        <p:nvSpPr>
          <p:cNvPr id="610" name="Google Shape;610;p23"/>
          <p:cNvSpPr txBox="1"/>
          <p:nvPr/>
        </p:nvSpPr>
        <p:spPr>
          <a:xfrm>
            <a:off x="13694869" y="6579701"/>
            <a:ext cx="3845925" cy="2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Culture 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Fast Change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Decision-Making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Market-driven Connectivity</a:t>
            </a:r>
            <a:endParaRPr/>
          </a:p>
        </p:txBody>
      </p:sp>
      <p:sp>
        <p:nvSpPr>
          <p:cNvPr id="611" name="Google Shape;611;p23"/>
          <p:cNvSpPr txBox="1"/>
          <p:nvPr/>
        </p:nvSpPr>
        <p:spPr>
          <a:xfrm>
            <a:off x="7993583" y="762000"/>
            <a:ext cx="4600007" cy="15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Achieving results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Effective relationships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Personal Communication</a:t>
            </a:r>
            <a:endParaRPr/>
          </a:p>
        </p:txBody>
      </p:sp>
      <p:sp>
        <p:nvSpPr>
          <p:cNvPr id="612" name="Google Shape;612;p23"/>
          <p:cNvSpPr txBox="1"/>
          <p:nvPr/>
        </p:nvSpPr>
        <p:spPr>
          <a:xfrm>
            <a:off x="7993583" y="10882151"/>
            <a:ext cx="4600007" cy="2071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Staffing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Development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Organizational structure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Performance Management</a:t>
            </a:r>
            <a:endParaRPr/>
          </a:p>
        </p:txBody>
      </p:sp>
      <p:pic>
        <p:nvPicPr>
          <p:cNvPr id="613" name="Google Shape;6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/>
        </p:nvSpPr>
        <p:spPr>
          <a:xfrm>
            <a:off x="1520825" y="612372"/>
            <a:ext cx="118333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WARWICK MODEL OF HRM</a:t>
            </a:r>
            <a:endParaRPr/>
          </a:p>
        </p:txBody>
      </p:sp>
      <p:sp>
        <p:nvSpPr>
          <p:cNvPr id="619" name="Google Shape;619;p24"/>
          <p:cNvSpPr/>
          <p:nvPr/>
        </p:nvSpPr>
        <p:spPr>
          <a:xfrm>
            <a:off x="9655810" y="3400127"/>
            <a:ext cx="5066030" cy="14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10635452" y="2720967"/>
            <a:ext cx="3106749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Outer Context</a:t>
            </a:r>
            <a:endParaRPr/>
          </a:p>
        </p:txBody>
      </p:sp>
      <p:sp>
        <p:nvSpPr>
          <p:cNvPr id="621" name="Google Shape;621;p24"/>
          <p:cNvSpPr txBox="1"/>
          <p:nvPr/>
        </p:nvSpPr>
        <p:spPr>
          <a:xfrm>
            <a:off x="10031742" y="3671409"/>
            <a:ext cx="431417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Socioeconomic, Technological, Political-legal, Competitive</a:t>
            </a:r>
            <a:endParaRPr/>
          </a:p>
        </p:txBody>
      </p:sp>
      <p:sp>
        <p:nvSpPr>
          <p:cNvPr id="622" name="Google Shape;622;p24"/>
          <p:cNvSpPr/>
          <p:nvPr/>
        </p:nvSpPr>
        <p:spPr>
          <a:xfrm>
            <a:off x="9655810" y="6454630"/>
            <a:ext cx="506603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10685146" y="5775470"/>
            <a:ext cx="3007362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Inner Context</a:t>
            </a:r>
            <a:endParaRPr/>
          </a:p>
        </p:txBody>
      </p:sp>
      <p:sp>
        <p:nvSpPr>
          <p:cNvPr id="624" name="Google Shape;624;p24"/>
          <p:cNvSpPr txBox="1"/>
          <p:nvPr/>
        </p:nvSpPr>
        <p:spPr>
          <a:xfrm>
            <a:off x="10031742" y="6501492"/>
            <a:ext cx="431417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Culture, structure, politics/leadership, task technology, business outputs</a:t>
            </a:r>
            <a:endParaRPr/>
          </a:p>
        </p:txBody>
      </p:sp>
      <p:sp>
        <p:nvSpPr>
          <p:cNvPr id="625" name="Google Shape;625;p24"/>
          <p:cNvSpPr/>
          <p:nvPr/>
        </p:nvSpPr>
        <p:spPr>
          <a:xfrm>
            <a:off x="9655810" y="11468100"/>
            <a:ext cx="5066030" cy="148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6" name="Google Shape;626;p24"/>
          <p:cNvSpPr txBox="1"/>
          <p:nvPr/>
        </p:nvSpPr>
        <p:spPr>
          <a:xfrm>
            <a:off x="10730737" y="10788940"/>
            <a:ext cx="2916184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 Content</a:t>
            </a:r>
            <a:endParaRPr/>
          </a:p>
        </p:txBody>
      </p:sp>
      <p:sp>
        <p:nvSpPr>
          <p:cNvPr id="627" name="Google Shape;627;p24"/>
          <p:cNvSpPr txBox="1"/>
          <p:nvPr/>
        </p:nvSpPr>
        <p:spPr>
          <a:xfrm>
            <a:off x="10031742" y="11514962"/>
            <a:ext cx="431417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flows, work systems, reward systems, employee relations</a:t>
            </a: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17790795" y="8961365"/>
            <a:ext cx="5066030" cy="148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18885856" y="8282205"/>
            <a:ext cx="2875915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 Context</a:t>
            </a:r>
            <a:endParaRPr/>
          </a:p>
        </p:txBody>
      </p:sp>
      <p:sp>
        <p:nvSpPr>
          <p:cNvPr id="630" name="Google Shape;630;p24"/>
          <p:cNvSpPr txBox="1"/>
          <p:nvPr/>
        </p:nvSpPr>
        <p:spPr>
          <a:xfrm>
            <a:off x="18166727" y="9232648"/>
            <a:ext cx="431417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Role, definition, organization, HR outputs</a:t>
            </a:r>
            <a:endParaRPr/>
          </a:p>
        </p:txBody>
      </p:sp>
      <p:sp>
        <p:nvSpPr>
          <p:cNvPr id="631" name="Google Shape;631;p24"/>
          <p:cNvSpPr/>
          <p:nvPr/>
        </p:nvSpPr>
        <p:spPr>
          <a:xfrm>
            <a:off x="1520825" y="8961365"/>
            <a:ext cx="5066030" cy="148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2" name="Google Shape;632;p24"/>
          <p:cNvSpPr txBox="1"/>
          <p:nvPr/>
        </p:nvSpPr>
        <p:spPr>
          <a:xfrm>
            <a:off x="2223153" y="7641004"/>
            <a:ext cx="3661388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Business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Strategy Content</a:t>
            </a:r>
            <a:endParaRPr/>
          </a:p>
        </p:txBody>
      </p:sp>
      <p:sp>
        <p:nvSpPr>
          <p:cNvPr id="633" name="Google Shape;633;p24"/>
          <p:cNvSpPr txBox="1"/>
          <p:nvPr/>
        </p:nvSpPr>
        <p:spPr>
          <a:xfrm>
            <a:off x="1896757" y="9232648"/>
            <a:ext cx="431417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Objectives, product market, strategy and tactics</a:t>
            </a:r>
            <a:endParaRPr/>
          </a:p>
        </p:txBody>
      </p:sp>
      <p:cxnSp>
        <p:nvCxnSpPr>
          <p:cNvPr id="634" name="Google Shape;634;p24"/>
          <p:cNvCxnSpPr>
            <a:stCxn id="632" idx="0"/>
            <a:endCxn id="619" idx="1"/>
          </p:cNvCxnSpPr>
          <p:nvPr/>
        </p:nvCxnSpPr>
        <p:spPr>
          <a:xfrm rot="-5400000">
            <a:off x="5105797" y="3091054"/>
            <a:ext cx="3498000" cy="56019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35" name="Google Shape;635;p24"/>
          <p:cNvCxnSpPr>
            <a:stCxn id="631" idx="2"/>
            <a:endCxn id="625" idx="1"/>
          </p:cNvCxnSpPr>
          <p:nvPr/>
        </p:nvCxnSpPr>
        <p:spPr>
          <a:xfrm flipH="1" rot="-5400000">
            <a:off x="5972940" y="8528165"/>
            <a:ext cx="1763700" cy="56019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6" name="Google Shape;636;p24"/>
          <p:cNvCxnSpPr>
            <a:stCxn id="622" idx="1"/>
            <a:endCxn id="632" idx="3"/>
          </p:cNvCxnSpPr>
          <p:nvPr/>
        </p:nvCxnSpPr>
        <p:spPr>
          <a:xfrm flipH="1">
            <a:off x="5884510" y="7197580"/>
            <a:ext cx="3771300" cy="1103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7" name="Google Shape;637;p24"/>
          <p:cNvCxnSpPr>
            <a:stCxn id="626" idx="1"/>
            <a:endCxn id="631" idx="3"/>
          </p:cNvCxnSpPr>
          <p:nvPr/>
        </p:nvCxnSpPr>
        <p:spPr>
          <a:xfrm rot="10800000">
            <a:off x="6586837" y="9704420"/>
            <a:ext cx="4143900" cy="1424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38" name="Google Shape;638;p24"/>
          <p:cNvCxnSpPr>
            <a:stCxn id="619" idx="2"/>
            <a:endCxn id="623" idx="0"/>
          </p:cNvCxnSpPr>
          <p:nvPr/>
        </p:nvCxnSpPr>
        <p:spPr>
          <a:xfrm flipH="1" rot="-5400000">
            <a:off x="11744375" y="5330477"/>
            <a:ext cx="8895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9" name="Google Shape;639;p24"/>
          <p:cNvCxnSpPr>
            <a:stCxn id="622" idx="3"/>
            <a:endCxn id="629" idx="0"/>
          </p:cNvCxnSpPr>
          <p:nvPr/>
        </p:nvCxnSpPr>
        <p:spPr>
          <a:xfrm>
            <a:off x="14721840" y="7197580"/>
            <a:ext cx="5601900" cy="10845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0" name="Google Shape;640;p24"/>
          <p:cNvCxnSpPr>
            <a:stCxn id="628" idx="2"/>
          </p:cNvCxnSpPr>
          <p:nvPr/>
        </p:nvCxnSpPr>
        <p:spPr>
          <a:xfrm rot="5400000">
            <a:off x="16641010" y="8528165"/>
            <a:ext cx="1763700" cy="56019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1" name="Google Shape;641;p24"/>
          <p:cNvCxnSpPr>
            <a:stCxn id="626" idx="0"/>
          </p:cNvCxnSpPr>
          <p:nvPr/>
        </p:nvCxnSpPr>
        <p:spPr>
          <a:xfrm rot="-5400000">
            <a:off x="10800129" y="9399640"/>
            <a:ext cx="27780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642" name="Google Shape;642;p24"/>
          <p:cNvCxnSpPr>
            <a:stCxn id="626" idx="3"/>
            <a:endCxn id="628" idx="1"/>
          </p:cNvCxnSpPr>
          <p:nvPr/>
        </p:nvCxnSpPr>
        <p:spPr>
          <a:xfrm flipH="1" rot="10800000">
            <a:off x="13646921" y="9704420"/>
            <a:ext cx="4143900" cy="1424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id="643" name="Google Shape;6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5"/>
          <p:cNvSpPr txBox="1"/>
          <p:nvPr/>
        </p:nvSpPr>
        <p:spPr>
          <a:xfrm>
            <a:off x="1520825" y="5702620"/>
            <a:ext cx="4665060" cy="231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FUNCTIONS</a:t>
            </a: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13413417" y="1504890"/>
            <a:ext cx="5443570" cy="4646875"/>
          </a:xfrm>
          <a:custGeom>
            <a:rect b="b" l="l" r="r" t="t"/>
            <a:pathLst>
              <a:path extrusionOk="0" h="6456" w="7563">
                <a:moveTo>
                  <a:pt x="2091" y="290"/>
                </a:moveTo>
                <a:cubicBezTo>
                  <a:pt x="2357" y="97"/>
                  <a:pt x="2709" y="0"/>
                  <a:pt x="3061" y="0"/>
                </a:cubicBezTo>
                <a:lnTo>
                  <a:pt x="3061" y="0"/>
                </a:lnTo>
                <a:lnTo>
                  <a:pt x="3061" y="0"/>
                </a:lnTo>
                <a:cubicBezTo>
                  <a:pt x="3412" y="0"/>
                  <a:pt x="3764" y="97"/>
                  <a:pt x="4030" y="290"/>
                </a:cubicBezTo>
                <a:lnTo>
                  <a:pt x="4030" y="290"/>
                </a:lnTo>
                <a:lnTo>
                  <a:pt x="7562" y="2857"/>
                </a:lnTo>
                <a:lnTo>
                  <a:pt x="6393" y="6455"/>
                </a:lnTo>
                <a:lnTo>
                  <a:pt x="6393" y="6455"/>
                </a:lnTo>
                <a:cubicBezTo>
                  <a:pt x="5525" y="5825"/>
                  <a:pt x="4856" y="5338"/>
                  <a:pt x="4057" y="4758"/>
                </a:cubicBezTo>
                <a:lnTo>
                  <a:pt x="4057" y="4758"/>
                </a:lnTo>
                <a:lnTo>
                  <a:pt x="0" y="1809"/>
                </a:lnTo>
                <a:lnTo>
                  <a:pt x="2091" y="29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0" name="Google Shape;650;p25"/>
          <p:cNvSpPr/>
          <p:nvPr/>
        </p:nvSpPr>
        <p:spPr>
          <a:xfrm>
            <a:off x="10052050" y="3053849"/>
            <a:ext cx="5227734" cy="4945239"/>
          </a:xfrm>
          <a:custGeom>
            <a:rect b="b" l="l" r="r" t="t"/>
            <a:pathLst>
              <a:path extrusionOk="0" h="6871" w="7262">
                <a:moveTo>
                  <a:pt x="0" y="3907"/>
                </a:moveTo>
                <a:cubicBezTo>
                  <a:pt x="17" y="3393"/>
                  <a:pt x="269" y="2856"/>
                  <a:pt x="668" y="2567"/>
                </a:cubicBezTo>
                <a:lnTo>
                  <a:pt x="4199" y="0"/>
                </a:lnTo>
                <a:lnTo>
                  <a:pt x="7261" y="2225"/>
                </a:lnTo>
                <a:cubicBezTo>
                  <a:pt x="6059" y="3098"/>
                  <a:pt x="5238" y="3694"/>
                  <a:pt x="3927" y="4646"/>
                </a:cubicBezTo>
                <a:lnTo>
                  <a:pt x="866" y="6870"/>
                </a:lnTo>
                <a:lnTo>
                  <a:pt x="67" y="4413"/>
                </a:lnTo>
                <a:cubicBezTo>
                  <a:pt x="26" y="4287"/>
                  <a:pt x="4" y="4154"/>
                  <a:pt x="0" y="4017"/>
                </a:cubicBezTo>
                <a:lnTo>
                  <a:pt x="0" y="3907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1" name="Google Shape;651;p25"/>
          <p:cNvSpPr/>
          <p:nvPr/>
        </p:nvSpPr>
        <p:spPr>
          <a:xfrm>
            <a:off x="10804312" y="6799280"/>
            <a:ext cx="3961270" cy="5411830"/>
          </a:xfrm>
          <a:custGeom>
            <a:rect b="b" l="l" r="r" t="t"/>
            <a:pathLst>
              <a:path extrusionOk="0" h="7517" w="5505">
                <a:moveTo>
                  <a:pt x="0" y="2223"/>
                </a:moveTo>
                <a:lnTo>
                  <a:pt x="3061" y="0"/>
                </a:lnTo>
                <a:lnTo>
                  <a:pt x="3061" y="0"/>
                </a:lnTo>
                <a:cubicBezTo>
                  <a:pt x="3403" y="1052"/>
                  <a:pt x="3664" y="1856"/>
                  <a:pt x="3982" y="2834"/>
                </a:cubicBezTo>
                <a:lnTo>
                  <a:pt x="3982" y="2834"/>
                </a:lnTo>
                <a:lnTo>
                  <a:pt x="3982" y="2834"/>
                </a:lnTo>
                <a:lnTo>
                  <a:pt x="5504" y="7516"/>
                </a:lnTo>
                <a:lnTo>
                  <a:pt x="2919" y="7516"/>
                </a:lnTo>
                <a:lnTo>
                  <a:pt x="2919" y="7516"/>
                </a:lnTo>
                <a:cubicBezTo>
                  <a:pt x="2259" y="7516"/>
                  <a:pt x="1553" y="7003"/>
                  <a:pt x="1349" y="6376"/>
                </a:cubicBezTo>
                <a:lnTo>
                  <a:pt x="1349" y="6376"/>
                </a:lnTo>
                <a:lnTo>
                  <a:pt x="0" y="2223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2" name="Google Shape;652;p25"/>
          <p:cNvSpPr/>
          <p:nvPr/>
        </p:nvSpPr>
        <p:spPr>
          <a:xfrm>
            <a:off x="14346600" y="9617876"/>
            <a:ext cx="5687977" cy="2590061"/>
          </a:xfrm>
          <a:custGeom>
            <a:rect b="b" l="l" r="r" t="t"/>
            <a:pathLst>
              <a:path extrusionOk="0" h="3599" w="7904">
                <a:moveTo>
                  <a:pt x="0" y="0"/>
                </a:moveTo>
                <a:lnTo>
                  <a:pt x="7903" y="0"/>
                </a:lnTo>
                <a:lnTo>
                  <a:pt x="7104" y="2458"/>
                </a:lnTo>
                <a:lnTo>
                  <a:pt x="7104" y="2458"/>
                </a:lnTo>
                <a:cubicBezTo>
                  <a:pt x="6900" y="3085"/>
                  <a:pt x="6194" y="3598"/>
                  <a:pt x="5534" y="3598"/>
                </a:cubicBezTo>
                <a:lnTo>
                  <a:pt x="5534" y="3598"/>
                </a:lnTo>
                <a:lnTo>
                  <a:pt x="1169" y="3598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3" name="Google Shape;653;p25"/>
          <p:cNvSpPr/>
          <p:nvPr/>
        </p:nvSpPr>
        <p:spPr>
          <a:xfrm>
            <a:off x="17441342" y="3809283"/>
            <a:ext cx="3742258" cy="5411830"/>
          </a:xfrm>
          <a:custGeom>
            <a:rect b="b" l="l" r="r" t="t"/>
            <a:pathLst>
              <a:path extrusionOk="0" h="7517" w="5201">
                <a:moveTo>
                  <a:pt x="5200" y="2973"/>
                </a:moveTo>
                <a:cubicBezTo>
                  <a:pt x="5195" y="3108"/>
                  <a:pt x="5173" y="3240"/>
                  <a:pt x="5133" y="3365"/>
                </a:cubicBezTo>
                <a:lnTo>
                  <a:pt x="3784" y="7516"/>
                </a:lnTo>
                <a:lnTo>
                  <a:pt x="0" y="7516"/>
                </a:lnTo>
                <a:cubicBezTo>
                  <a:pt x="306" y="6575"/>
                  <a:pt x="547" y="5833"/>
                  <a:pt x="822" y="4986"/>
                </a:cubicBezTo>
                <a:lnTo>
                  <a:pt x="2442" y="0"/>
                </a:lnTo>
                <a:lnTo>
                  <a:pt x="4533" y="1519"/>
                </a:lnTo>
                <a:cubicBezTo>
                  <a:pt x="4931" y="1807"/>
                  <a:pt x="5182" y="2341"/>
                  <a:pt x="5200" y="2854"/>
                </a:cubicBezTo>
                <a:lnTo>
                  <a:pt x="5200" y="297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4" name="Google Shape;654;p25"/>
          <p:cNvSpPr txBox="1"/>
          <p:nvPr/>
        </p:nvSpPr>
        <p:spPr>
          <a:xfrm>
            <a:off x="14614184" y="6707474"/>
            <a:ext cx="20072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</a:t>
            </a:r>
            <a:endParaRPr/>
          </a:p>
        </p:txBody>
      </p:sp>
      <p:sp>
        <p:nvSpPr>
          <p:cNvPr id="655" name="Google Shape;655;p25"/>
          <p:cNvSpPr txBox="1"/>
          <p:nvPr/>
        </p:nvSpPr>
        <p:spPr>
          <a:xfrm rot="2070542">
            <a:off x="15597362" y="3072941"/>
            <a:ext cx="178125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Staffing</a:t>
            </a:r>
            <a:endParaRPr/>
          </a:p>
        </p:txBody>
      </p:sp>
      <p:sp>
        <p:nvSpPr>
          <p:cNvPr id="656" name="Google Shape;656;p25"/>
          <p:cNvSpPr txBox="1"/>
          <p:nvPr/>
        </p:nvSpPr>
        <p:spPr>
          <a:xfrm rot="-2217771">
            <a:off x="10632689" y="4675577"/>
            <a:ext cx="319010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 and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labor relations</a:t>
            </a:r>
            <a:endParaRPr/>
          </a:p>
        </p:txBody>
      </p:sp>
      <p:sp>
        <p:nvSpPr>
          <p:cNvPr id="657" name="Google Shape;657;p25"/>
          <p:cNvSpPr txBox="1"/>
          <p:nvPr/>
        </p:nvSpPr>
        <p:spPr>
          <a:xfrm>
            <a:off x="15608077" y="10573325"/>
            <a:ext cx="315342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</p:txBody>
      </p:sp>
      <p:sp>
        <p:nvSpPr>
          <p:cNvPr id="658" name="Google Shape;658;p25"/>
          <p:cNvSpPr txBox="1"/>
          <p:nvPr/>
        </p:nvSpPr>
        <p:spPr>
          <a:xfrm rot="4195299">
            <a:off x="11606580" y="9214286"/>
            <a:ext cx="235673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Safety and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</a:t>
            </a:r>
            <a:endParaRPr/>
          </a:p>
        </p:txBody>
      </p:sp>
      <p:sp>
        <p:nvSpPr>
          <p:cNvPr id="659" name="Google Shape;659;p25"/>
          <p:cNvSpPr txBox="1"/>
          <p:nvPr/>
        </p:nvSpPr>
        <p:spPr>
          <a:xfrm rot="-4411487">
            <a:off x="17726075" y="6276458"/>
            <a:ext cx="366779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Human Resource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pic>
        <p:nvPicPr>
          <p:cNvPr id="660" name="Google Shape;6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6"/>
          <p:cNvSpPr/>
          <p:nvPr/>
        </p:nvSpPr>
        <p:spPr>
          <a:xfrm>
            <a:off x="13702045" y="1062997"/>
            <a:ext cx="3831560" cy="3831560"/>
          </a:xfrm>
          <a:prstGeom prst="ellipse">
            <a:avLst/>
          </a:prstGeom>
          <a:solidFill>
            <a:schemeClr val="accent6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6" name="Google Shape;666;p26"/>
          <p:cNvSpPr/>
          <p:nvPr/>
        </p:nvSpPr>
        <p:spPr>
          <a:xfrm>
            <a:off x="16279400" y="8821444"/>
            <a:ext cx="3831560" cy="3831560"/>
          </a:xfrm>
          <a:prstGeom prst="ellipse">
            <a:avLst/>
          </a:prstGeom>
          <a:solidFill>
            <a:schemeClr val="accent6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7" name="Google Shape;667;p26"/>
          <p:cNvSpPr/>
          <p:nvPr/>
        </p:nvSpPr>
        <p:spPr>
          <a:xfrm>
            <a:off x="11154284" y="8821444"/>
            <a:ext cx="3831560" cy="3831560"/>
          </a:xfrm>
          <a:prstGeom prst="ellipse">
            <a:avLst/>
          </a:prstGeom>
          <a:solidFill>
            <a:schemeClr val="accent6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8" name="Google Shape;668;p26"/>
          <p:cNvSpPr/>
          <p:nvPr/>
        </p:nvSpPr>
        <p:spPr>
          <a:xfrm>
            <a:off x="17667644" y="4030367"/>
            <a:ext cx="3831560" cy="3831560"/>
          </a:xfrm>
          <a:prstGeom prst="ellipse">
            <a:avLst/>
          </a:prstGeom>
          <a:solidFill>
            <a:schemeClr val="accent6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9" name="Google Shape;669;p26"/>
          <p:cNvSpPr/>
          <p:nvPr/>
        </p:nvSpPr>
        <p:spPr>
          <a:xfrm>
            <a:off x="9736446" y="4030367"/>
            <a:ext cx="3831560" cy="3831560"/>
          </a:xfrm>
          <a:prstGeom prst="ellipse">
            <a:avLst/>
          </a:prstGeom>
          <a:solidFill>
            <a:schemeClr val="accent6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0" name="Google Shape;670;p26"/>
          <p:cNvSpPr/>
          <p:nvPr/>
        </p:nvSpPr>
        <p:spPr>
          <a:xfrm>
            <a:off x="11220450" y="2978777"/>
            <a:ext cx="8794750" cy="8794750"/>
          </a:xfrm>
          <a:prstGeom prst="donut">
            <a:avLst>
              <a:gd fmla="val 1138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1" name="Google Shape;671;p26"/>
          <p:cNvSpPr/>
          <p:nvPr/>
        </p:nvSpPr>
        <p:spPr>
          <a:xfrm>
            <a:off x="14038078" y="1399030"/>
            <a:ext cx="3159494" cy="31594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2" name="Google Shape;672;p26"/>
          <p:cNvSpPr/>
          <p:nvPr/>
        </p:nvSpPr>
        <p:spPr>
          <a:xfrm>
            <a:off x="16615433" y="9157477"/>
            <a:ext cx="3159494" cy="31594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3" name="Google Shape;673;p26"/>
          <p:cNvSpPr/>
          <p:nvPr/>
        </p:nvSpPr>
        <p:spPr>
          <a:xfrm>
            <a:off x="11490317" y="9157477"/>
            <a:ext cx="3159494" cy="31594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4" name="Google Shape;674;p26"/>
          <p:cNvSpPr/>
          <p:nvPr/>
        </p:nvSpPr>
        <p:spPr>
          <a:xfrm>
            <a:off x="18003677" y="4366400"/>
            <a:ext cx="3159494" cy="3159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5" name="Google Shape;675;p26"/>
          <p:cNvSpPr/>
          <p:nvPr/>
        </p:nvSpPr>
        <p:spPr>
          <a:xfrm>
            <a:off x="10072479" y="4366400"/>
            <a:ext cx="3159494" cy="31594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6" name="Google Shape;676;p26"/>
          <p:cNvSpPr txBox="1"/>
          <p:nvPr/>
        </p:nvSpPr>
        <p:spPr>
          <a:xfrm>
            <a:off x="17364038" y="10077044"/>
            <a:ext cx="1656223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Mental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Models</a:t>
            </a: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12084058" y="10077043"/>
            <a:ext cx="197201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Mastery</a:t>
            </a:r>
            <a:endParaRPr/>
          </a:p>
        </p:txBody>
      </p:sp>
      <p:sp>
        <p:nvSpPr>
          <p:cNvPr id="678" name="Google Shape;678;p26"/>
          <p:cNvSpPr txBox="1"/>
          <p:nvPr/>
        </p:nvSpPr>
        <p:spPr>
          <a:xfrm>
            <a:off x="10668625" y="5285966"/>
            <a:ext cx="1967206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Thinking</a:t>
            </a:r>
            <a:endParaRPr/>
          </a:p>
        </p:txBody>
      </p:sp>
      <p:sp>
        <p:nvSpPr>
          <p:cNvPr id="679" name="Google Shape;679;p26"/>
          <p:cNvSpPr txBox="1"/>
          <p:nvPr/>
        </p:nvSpPr>
        <p:spPr>
          <a:xfrm>
            <a:off x="18650316" y="4965365"/>
            <a:ext cx="1866216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Building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Shared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Vision</a:t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14623002" y="2318596"/>
            <a:ext cx="1989648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</p:txBody>
      </p:sp>
      <p:sp>
        <p:nvSpPr>
          <p:cNvPr id="681" name="Google Shape;681;p26"/>
          <p:cNvSpPr txBox="1"/>
          <p:nvPr/>
        </p:nvSpPr>
        <p:spPr>
          <a:xfrm>
            <a:off x="1520825" y="4767814"/>
            <a:ext cx="6265498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 COMPONENTS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 A LEARNING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  <a:endParaRPr/>
          </a:p>
        </p:txBody>
      </p:sp>
      <p:sp>
        <p:nvSpPr>
          <p:cNvPr id="682" name="Google Shape;682;p26"/>
          <p:cNvSpPr txBox="1"/>
          <p:nvPr/>
        </p:nvSpPr>
        <p:spPr>
          <a:xfrm>
            <a:off x="1520825" y="8453269"/>
            <a:ext cx="7933582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Focusing on group solving using systems thinking</a:t>
            </a:r>
            <a:endParaRPr/>
          </a:p>
        </p:txBody>
      </p:sp>
      <p:pic>
        <p:nvPicPr>
          <p:cNvPr id="683" name="Google Shape;6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"/>
          <p:cNvSpPr txBox="1"/>
          <p:nvPr/>
        </p:nvSpPr>
        <p:spPr>
          <a:xfrm>
            <a:off x="1520825" y="612372"/>
            <a:ext cx="179976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INTEGRATING HRM WITH BUSINESS OUTCOMES</a:t>
            </a:r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12267396" y="2886769"/>
            <a:ext cx="4169602" cy="3529567"/>
          </a:xfrm>
          <a:custGeom>
            <a:rect b="b" l="l" r="r" t="t"/>
            <a:pathLst>
              <a:path extrusionOk="0" h="4058992" w="4795031">
                <a:moveTo>
                  <a:pt x="0" y="0"/>
                </a:moveTo>
                <a:lnTo>
                  <a:pt x="173839" y="4395"/>
                </a:lnTo>
                <a:cubicBezTo>
                  <a:pt x="2273946" y="110850"/>
                  <a:pt x="4041103" y="1479277"/>
                  <a:pt x="4732093" y="3366458"/>
                </a:cubicBezTo>
                <a:lnTo>
                  <a:pt x="4795031" y="3552466"/>
                </a:lnTo>
                <a:lnTo>
                  <a:pt x="4130218" y="4058992"/>
                </a:lnTo>
                <a:lnTo>
                  <a:pt x="3357725" y="3959977"/>
                </a:lnTo>
                <a:lnTo>
                  <a:pt x="3330496" y="3879505"/>
                </a:lnTo>
                <a:cubicBezTo>
                  <a:pt x="2840336" y="2540815"/>
                  <a:pt x="1586785" y="1570108"/>
                  <a:pt x="97053" y="1494593"/>
                </a:cubicBezTo>
                <a:lnTo>
                  <a:pt x="7214" y="1492321"/>
                </a:lnTo>
                <a:lnTo>
                  <a:pt x="309693" y="7549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7925127" y="2887621"/>
            <a:ext cx="4420379" cy="3451400"/>
          </a:xfrm>
          <a:custGeom>
            <a:rect b="b" l="l" r="r" t="t"/>
            <a:pathLst>
              <a:path extrusionOk="0" h="3969100" w="5083423">
                <a:moveTo>
                  <a:pt x="4774132" y="0"/>
                </a:moveTo>
                <a:lnTo>
                  <a:pt x="5083423" y="753974"/>
                </a:lnTo>
                <a:lnTo>
                  <a:pt x="4780685" y="1491973"/>
                </a:lnTo>
                <a:lnTo>
                  <a:pt x="4715834" y="1493613"/>
                </a:lnTo>
                <a:cubicBezTo>
                  <a:pt x="3226102" y="1569128"/>
                  <a:pt x="1972551" y="2539835"/>
                  <a:pt x="1482391" y="3878525"/>
                </a:cubicBezTo>
                <a:lnTo>
                  <a:pt x="1451744" y="3969100"/>
                </a:lnTo>
                <a:lnTo>
                  <a:pt x="832840" y="3497550"/>
                </a:lnTo>
                <a:lnTo>
                  <a:pt x="0" y="3604301"/>
                </a:lnTo>
                <a:lnTo>
                  <a:pt x="79" y="3604023"/>
                </a:lnTo>
                <a:cubicBezTo>
                  <a:pt x="625099" y="1594523"/>
                  <a:pt x="2451437" y="114306"/>
                  <a:pt x="4639048" y="3415"/>
                </a:cubicBezTo>
                <a:lnTo>
                  <a:pt x="47741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7724488" y="6113651"/>
            <a:ext cx="2491157" cy="4807299"/>
          </a:xfrm>
          <a:custGeom>
            <a:rect b="b" l="l" r="r" t="t"/>
            <a:pathLst>
              <a:path extrusionOk="0" h="5528380" w="2864823">
                <a:moveTo>
                  <a:pt x="1006668" y="0"/>
                </a:moveTo>
                <a:lnTo>
                  <a:pt x="1619259" y="466740"/>
                </a:lnTo>
                <a:lnTo>
                  <a:pt x="1606794" y="510634"/>
                </a:lnTo>
                <a:cubicBezTo>
                  <a:pt x="1531946" y="801543"/>
                  <a:pt x="1492139" y="1106516"/>
                  <a:pt x="1492139" y="1420786"/>
                </a:cubicBezTo>
                <a:cubicBezTo>
                  <a:pt x="1492139" y="2552160"/>
                  <a:pt x="2008041" y="3563038"/>
                  <a:pt x="2817429" y="4231004"/>
                </a:cubicBezTo>
                <a:lnTo>
                  <a:pt x="2864823" y="4266445"/>
                </a:lnTo>
                <a:lnTo>
                  <a:pt x="2149909" y="4818911"/>
                </a:lnTo>
                <a:lnTo>
                  <a:pt x="2054037" y="5528380"/>
                </a:lnTo>
                <a:lnTo>
                  <a:pt x="1868290" y="5382412"/>
                </a:lnTo>
                <a:cubicBezTo>
                  <a:pt x="727279" y="4440765"/>
                  <a:pt x="0" y="3015708"/>
                  <a:pt x="0" y="1420786"/>
                </a:cubicBezTo>
                <a:cubicBezTo>
                  <a:pt x="0" y="977752"/>
                  <a:pt x="56117" y="547825"/>
                  <a:pt x="161631" y="137725"/>
                </a:cubicBezTo>
                <a:lnTo>
                  <a:pt x="170299" y="107203"/>
                </a:lnTo>
                <a:lnTo>
                  <a:pt x="10066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14241708" y="6157143"/>
            <a:ext cx="2411456" cy="4771771"/>
          </a:xfrm>
          <a:custGeom>
            <a:rect b="b" l="l" r="r" t="t"/>
            <a:pathLst>
              <a:path extrusionOk="0" h="5487522" w="2773168">
                <a:moveTo>
                  <a:pt x="2586630" y="0"/>
                </a:moveTo>
                <a:lnTo>
                  <a:pt x="2611538" y="87710"/>
                </a:lnTo>
                <a:cubicBezTo>
                  <a:pt x="2717050" y="497810"/>
                  <a:pt x="2773168" y="927737"/>
                  <a:pt x="2773168" y="1370771"/>
                </a:cubicBezTo>
                <a:cubicBezTo>
                  <a:pt x="2773168" y="3054300"/>
                  <a:pt x="1962836" y="4548565"/>
                  <a:pt x="710932" y="5484808"/>
                </a:cubicBezTo>
                <a:lnTo>
                  <a:pt x="707116" y="5487522"/>
                </a:lnTo>
                <a:lnTo>
                  <a:pt x="120759" y="5034402"/>
                </a:lnTo>
                <a:lnTo>
                  <a:pt x="0" y="4140762"/>
                </a:lnTo>
                <a:lnTo>
                  <a:pt x="214360" y="3945939"/>
                </a:lnTo>
                <a:cubicBezTo>
                  <a:pt x="873402" y="3286896"/>
                  <a:pt x="1281029" y="2376436"/>
                  <a:pt x="1281029" y="1370771"/>
                </a:cubicBezTo>
                <a:cubicBezTo>
                  <a:pt x="1281029" y="1056501"/>
                  <a:pt x="1241222" y="751528"/>
                  <a:pt x="1166374" y="460619"/>
                </a:cubicBezTo>
                <a:lnTo>
                  <a:pt x="1152717" y="412527"/>
                </a:lnTo>
                <a:lnTo>
                  <a:pt x="1916671" y="510448"/>
                </a:lnTo>
                <a:lnTo>
                  <a:pt x="25866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9673390" y="9884670"/>
            <a:ext cx="5032553" cy="1928789"/>
          </a:xfrm>
          <a:custGeom>
            <a:rect b="b" l="l" r="r" t="t"/>
            <a:pathLst>
              <a:path extrusionOk="0" h="2218102" w="5787422">
                <a:moveTo>
                  <a:pt x="5067999" y="0"/>
                </a:moveTo>
                <a:lnTo>
                  <a:pt x="5183900" y="857690"/>
                </a:lnTo>
                <a:lnTo>
                  <a:pt x="5787422" y="1324075"/>
                </a:lnTo>
                <a:lnTo>
                  <a:pt x="5763199" y="1341300"/>
                </a:lnTo>
                <a:cubicBezTo>
                  <a:pt x="4943811" y="1894867"/>
                  <a:pt x="3956025" y="2218102"/>
                  <a:pt x="2892744" y="2218102"/>
                </a:cubicBezTo>
                <a:cubicBezTo>
                  <a:pt x="1829463" y="2218102"/>
                  <a:pt x="841677" y="1894867"/>
                  <a:pt x="22289" y="1341300"/>
                </a:cubicBezTo>
                <a:lnTo>
                  <a:pt x="0" y="1325450"/>
                </a:lnTo>
                <a:lnTo>
                  <a:pt x="99087" y="592184"/>
                </a:lnTo>
                <a:lnTo>
                  <a:pt x="792659" y="56211"/>
                </a:lnTo>
                <a:lnTo>
                  <a:pt x="856558" y="103994"/>
                </a:lnTo>
                <a:cubicBezTo>
                  <a:pt x="1437799" y="496673"/>
                  <a:pt x="2138495" y="725963"/>
                  <a:pt x="2892744" y="725963"/>
                </a:cubicBezTo>
                <a:cubicBezTo>
                  <a:pt x="3646993" y="725963"/>
                  <a:pt x="4347689" y="496673"/>
                  <a:pt x="4928930" y="103994"/>
                </a:cubicBezTo>
                <a:lnTo>
                  <a:pt x="50679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4" name="Google Shape;694;p27"/>
          <p:cNvSpPr txBox="1"/>
          <p:nvPr/>
        </p:nvSpPr>
        <p:spPr>
          <a:xfrm>
            <a:off x="9804297" y="12256517"/>
            <a:ext cx="4769062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Shared Understanding</a:t>
            </a:r>
            <a:endParaRPr/>
          </a:p>
        </p:txBody>
      </p:sp>
      <p:sp>
        <p:nvSpPr>
          <p:cNvPr id="695" name="Google Shape;695;p27"/>
          <p:cNvSpPr txBox="1"/>
          <p:nvPr/>
        </p:nvSpPr>
        <p:spPr>
          <a:xfrm>
            <a:off x="17133978" y="7964906"/>
            <a:ext cx="2835841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Shaping </a:t>
            </a:r>
            <a:endParaRPr/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Working</a:t>
            </a:r>
            <a:endParaRPr/>
          </a:p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Environment</a:t>
            </a:r>
            <a:endParaRPr/>
          </a:p>
        </p:txBody>
      </p:sp>
      <p:sp>
        <p:nvSpPr>
          <p:cNvPr id="696" name="Google Shape;696;p27"/>
          <p:cNvSpPr txBox="1"/>
          <p:nvPr/>
        </p:nvSpPr>
        <p:spPr>
          <a:xfrm>
            <a:off x="15792325" y="3595310"/>
            <a:ext cx="405252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 Resourcing</a:t>
            </a:r>
            <a:endParaRPr/>
          </a:p>
        </p:txBody>
      </p:sp>
      <p:sp>
        <p:nvSpPr>
          <p:cNvPr id="697" name="Google Shape;697;p27"/>
          <p:cNvSpPr txBox="1"/>
          <p:nvPr/>
        </p:nvSpPr>
        <p:spPr>
          <a:xfrm>
            <a:off x="6045784" y="3274710"/>
            <a:ext cx="2539541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Continuous</a:t>
            </a:r>
            <a:endParaRPr/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</p:txBody>
      </p:sp>
      <p:sp>
        <p:nvSpPr>
          <p:cNvPr id="698" name="Google Shape;698;p27"/>
          <p:cNvSpPr txBox="1"/>
          <p:nvPr/>
        </p:nvSpPr>
        <p:spPr>
          <a:xfrm>
            <a:off x="4085437" y="8285507"/>
            <a:ext cx="315823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Accountability</a:t>
            </a:r>
            <a:endParaRPr/>
          </a:p>
        </p:txBody>
      </p:sp>
      <p:pic>
        <p:nvPicPr>
          <p:cNvPr id="699" name="Google Shape;6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8"/>
          <p:cNvSpPr/>
          <p:nvPr/>
        </p:nvSpPr>
        <p:spPr>
          <a:xfrm>
            <a:off x="13499013" y="1663420"/>
            <a:ext cx="4204077" cy="4810960"/>
          </a:xfrm>
          <a:custGeom>
            <a:rect b="b" l="l" r="r" t="t"/>
            <a:pathLst>
              <a:path extrusionOk="0" h="4810960" w="4204077">
                <a:moveTo>
                  <a:pt x="2211030" y="732"/>
                </a:moveTo>
                <a:cubicBezTo>
                  <a:pt x="2908071" y="12461"/>
                  <a:pt x="3584041" y="164947"/>
                  <a:pt x="4204077" y="435889"/>
                </a:cubicBezTo>
                <a:lnTo>
                  <a:pt x="2120174" y="4810960"/>
                </a:lnTo>
                <a:lnTo>
                  <a:pt x="0" y="454440"/>
                </a:lnTo>
                <a:cubicBezTo>
                  <a:pt x="297698" y="321637"/>
                  <a:pt x="611448" y="213189"/>
                  <a:pt x="941131" y="136453"/>
                </a:cubicBezTo>
                <a:cubicBezTo>
                  <a:pt x="1366995" y="37329"/>
                  <a:pt x="1792805" y="-6305"/>
                  <a:pt x="2211030" y="7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8"/>
          <p:cNvSpPr/>
          <p:nvPr/>
        </p:nvSpPr>
        <p:spPr>
          <a:xfrm>
            <a:off x="15932247" y="2252106"/>
            <a:ext cx="4720149" cy="4372918"/>
          </a:xfrm>
          <a:custGeom>
            <a:rect b="b" l="l" r="r" t="t"/>
            <a:pathLst>
              <a:path extrusionOk="0" h="4372918" w="4720149">
                <a:moveTo>
                  <a:pt x="2083609" y="0"/>
                </a:moveTo>
                <a:cubicBezTo>
                  <a:pt x="3342111" y="652193"/>
                  <a:pt x="4327861" y="1809294"/>
                  <a:pt x="4720149" y="3274260"/>
                </a:cubicBezTo>
                <a:lnTo>
                  <a:pt x="0" y="4372918"/>
                </a:lnTo>
                <a:lnTo>
                  <a:pt x="2083609" y="0"/>
                </a:lnTo>
                <a:close/>
              </a:path>
            </a:pathLst>
          </a:custGeom>
          <a:solidFill>
            <a:srgbClr val="00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10575780" y="2272683"/>
            <a:ext cx="4729176" cy="4355624"/>
          </a:xfrm>
          <a:custGeom>
            <a:rect b="b" l="l" r="r" t="t"/>
            <a:pathLst>
              <a:path extrusionOk="0" h="4355624" w="4729176">
                <a:moveTo>
                  <a:pt x="2608185" y="0"/>
                </a:moveTo>
                <a:lnTo>
                  <a:pt x="4729176" y="4355624"/>
                </a:lnTo>
                <a:lnTo>
                  <a:pt x="0" y="3298287"/>
                </a:lnTo>
                <a:cubicBezTo>
                  <a:pt x="364318" y="1898723"/>
                  <a:pt x="1302490" y="689854"/>
                  <a:pt x="26081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/>
          <p:nvPr/>
        </p:nvSpPr>
        <p:spPr>
          <a:xfrm>
            <a:off x="16010866" y="5864141"/>
            <a:ext cx="4820108" cy="4101641"/>
          </a:xfrm>
          <a:custGeom>
            <a:rect b="b" l="l" r="r" t="t"/>
            <a:pathLst>
              <a:path extrusionOk="0" h="4101641" w="4820108">
                <a:moveTo>
                  <a:pt x="4720149" y="0"/>
                </a:moveTo>
                <a:cubicBezTo>
                  <a:pt x="5015069" y="1487507"/>
                  <a:pt x="4642201" y="2961274"/>
                  <a:pt x="3802019" y="4101641"/>
                </a:cubicBezTo>
                <a:lnTo>
                  <a:pt x="0" y="1098657"/>
                </a:lnTo>
                <a:lnTo>
                  <a:pt x="4720149" y="0"/>
                </a:lnTo>
                <a:close/>
              </a:path>
            </a:pathLst>
          </a:custGeom>
          <a:solidFill>
            <a:srgbClr val="C6C8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8"/>
          <p:cNvSpPr/>
          <p:nvPr/>
        </p:nvSpPr>
        <p:spPr>
          <a:xfrm>
            <a:off x="10408035" y="5910833"/>
            <a:ext cx="4820177" cy="4096847"/>
          </a:xfrm>
          <a:custGeom>
            <a:rect b="b" l="l" r="r" t="t"/>
            <a:pathLst>
              <a:path extrusionOk="0" h="4096847" w="4820177">
                <a:moveTo>
                  <a:pt x="91648" y="0"/>
                </a:moveTo>
                <a:lnTo>
                  <a:pt x="4820177" y="1058792"/>
                </a:lnTo>
                <a:lnTo>
                  <a:pt x="1045226" y="4096847"/>
                </a:lnTo>
                <a:cubicBezTo>
                  <a:pt x="622578" y="3534879"/>
                  <a:pt x="305467" y="2878098"/>
                  <a:pt x="135792" y="2149126"/>
                </a:cubicBezTo>
                <a:cubicBezTo>
                  <a:pt x="-33883" y="1420153"/>
                  <a:pt x="-39841" y="691559"/>
                  <a:pt x="91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8"/>
          <p:cNvSpPr/>
          <p:nvPr/>
        </p:nvSpPr>
        <p:spPr>
          <a:xfrm>
            <a:off x="15796052" y="7236310"/>
            <a:ext cx="3801795" cy="4844317"/>
          </a:xfrm>
          <a:custGeom>
            <a:rect b="b" l="l" r="r" t="t"/>
            <a:pathLst>
              <a:path extrusionOk="0" h="4844317" w="3801795">
                <a:moveTo>
                  <a:pt x="0" y="0"/>
                </a:moveTo>
                <a:lnTo>
                  <a:pt x="3801795" y="3003420"/>
                </a:lnTo>
                <a:cubicBezTo>
                  <a:pt x="3102603" y="3831721"/>
                  <a:pt x="2142719" y="4450203"/>
                  <a:pt x="1006417" y="4714688"/>
                </a:cubicBezTo>
                <a:cubicBezTo>
                  <a:pt x="676878" y="4791391"/>
                  <a:pt x="348072" y="4831898"/>
                  <a:pt x="21886" y="48443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8"/>
          <p:cNvSpPr/>
          <p:nvPr/>
        </p:nvSpPr>
        <p:spPr>
          <a:xfrm>
            <a:off x="11671293" y="7239414"/>
            <a:ext cx="3796915" cy="4844413"/>
          </a:xfrm>
          <a:custGeom>
            <a:rect b="b" l="l" r="r" t="t"/>
            <a:pathLst>
              <a:path extrusionOk="0" h="4844413" w="3796915">
                <a:moveTo>
                  <a:pt x="3775903" y="0"/>
                </a:moveTo>
                <a:lnTo>
                  <a:pt x="3796915" y="4844413"/>
                </a:lnTo>
                <a:cubicBezTo>
                  <a:pt x="2320925" y="4802633"/>
                  <a:pt x="944775" y="4132443"/>
                  <a:pt x="0" y="3038193"/>
                </a:cubicBezTo>
                <a:lnTo>
                  <a:pt x="37759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8"/>
          <p:cNvSpPr txBox="1"/>
          <p:nvPr/>
        </p:nvSpPr>
        <p:spPr>
          <a:xfrm>
            <a:off x="1520825" y="5125539"/>
            <a:ext cx="5799023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endParaRPr/>
          </a:p>
        </p:txBody>
      </p:sp>
      <p:sp>
        <p:nvSpPr>
          <p:cNvPr id="712" name="Google Shape;712;p28"/>
          <p:cNvSpPr txBox="1"/>
          <p:nvPr/>
        </p:nvSpPr>
        <p:spPr>
          <a:xfrm>
            <a:off x="14393444" y="974888"/>
            <a:ext cx="24487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Environmental</a:t>
            </a:r>
            <a:endParaRPr/>
          </a:p>
        </p:txBody>
      </p:sp>
      <p:sp>
        <p:nvSpPr>
          <p:cNvPr id="713" name="Google Shape;713;p28"/>
          <p:cNvSpPr txBox="1"/>
          <p:nvPr/>
        </p:nvSpPr>
        <p:spPr>
          <a:xfrm>
            <a:off x="14449880" y="2945795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14" name="Google Shape;714;p28"/>
          <p:cNvSpPr txBox="1"/>
          <p:nvPr/>
        </p:nvSpPr>
        <p:spPr>
          <a:xfrm>
            <a:off x="15876334" y="9144862"/>
            <a:ext cx="24487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Talent Management</a:t>
            </a:r>
            <a:endParaRPr/>
          </a:p>
        </p:txBody>
      </p:sp>
      <p:sp>
        <p:nvSpPr>
          <p:cNvPr id="715" name="Google Shape;715;p28"/>
          <p:cNvSpPr txBox="1"/>
          <p:nvPr/>
        </p:nvSpPr>
        <p:spPr>
          <a:xfrm>
            <a:off x="15872670" y="10014309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16" name="Google Shape;716;p28"/>
          <p:cNvSpPr txBox="1"/>
          <p:nvPr/>
        </p:nvSpPr>
        <p:spPr>
          <a:xfrm>
            <a:off x="12894683" y="9514194"/>
            <a:ext cx="24487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 Rewards</a:t>
            </a:r>
            <a:endParaRPr/>
          </a:p>
        </p:txBody>
      </p:sp>
      <p:sp>
        <p:nvSpPr>
          <p:cNvPr id="717" name="Google Shape;717;p28"/>
          <p:cNvSpPr txBox="1"/>
          <p:nvPr/>
        </p:nvSpPr>
        <p:spPr>
          <a:xfrm>
            <a:off x="12891019" y="10014309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18" name="Google Shape;718;p28"/>
          <p:cNvSpPr txBox="1"/>
          <p:nvPr/>
        </p:nvSpPr>
        <p:spPr>
          <a:xfrm>
            <a:off x="10357476" y="6802131"/>
            <a:ext cx="36446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Risk management and worker protection</a:t>
            </a:r>
            <a:endParaRPr/>
          </a:p>
        </p:txBody>
      </p:sp>
      <p:sp>
        <p:nvSpPr>
          <p:cNvPr id="719" name="Google Shape;719;p28"/>
          <p:cNvSpPr txBox="1"/>
          <p:nvPr/>
        </p:nvSpPr>
        <p:spPr>
          <a:xfrm>
            <a:off x="10951740" y="7671578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20" name="Google Shape;720;p28"/>
          <p:cNvSpPr txBox="1"/>
          <p:nvPr/>
        </p:nvSpPr>
        <p:spPr>
          <a:xfrm>
            <a:off x="17949386" y="6810222"/>
            <a:ext cx="24487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Staffing</a:t>
            </a:r>
            <a:endParaRPr/>
          </a:p>
        </p:txBody>
      </p:sp>
      <p:sp>
        <p:nvSpPr>
          <p:cNvPr id="721" name="Google Shape;721;p28"/>
          <p:cNvSpPr txBox="1"/>
          <p:nvPr/>
        </p:nvSpPr>
        <p:spPr>
          <a:xfrm>
            <a:off x="17945722" y="7310337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22" name="Google Shape;722;p28"/>
          <p:cNvSpPr txBox="1"/>
          <p:nvPr/>
        </p:nvSpPr>
        <p:spPr>
          <a:xfrm>
            <a:off x="11326610" y="3675525"/>
            <a:ext cx="2803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 &amp; Labor Relations</a:t>
            </a:r>
            <a:endParaRPr/>
          </a:p>
        </p:txBody>
      </p:sp>
      <p:sp>
        <p:nvSpPr>
          <p:cNvPr id="723" name="Google Shape;723;p28"/>
          <p:cNvSpPr txBox="1"/>
          <p:nvPr/>
        </p:nvSpPr>
        <p:spPr>
          <a:xfrm>
            <a:off x="11500544" y="4544972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24" name="Google Shape;724;p28"/>
          <p:cNvSpPr txBox="1"/>
          <p:nvPr/>
        </p:nvSpPr>
        <p:spPr>
          <a:xfrm>
            <a:off x="17373748" y="3306193"/>
            <a:ext cx="24487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Legal Framework &amp; Practice</a:t>
            </a:r>
            <a:endParaRPr/>
          </a:p>
        </p:txBody>
      </p:sp>
      <p:sp>
        <p:nvSpPr>
          <p:cNvPr id="725" name="Google Shape;725;p28"/>
          <p:cNvSpPr txBox="1"/>
          <p:nvPr/>
        </p:nvSpPr>
        <p:spPr>
          <a:xfrm>
            <a:off x="17370086" y="4544972"/>
            <a:ext cx="2452425" cy="113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human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Resource planning</a:t>
            </a:r>
            <a:endParaRPr/>
          </a:p>
          <a:p>
            <a:pPr indent="-251459" lvl="0" marL="25145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</p:txBody>
      </p:sp>
      <p:sp>
        <p:nvSpPr>
          <p:cNvPr id="726" name="Google Shape;726;p28"/>
          <p:cNvSpPr txBox="1"/>
          <p:nvPr/>
        </p:nvSpPr>
        <p:spPr>
          <a:xfrm>
            <a:off x="15121534" y="12279448"/>
            <a:ext cx="9925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Legal</a:t>
            </a:r>
            <a:endParaRPr/>
          </a:p>
        </p:txBody>
      </p:sp>
      <p:sp>
        <p:nvSpPr>
          <p:cNvPr id="727" name="Google Shape;727;p28"/>
          <p:cNvSpPr txBox="1"/>
          <p:nvPr/>
        </p:nvSpPr>
        <p:spPr>
          <a:xfrm rot="5400000">
            <a:off x="20609231" y="6645718"/>
            <a:ext cx="14253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Political</a:t>
            </a:r>
            <a:endParaRPr/>
          </a:p>
        </p:txBody>
      </p:sp>
      <p:sp>
        <p:nvSpPr>
          <p:cNvPr id="728" name="Google Shape;728;p28"/>
          <p:cNvSpPr txBox="1"/>
          <p:nvPr/>
        </p:nvSpPr>
        <p:spPr>
          <a:xfrm rot="-5400000">
            <a:off x="8773290" y="6645718"/>
            <a:ext cx="22679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Technological</a:t>
            </a:r>
            <a:endParaRPr/>
          </a:p>
        </p:txBody>
      </p:sp>
      <p:sp>
        <p:nvSpPr>
          <p:cNvPr id="729" name="Google Shape;729;p28"/>
          <p:cNvSpPr txBox="1"/>
          <p:nvPr/>
        </p:nvSpPr>
        <p:spPr>
          <a:xfrm rot="-2700000">
            <a:off x="10807984" y="2714963"/>
            <a:ext cx="1168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Global</a:t>
            </a:r>
            <a:endParaRPr/>
          </a:p>
        </p:txBody>
      </p:sp>
      <p:sp>
        <p:nvSpPr>
          <p:cNvPr id="730" name="Google Shape;730;p28"/>
          <p:cNvSpPr txBox="1"/>
          <p:nvPr/>
        </p:nvSpPr>
        <p:spPr>
          <a:xfrm rot="-2700000">
            <a:off x="19262790" y="10540939"/>
            <a:ext cx="1079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/>
          </a:p>
        </p:txBody>
      </p:sp>
      <p:sp>
        <p:nvSpPr>
          <p:cNvPr id="731" name="Google Shape;731;p28"/>
          <p:cNvSpPr txBox="1"/>
          <p:nvPr/>
        </p:nvSpPr>
        <p:spPr>
          <a:xfrm rot="2700000">
            <a:off x="18868224" y="2646533"/>
            <a:ext cx="1922578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Cultural/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Geographic</a:t>
            </a:r>
            <a:endParaRPr/>
          </a:p>
        </p:txBody>
      </p:sp>
      <p:sp>
        <p:nvSpPr>
          <p:cNvPr id="732" name="Google Shape;732;p28"/>
          <p:cNvSpPr txBox="1"/>
          <p:nvPr/>
        </p:nvSpPr>
        <p:spPr>
          <a:xfrm rot="2700000">
            <a:off x="10468512" y="10420671"/>
            <a:ext cx="16562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endParaRPr/>
          </a:p>
        </p:txBody>
      </p:sp>
      <p:pic>
        <p:nvPicPr>
          <p:cNvPr id="733" name="Google Shape;7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"/>
          <p:cNvSpPr txBox="1"/>
          <p:nvPr/>
        </p:nvSpPr>
        <p:spPr>
          <a:xfrm>
            <a:off x="1520825" y="612372"/>
            <a:ext cx="96558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COMPETENCY MODEL</a:t>
            </a:r>
            <a:endParaRPr/>
          </a:p>
        </p:txBody>
      </p:sp>
      <p:sp>
        <p:nvSpPr>
          <p:cNvPr id="739" name="Google Shape;739;p29"/>
          <p:cNvSpPr txBox="1"/>
          <p:nvPr/>
        </p:nvSpPr>
        <p:spPr>
          <a:xfrm>
            <a:off x="1520825" y="1678835"/>
            <a:ext cx="10126490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International Personnel Management Association (IPMA) Model</a:t>
            </a:r>
            <a:endParaRPr/>
          </a:p>
        </p:txBody>
      </p:sp>
      <p:sp>
        <p:nvSpPr>
          <p:cNvPr id="740" name="Google Shape;740;p29"/>
          <p:cNvSpPr/>
          <p:nvPr/>
        </p:nvSpPr>
        <p:spPr>
          <a:xfrm rot="10800000">
            <a:off x="1520825" y="3363542"/>
            <a:ext cx="21336000" cy="9590458"/>
          </a:xfrm>
          <a:prstGeom prst="triangle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1" name="Google Shape;741;p29"/>
          <p:cNvSpPr/>
          <p:nvPr/>
        </p:nvSpPr>
        <p:spPr>
          <a:xfrm>
            <a:off x="9798050" y="3592141"/>
            <a:ext cx="4781550" cy="4781550"/>
          </a:xfrm>
          <a:prstGeom prst="ellipse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2" name="Google Shape;742;p29"/>
          <p:cNvSpPr/>
          <p:nvPr/>
        </p:nvSpPr>
        <p:spPr>
          <a:xfrm>
            <a:off x="9798050" y="7255615"/>
            <a:ext cx="4781550" cy="4781550"/>
          </a:xfrm>
          <a:prstGeom prst="ellipse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3" name="Google Shape;743;p29"/>
          <p:cNvSpPr/>
          <p:nvPr/>
        </p:nvSpPr>
        <p:spPr>
          <a:xfrm>
            <a:off x="11647315" y="5423878"/>
            <a:ext cx="4781550" cy="4781550"/>
          </a:xfrm>
          <a:prstGeom prst="ellipse">
            <a:avLst/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4" name="Google Shape;744;p29"/>
          <p:cNvSpPr/>
          <p:nvPr/>
        </p:nvSpPr>
        <p:spPr>
          <a:xfrm>
            <a:off x="7948785" y="5423878"/>
            <a:ext cx="4781550" cy="4781550"/>
          </a:xfrm>
          <a:prstGeom prst="ellipse">
            <a:avLst/>
          </a:prstGeom>
          <a:solidFill>
            <a:schemeClr val="accent4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5" name="Google Shape;745;p29"/>
          <p:cNvSpPr txBox="1"/>
          <p:nvPr/>
        </p:nvSpPr>
        <p:spPr>
          <a:xfrm>
            <a:off x="11391172" y="4494675"/>
            <a:ext cx="159530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Leader</a:t>
            </a:r>
            <a:endParaRPr/>
          </a:p>
        </p:txBody>
      </p:sp>
      <p:sp>
        <p:nvSpPr>
          <p:cNvPr id="746" name="Google Shape;746;p29"/>
          <p:cNvSpPr txBox="1"/>
          <p:nvPr/>
        </p:nvSpPr>
        <p:spPr>
          <a:xfrm>
            <a:off x="11084199" y="10560974"/>
            <a:ext cx="220925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Expert</a:t>
            </a:r>
            <a:endParaRPr/>
          </a:p>
        </p:txBody>
      </p:sp>
      <p:sp>
        <p:nvSpPr>
          <p:cNvPr id="747" name="Google Shape;747;p29"/>
          <p:cNvSpPr txBox="1"/>
          <p:nvPr/>
        </p:nvSpPr>
        <p:spPr>
          <a:xfrm>
            <a:off x="8315752" y="7154473"/>
            <a:ext cx="1976823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Partner</a:t>
            </a:r>
            <a:endParaRPr/>
          </a:p>
        </p:txBody>
      </p:sp>
      <p:sp>
        <p:nvSpPr>
          <p:cNvPr id="748" name="Google Shape;748;p29"/>
          <p:cNvSpPr txBox="1"/>
          <p:nvPr/>
        </p:nvSpPr>
        <p:spPr>
          <a:xfrm>
            <a:off x="14219728" y="7154473"/>
            <a:ext cx="170751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Agent</a:t>
            </a:r>
            <a:endParaRPr/>
          </a:p>
        </p:txBody>
      </p:sp>
      <p:pic>
        <p:nvPicPr>
          <p:cNvPr id="749" name="Google Shape;7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1520825" y="612372"/>
            <a:ext cx="1527757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TUCKMAN TEAM DEVELOPMENT MODEL</a:t>
            </a:r>
            <a:endParaRPr/>
          </a:p>
        </p:txBody>
      </p:sp>
      <p:cxnSp>
        <p:nvCxnSpPr>
          <p:cNvPr id="93" name="Google Shape;93;p3"/>
          <p:cNvCxnSpPr/>
          <p:nvPr/>
        </p:nvCxnSpPr>
        <p:spPr>
          <a:xfrm>
            <a:off x="2761796" y="3265714"/>
            <a:ext cx="0" cy="868680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94" name="Google Shape;94;p3"/>
          <p:cNvCxnSpPr/>
          <p:nvPr/>
        </p:nvCxnSpPr>
        <p:spPr>
          <a:xfrm rot="10800000">
            <a:off x="2761798" y="11952514"/>
            <a:ext cx="19575688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95" name="Google Shape;95;p3"/>
          <p:cNvSpPr txBox="1"/>
          <p:nvPr/>
        </p:nvSpPr>
        <p:spPr>
          <a:xfrm>
            <a:off x="11953964" y="12191405"/>
            <a:ext cx="119135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 rot="-5400000">
            <a:off x="675244" y="7269534"/>
            <a:ext cx="288252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Effectiveness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3690258" y="9633857"/>
            <a:ext cx="4470762" cy="1796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8161020" y="7722610"/>
            <a:ext cx="4470762" cy="1796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2631782" y="5811363"/>
            <a:ext cx="4470762" cy="1796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7102544" y="3900116"/>
            <a:ext cx="4470762" cy="1796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976501" y="9718369"/>
            <a:ext cx="1898277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Forming	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3831661" y="10375092"/>
            <a:ext cx="4146480" cy="876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Team is dependent on the leader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9387853" y="8012307"/>
            <a:ext cx="2058577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Storming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8323161" y="8669030"/>
            <a:ext cx="4146480" cy="46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Leaders mediates and focuses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13893880" y="6101060"/>
            <a:ext cx="1988045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Norming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2793923" y="6757783"/>
            <a:ext cx="4146480" cy="46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Leader facilities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8108964" y="3984628"/>
            <a:ext cx="24994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Performing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7264684" y="4641351"/>
            <a:ext cx="4146480" cy="876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Leader delegates and overseas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7102544" y="9700688"/>
            <a:ext cx="5234942" cy="196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leaders goal is to make the team self reliant and then move on.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520825" y="1678835"/>
            <a:ext cx="18659276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Teams go through four stages. Teams can regress when membership changes. A mature team may need no leadership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0"/>
          <p:cNvSpPr/>
          <p:nvPr/>
        </p:nvSpPr>
        <p:spPr>
          <a:xfrm>
            <a:off x="10363167" y="3359492"/>
            <a:ext cx="3623021" cy="2740898"/>
          </a:xfrm>
          <a:custGeom>
            <a:rect b="b" l="l" r="r" t="t"/>
            <a:pathLst>
              <a:path extrusionOk="0" h="2740898" w="3623021">
                <a:moveTo>
                  <a:pt x="1905438" y="631"/>
                </a:moveTo>
                <a:cubicBezTo>
                  <a:pt x="2506140" y="10740"/>
                  <a:pt x="3088682" y="142150"/>
                  <a:pt x="3623021" y="375646"/>
                </a:cubicBezTo>
                <a:lnTo>
                  <a:pt x="2498232" y="2737094"/>
                </a:lnTo>
                <a:lnTo>
                  <a:pt x="2380965" y="2694174"/>
                </a:lnTo>
                <a:cubicBezTo>
                  <a:pt x="2205642" y="2639643"/>
                  <a:pt x="2019235" y="2610267"/>
                  <a:pt x="1825967" y="2610267"/>
                </a:cubicBezTo>
                <a:cubicBezTo>
                  <a:pt x="1632699" y="2610267"/>
                  <a:pt x="1446293" y="2639643"/>
                  <a:pt x="1270969" y="2694174"/>
                </a:cubicBezTo>
                <a:lnTo>
                  <a:pt x="1143310" y="2740898"/>
                </a:lnTo>
                <a:lnTo>
                  <a:pt x="0" y="391632"/>
                </a:lnTo>
                <a:cubicBezTo>
                  <a:pt x="256553" y="277184"/>
                  <a:pt x="526938" y="183725"/>
                  <a:pt x="811055" y="117595"/>
                </a:cubicBezTo>
                <a:cubicBezTo>
                  <a:pt x="1178060" y="32171"/>
                  <a:pt x="1545018" y="-5433"/>
                  <a:pt x="1905438" y="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0"/>
          <p:cNvSpPr/>
          <p:nvPr/>
        </p:nvSpPr>
        <p:spPr>
          <a:xfrm>
            <a:off x="13131202" y="3866816"/>
            <a:ext cx="3396662" cy="3416578"/>
          </a:xfrm>
          <a:custGeom>
            <a:rect b="b" l="l" r="r" t="t"/>
            <a:pathLst>
              <a:path extrusionOk="0" h="3416578" w="3396662">
                <a:moveTo>
                  <a:pt x="1124526" y="0"/>
                </a:moveTo>
                <a:cubicBezTo>
                  <a:pt x="2209086" y="562051"/>
                  <a:pt x="3058595" y="1559227"/>
                  <a:pt x="3396662" y="2821717"/>
                </a:cubicBezTo>
                <a:lnTo>
                  <a:pt x="840968" y="3416578"/>
                </a:lnTo>
                <a:lnTo>
                  <a:pt x="840385" y="3414304"/>
                </a:lnTo>
                <a:cubicBezTo>
                  <a:pt x="713144" y="3005215"/>
                  <a:pt x="448950" y="2656466"/>
                  <a:pt x="101432" y="2421687"/>
                </a:cubicBezTo>
                <a:lnTo>
                  <a:pt x="0" y="2360067"/>
                </a:lnTo>
                <a:lnTo>
                  <a:pt x="1124526" y="0"/>
                </a:lnTo>
                <a:close/>
              </a:path>
            </a:pathLst>
          </a:custGeom>
          <a:solidFill>
            <a:srgbClr val="00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7843960" y="3884548"/>
            <a:ext cx="3391688" cy="3414368"/>
          </a:xfrm>
          <a:custGeom>
            <a:rect b="b" l="l" r="r" t="t"/>
            <a:pathLst>
              <a:path extrusionOk="0" h="3414368" w="3391688">
                <a:moveTo>
                  <a:pt x="2247701" y="0"/>
                </a:moveTo>
                <a:lnTo>
                  <a:pt x="3391688" y="2349270"/>
                </a:lnTo>
                <a:lnTo>
                  <a:pt x="3301674" y="2403956"/>
                </a:lnTo>
                <a:cubicBezTo>
                  <a:pt x="2954156" y="2638734"/>
                  <a:pt x="2689960" y="2987483"/>
                  <a:pt x="2562721" y="3396572"/>
                </a:cubicBezTo>
                <a:lnTo>
                  <a:pt x="2558146" y="3414368"/>
                </a:lnTo>
                <a:lnTo>
                  <a:pt x="0" y="2842423"/>
                </a:lnTo>
                <a:cubicBezTo>
                  <a:pt x="313964" y="1636297"/>
                  <a:pt x="1122469" y="594508"/>
                  <a:pt x="22477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13735972" y="6979621"/>
            <a:ext cx="2945786" cy="3534744"/>
          </a:xfrm>
          <a:custGeom>
            <a:rect b="b" l="l" r="r" t="t"/>
            <a:pathLst>
              <a:path extrusionOk="0" h="3534744" w="2945786">
                <a:moveTo>
                  <a:pt x="2859643" y="0"/>
                </a:moveTo>
                <a:cubicBezTo>
                  <a:pt x="3113800" y="1281916"/>
                  <a:pt x="2792468" y="2551990"/>
                  <a:pt x="2068410" y="3534744"/>
                </a:cubicBezTo>
                <a:lnTo>
                  <a:pt x="0" y="1901033"/>
                </a:lnTo>
                <a:lnTo>
                  <a:pt x="776" y="1899997"/>
                </a:lnTo>
                <a:cubicBezTo>
                  <a:pt x="202013" y="1602124"/>
                  <a:pt x="319521" y="1243033"/>
                  <a:pt x="319520" y="856498"/>
                </a:cubicBezTo>
                <a:cubicBezTo>
                  <a:pt x="319520" y="792074"/>
                  <a:pt x="316256" y="728415"/>
                  <a:pt x="309883" y="665673"/>
                </a:cubicBezTo>
                <a:lnTo>
                  <a:pt x="299244" y="595956"/>
                </a:lnTo>
                <a:lnTo>
                  <a:pt x="2859643" y="0"/>
                </a:lnTo>
                <a:close/>
              </a:path>
            </a:pathLst>
          </a:custGeom>
          <a:solidFill>
            <a:srgbClr val="C6C8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7699399" y="7019860"/>
            <a:ext cx="2955185" cy="3530613"/>
          </a:xfrm>
          <a:custGeom>
            <a:rect b="b" l="l" r="r" t="t"/>
            <a:pathLst>
              <a:path extrusionOk="0" h="3530613" w="2955185">
                <a:moveTo>
                  <a:pt x="78981" y="0"/>
                </a:moveTo>
                <a:lnTo>
                  <a:pt x="2640914" y="573657"/>
                </a:lnTo>
                <a:lnTo>
                  <a:pt x="2633010" y="625434"/>
                </a:lnTo>
                <a:cubicBezTo>
                  <a:pt x="2626640" y="688176"/>
                  <a:pt x="2623375" y="751836"/>
                  <a:pt x="2623375" y="816258"/>
                </a:cubicBezTo>
                <a:cubicBezTo>
                  <a:pt x="2623375" y="1202794"/>
                  <a:pt x="2740881" y="1561884"/>
                  <a:pt x="2942120" y="1859758"/>
                </a:cubicBezTo>
                <a:lnTo>
                  <a:pt x="2955185" y="1877229"/>
                </a:lnTo>
                <a:lnTo>
                  <a:pt x="900764" y="3530613"/>
                </a:lnTo>
                <a:cubicBezTo>
                  <a:pt x="536531" y="3046316"/>
                  <a:pt x="263249" y="2480309"/>
                  <a:pt x="117025" y="1852090"/>
                </a:cubicBezTo>
                <a:cubicBezTo>
                  <a:pt x="-29199" y="1223871"/>
                  <a:pt x="-34334" y="595977"/>
                  <a:pt x="789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12349647" y="9113659"/>
            <a:ext cx="3269418" cy="3223254"/>
          </a:xfrm>
          <a:custGeom>
            <a:rect b="b" l="l" r="r" t="t"/>
            <a:pathLst>
              <a:path extrusionOk="0" h="3223254" w="3269418">
                <a:moveTo>
                  <a:pt x="1197533" y="0"/>
                </a:moveTo>
                <a:lnTo>
                  <a:pt x="3269418" y="1636790"/>
                </a:lnTo>
                <a:cubicBezTo>
                  <a:pt x="2666862" y="2350612"/>
                  <a:pt x="1839647" y="2883611"/>
                  <a:pt x="860395" y="3111541"/>
                </a:cubicBezTo>
                <a:cubicBezTo>
                  <a:pt x="576403" y="3177643"/>
                  <a:pt x="293042" y="3212552"/>
                  <a:pt x="11939" y="3223254"/>
                </a:cubicBezTo>
                <a:lnTo>
                  <a:pt x="0" y="580714"/>
                </a:lnTo>
                <a:lnTo>
                  <a:pt x="30311" y="579183"/>
                </a:lnTo>
                <a:cubicBezTo>
                  <a:pt x="469502" y="534581"/>
                  <a:pt x="863676" y="337702"/>
                  <a:pt x="1159201" y="42175"/>
                </a:cubicBezTo>
                <a:lnTo>
                  <a:pt x="11975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8788059" y="9128422"/>
            <a:ext cx="3272134" cy="3211248"/>
          </a:xfrm>
          <a:custGeom>
            <a:rect b="b" l="l" r="r" t="t"/>
            <a:pathLst>
              <a:path extrusionOk="0" h="3211248" w="3272134">
                <a:moveTo>
                  <a:pt x="2056444" y="0"/>
                </a:moveTo>
                <a:lnTo>
                  <a:pt x="2081358" y="27411"/>
                </a:lnTo>
                <a:cubicBezTo>
                  <a:pt x="2376885" y="322939"/>
                  <a:pt x="2771059" y="519818"/>
                  <a:pt x="3210250" y="564421"/>
                </a:cubicBezTo>
                <a:lnTo>
                  <a:pt x="3260666" y="566966"/>
                </a:lnTo>
                <a:lnTo>
                  <a:pt x="3272134" y="3211248"/>
                </a:lnTo>
                <a:cubicBezTo>
                  <a:pt x="2000144" y="3175243"/>
                  <a:pt x="814195" y="2597682"/>
                  <a:pt x="0" y="1654671"/>
                </a:cubicBezTo>
                <a:lnTo>
                  <a:pt x="20564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0"/>
          <p:cNvSpPr txBox="1"/>
          <p:nvPr/>
        </p:nvSpPr>
        <p:spPr>
          <a:xfrm>
            <a:off x="1520825" y="612372"/>
            <a:ext cx="132978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 RESOURCE DEVELOPMENT</a:t>
            </a:r>
            <a:endParaRPr/>
          </a:p>
        </p:txBody>
      </p:sp>
      <p:sp>
        <p:nvSpPr>
          <p:cNvPr id="762" name="Google Shape;762;p30"/>
          <p:cNvSpPr txBox="1"/>
          <p:nvPr/>
        </p:nvSpPr>
        <p:spPr>
          <a:xfrm>
            <a:off x="11367479" y="4303211"/>
            <a:ext cx="1640770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/>
          </a:p>
        </p:txBody>
      </p:sp>
      <p:sp>
        <p:nvSpPr>
          <p:cNvPr id="763" name="Google Shape;763;p30"/>
          <p:cNvSpPr txBox="1"/>
          <p:nvPr/>
        </p:nvSpPr>
        <p:spPr>
          <a:xfrm>
            <a:off x="13413083" y="5533290"/>
            <a:ext cx="2585195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764" name="Google Shape;764;p30"/>
          <p:cNvSpPr txBox="1"/>
          <p:nvPr/>
        </p:nvSpPr>
        <p:spPr>
          <a:xfrm>
            <a:off x="8394717" y="5244750"/>
            <a:ext cx="2512226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Appraisal</a:t>
            </a:r>
            <a:endParaRPr/>
          </a:p>
        </p:txBody>
      </p:sp>
      <p:sp>
        <p:nvSpPr>
          <p:cNvPr id="765" name="Google Shape;765;p30"/>
          <p:cNvSpPr txBox="1"/>
          <p:nvPr/>
        </p:nvSpPr>
        <p:spPr>
          <a:xfrm>
            <a:off x="7774052" y="7993205"/>
            <a:ext cx="2561919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766" name="Google Shape;766;p30"/>
          <p:cNvSpPr txBox="1"/>
          <p:nvPr/>
        </p:nvSpPr>
        <p:spPr>
          <a:xfrm>
            <a:off x="14327595" y="7993205"/>
            <a:ext cx="1755609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Planning</a:t>
            </a:r>
            <a:endParaRPr/>
          </a:p>
        </p:txBody>
      </p:sp>
      <p:sp>
        <p:nvSpPr>
          <p:cNvPr id="767" name="Google Shape;767;p30"/>
          <p:cNvSpPr txBox="1"/>
          <p:nvPr/>
        </p:nvSpPr>
        <p:spPr>
          <a:xfrm>
            <a:off x="12355985" y="10227637"/>
            <a:ext cx="2585195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768" name="Google Shape;768;p30"/>
          <p:cNvSpPr txBox="1"/>
          <p:nvPr/>
        </p:nvSpPr>
        <p:spPr>
          <a:xfrm>
            <a:off x="9411231" y="10227637"/>
            <a:ext cx="2585195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769" name="Google Shape;769;p30"/>
          <p:cNvSpPr/>
          <p:nvPr/>
        </p:nvSpPr>
        <p:spPr>
          <a:xfrm>
            <a:off x="11342331" y="6991851"/>
            <a:ext cx="1693603" cy="1688533"/>
          </a:xfrm>
          <a:custGeom>
            <a:rect b="b" l="l" r="r" t="t"/>
            <a:pathLst>
              <a:path extrusionOk="0" h="291741" w="291739">
                <a:moveTo>
                  <a:pt x="32788" y="171664"/>
                </a:moveTo>
                <a:lnTo>
                  <a:pt x="32788" y="272687"/>
                </a:lnTo>
                <a:cubicBezTo>
                  <a:pt x="32788" y="278439"/>
                  <a:pt x="37472" y="283112"/>
                  <a:pt x="43597" y="283112"/>
                </a:cubicBezTo>
                <a:cubicBezTo>
                  <a:pt x="49723" y="283112"/>
                  <a:pt x="54046" y="278439"/>
                  <a:pt x="54046" y="272687"/>
                </a:cubicBezTo>
                <a:lnTo>
                  <a:pt x="54046" y="187123"/>
                </a:lnTo>
                <a:cubicBezTo>
                  <a:pt x="54046" y="184966"/>
                  <a:pt x="56208" y="182809"/>
                  <a:pt x="58730" y="182809"/>
                </a:cubicBezTo>
                <a:cubicBezTo>
                  <a:pt x="60892" y="182809"/>
                  <a:pt x="63054" y="184966"/>
                  <a:pt x="63054" y="187123"/>
                </a:cubicBezTo>
                <a:lnTo>
                  <a:pt x="63054" y="272687"/>
                </a:lnTo>
                <a:cubicBezTo>
                  <a:pt x="63054" y="278439"/>
                  <a:pt x="68098" y="283112"/>
                  <a:pt x="74224" y="283112"/>
                </a:cubicBezTo>
                <a:cubicBezTo>
                  <a:pt x="79989" y="283112"/>
                  <a:pt x="84673" y="278439"/>
                  <a:pt x="84673" y="272687"/>
                </a:cubicBezTo>
                <a:lnTo>
                  <a:pt x="84673" y="171664"/>
                </a:lnTo>
                <a:lnTo>
                  <a:pt x="32788" y="171664"/>
                </a:lnTo>
                <a:close/>
                <a:moveTo>
                  <a:pt x="186865" y="165100"/>
                </a:moveTo>
                <a:lnTo>
                  <a:pt x="222353" y="165100"/>
                </a:lnTo>
                <a:cubicBezTo>
                  <a:pt x="224504" y="165100"/>
                  <a:pt x="226655" y="167298"/>
                  <a:pt x="226655" y="169863"/>
                </a:cubicBezTo>
                <a:cubicBezTo>
                  <a:pt x="226655" y="172061"/>
                  <a:pt x="224504" y="174259"/>
                  <a:pt x="222353" y="174259"/>
                </a:cubicBezTo>
                <a:lnTo>
                  <a:pt x="186865" y="174259"/>
                </a:lnTo>
                <a:cubicBezTo>
                  <a:pt x="184356" y="174259"/>
                  <a:pt x="182563" y="172061"/>
                  <a:pt x="182563" y="169863"/>
                </a:cubicBezTo>
                <a:cubicBezTo>
                  <a:pt x="182563" y="167298"/>
                  <a:pt x="184356" y="165100"/>
                  <a:pt x="186865" y="165100"/>
                </a:cubicBezTo>
                <a:close/>
                <a:moveTo>
                  <a:pt x="58737" y="136525"/>
                </a:moveTo>
                <a:cubicBezTo>
                  <a:pt x="60935" y="136525"/>
                  <a:pt x="63133" y="138766"/>
                  <a:pt x="63133" y="141381"/>
                </a:cubicBezTo>
                <a:lnTo>
                  <a:pt x="63133" y="143996"/>
                </a:lnTo>
                <a:cubicBezTo>
                  <a:pt x="63133" y="146610"/>
                  <a:pt x="60935" y="148852"/>
                  <a:pt x="58737" y="148852"/>
                </a:cubicBezTo>
                <a:cubicBezTo>
                  <a:pt x="56173" y="148852"/>
                  <a:pt x="53975" y="146610"/>
                  <a:pt x="53975" y="143996"/>
                </a:cubicBezTo>
                <a:lnTo>
                  <a:pt x="53975" y="141381"/>
                </a:lnTo>
                <a:cubicBezTo>
                  <a:pt x="53975" y="138766"/>
                  <a:pt x="56173" y="136525"/>
                  <a:pt x="58737" y="136525"/>
                </a:cubicBezTo>
                <a:close/>
                <a:moveTo>
                  <a:pt x="58737" y="109538"/>
                </a:moveTo>
                <a:cubicBezTo>
                  <a:pt x="60935" y="109538"/>
                  <a:pt x="63133" y="111703"/>
                  <a:pt x="63133" y="114228"/>
                </a:cubicBezTo>
                <a:lnTo>
                  <a:pt x="63133" y="121084"/>
                </a:lnTo>
                <a:cubicBezTo>
                  <a:pt x="63133" y="123248"/>
                  <a:pt x="60935" y="125052"/>
                  <a:pt x="58737" y="125052"/>
                </a:cubicBezTo>
                <a:cubicBezTo>
                  <a:pt x="56173" y="125052"/>
                  <a:pt x="53975" y="123248"/>
                  <a:pt x="53975" y="121084"/>
                </a:cubicBezTo>
                <a:lnTo>
                  <a:pt x="53975" y="114228"/>
                </a:lnTo>
                <a:cubicBezTo>
                  <a:pt x="53975" y="111703"/>
                  <a:pt x="56173" y="109538"/>
                  <a:pt x="58737" y="109538"/>
                </a:cubicBezTo>
                <a:close/>
                <a:moveTo>
                  <a:pt x="58737" y="84138"/>
                </a:moveTo>
                <a:cubicBezTo>
                  <a:pt x="60935" y="84138"/>
                  <a:pt x="63133" y="86353"/>
                  <a:pt x="63133" y="88568"/>
                </a:cubicBezTo>
                <a:lnTo>
                  <a:pt x="63133" y="95214"/>
                </a:lnTo>
                <a:cubicBezTo>
                  <a:pt x="63133" y="97798"/>
                  <a:pt x="60935" y="99644"/>
                  <a:pt x="58737" y="99644"/>
                </a:cubicBezTo>
                <a:cubicBezTo>
                  <a:pt x="56173" y="99644"/>
                  <a:pt x="53975" y="97798"/>
                  <a:pt x="53975" y="95214"/>
                </a:cubicBezTo>
                <a:lnTo>
                  <a:pt x="53975" y="88568"/>
                </a:lnTo>
                <a:cubicBezTo>
                  <a:pt x="53975" y="86353"/>
                  <a:pt x="56173" y="84138"/>
                  <a:pt x="58737" y="84138"/>
                </a:cubicBezTo>
                <a:close/>
                <a:moveTo>
                  <a:pt x="240729" y="77788"/>
                </a:moveTo>
                <a:cubicBezTo>
                  <a:pt x="243396" y="77788"/>
                  <a:pt x="245682" y="79225"/>
                  <a:pt x="245682" y="81739"/>
                </a:cubicBezTo>
                <a:lnTo>
                  <a:pt x="245682" y="152494"/>
                </a:lnTo>
                <a:cubicBezTo>
                  <a:pt x="245682" y="155008"/>
                  <a:pt x="243396" y="156804"/>
                  <a:pt x="240729" y="156804"/>
                </a:cubicBezTo>
                <a:cubicBezTo>
                  <a:pt x="238824" y="156804"/>
                  <a:pt x="236538" y="155008"/>
                  <a:pt x="236538" y="152494"/>
                </a:cubicBezTo>
                <a:lnTo>
                  <a:pt x="236538" y="81739"/>
                </a:lnTo>
                <a:cubicBezTo>
                  <a:pt x="236538" y="79225"/>
                  <a:pt x="238824" y="77788"/>
                  <a:pt x="240729" y="77788"/>
                </a:cubicBezTo>
                <a:close/>
                <a:moveTo>
                  <a:pt x="169862" y="77788"/>
                </a:moveTo>
                <a:cubicBezTo>
                  <a:pt x="171694" y="77788"/>
                  <a:pt x="174258" y="79225"/>
                  <a:pt x="174258" y="81739"/>
                </a:cubicBezTo>
                <a:lnTo>
                  <a:pt x="174258" y="152494"/>
                </a:lnTo>
                <a:cubicBezTo>
                  <a:pt x="174258" y="155008"/>
                  <a:pt x="171694" y="156804"/>
                  <a:pt x="169862" y="156804"/>
                </a:cubicBezTo>
                <a:cubicBezTo>
                  <a:pt x="167298" y="156804"/>
                  <a:pt x="165100" y="155008"/>
                  <a:pt x="165100" y="152494"/>
                </a:cubicBezTo>
                <a:lnTo>
                  <a:pt x="165100" y="81739"/>
                </a:lnTo>
                <a:cubicBezTo>
                  <a:pt x="165100" y="79225"/>
                  <a:pt x="167298" y="77788"/>
                  <a:pt x="169862" y="77788"/>
                </a:cubicBezTo>
                <a:close/>
                <a:moveTo>
                  <a:pt x="186865" y="58738"/>
                </a:moveTo>
                <a:lnTo>
                  <a:pt x="222353" y="58738"/>
                </a:lnTo>
                <a:cubicBezTo>
                  <a:pt x="224504" y="58738"/>
                  <a:pt x="226655" y="60936"/>
                  <a:pt x="226655" y="63134"/>
                </a:cubicBezTo>
                <a:cubicBezTo>
                  <a:pt x="226655" y="65699"/>
                  <a:pt x="224504" y="67897"/>
                  <a:pt x="222353" y="67897"/>
                </a:cubicBezTo>
                <a:lnTo>
                  <a:pt x="186865" y="67897"/>
                </a:lnTo>
                <a:cubicBezTo>
                  <a:pt x="184356" y="67897"/>
                  <a:pt x="182563" y="65699"/>
                  <a:pt x="182563" y="63134"/>
                </a:cubicBezTo>
                <a:cubicBezTo>
                  <a:pt x="182563" y="60936"/>
                  <a:pt x="184356" y="58738"/>
                  <a:pt x="186865" y="58738"/>
                </a:cubicBezTo>
                <a:close/>
                <a:moveTo>
                  <a:pt x="174841" y="23813"/>
                </a:moveTo>
                <a:lnTo>
                  <a:pt x="287771" y="23813"/>
                </a:lnTo>
                <a:cubicBezTo>
                  <a:pt x="289575" y="23813"/>
                  <a:pt x="291739" y="25968"/>
                  <a:pt x="291739" y="28482"/>
                </a:cubicBezTo>
                <a:cubicBezTo>
                  <a:pt x="291739" y="30996"/>
                  <a:pt x="289575" y="32792"/>
                  <a:pt x="287771" y="32792"/>
                </a:cubicBezTo>
                <a:lnTo>
                  <a:pt x="280194" y="32792"/>
                </a:lnTo>
                <a:lnTo>
                  <a:pt x="280194" y="200875"/>
                </a:lnTo>
                <a:lnTo>
                  <a:pt x="287771" y="200875"/>
                </a:lnTo>
                <a:cubicBezTo>
                  <a:pt x="289575" y="200875"/>
                  <a:pt x="291739" y="202671"/>
                  <a:pt x="291739" y="205185"/>
                </a:cubicBezTo>
                <a:cubicBezTo>
                  <a:pt x="291739" y="207699"/>
                  <a:pt x="289575" y="209854"/>
                  <a:pt x="287771" y="209854"/>
                </a:cubicBezTo>
                <a:lnTo>
                  <a:pt x="234734" y="209854"/>
                </a:lnTo>
                <a:lnTo>
                  <a:pt x="261793" y="285995"/>
                </a:lnTo>
                <a:cubicBezTo>
                  <a:pt x="262876" y="288149"/>
                  <a:pt x="261433" y="291023"/>
                  <a:pt x="259268" y="291741"/>
                </a:cubicBezTo>
                <a:cubicBezTo>
                  <a:pt x="258546" y="291741"/>
                  <a:pt x="258185" y="291741"/>
                  <a:pt x="257825" y="291741"/>
                </a:cubicBezTo>
                <a:cubicBezTo>
                  <a:pt x="256381" y="291741"/>
                  <a:pt x="254578" y="291023"/>
                  <a:pt x="253856" y="288868"/>
                </a:cubicBezTo>
                <a:lnTo>
                  <a:pt x="225353" y="209854"/>
                </a:lnTo>
                <a:lnTo>
                  <a:pt x="209117" y="209854"/>
                </a:lnTo>
                <a:lnTo>
                  <a:pt x="209117" y="287431"/>
                </a:lnTo>
                <a:cubicBezTo>
                  <a:pt x="209117" y="290304"/>
                  <a:pt x="206953" y="291741"/>
                  <a:pt x="204427" y="291741"/>
                </a:cubicBezTo>
                <a:cubicBezTo>
                  <a:pt x="202262" y="291741"/>
                  <a:pt x="200458" y="290304"/>
                  <a:pt x="200458" y="287431"/>
                </a:cubicBezTo>
                <a:lnTo>
                  <a:pt x="200458" y="209854"/>
                </a:lnTo>
                <a:lnTo>
                  <a:pt x="184222" y="209854"/>
                </a:lnTo>
                <a:lnTo>
                  <a:pt x="155719" y="288868"/>
                </a:lnTo>
                <a:cubicBezTo>
                  <a:pt x="154997" y="291023"/>
                  <a:pt x="153194" y="291741"/>
                  <a:pt x="151390" y="291741"/>
                </a:cubicBezTo>
                <a:cubicBezTo>
                  <a:pt x="151029" y="291741"/>
                  <a:pt x="150668" y="291741"/>
                  <a:pt x="149586" y="291741"/>
                </a:cubicBezTo>
                <a:cubicBezTo>
                  <a:pt x="147782" y="291023"/>
                  <a:pt x="146338" y="288149"/>
                  <a:pt x="147060" y="285995"/>
                </a:cubicBezTo>
                <a:lnTo>
                  <a:pt x="174480" y="209854"/>
                </a:lnTo>
                <a:lnTo>
                  <a:pt x="121804" y="209854"/>
                </a:lnTo>
                <a:cubicBezTo>
                  <a:pt x="119640" y="209854"/>
                  <a:pt x="117475" y="207699"/>
                  <a:pt x="117475" y="205185"/>
                </a:cubicBezTo>
                <a:cubicBezTo>
                  <a:pt x="117475" y="202671"/>
                  <a:pt x="119640" y="200875"/>
                  <a:pt x="121804" y="200875"/>
                </a:cubicBezTo>
                <a:lnTo>
                  <a:pt x="129381" y="200875"/>
                </a:lnTo>
                <a:lnTo>
                  <a:pt x="129381" y="81278"/>
                </a:lnTo>
                <a:cubicBezTo>
                  <a:pt x="129381" y="78763"/>
                  <a:pt x="131185" y="77327"/>
                  <a:pt x="133350" y="77327"/>
                </a:cubicBezTo>
                <a:cubicBezTo>
                  <a:pt x="135875" y="77327"/>
                  <a:pt x="138401" y="78763"/>
                  <a:pt x="138401" y="81278"/>
                </a:cubicBezTo>
                <a:lnTo>
                  <a:pt x="138401" y="200875"/>
                </a:lnTo>
                <a:lnTo>
                  <a:pt x="271174" y="200875"/>
                </a:lnTo>
                <a:lnTo>
                  <a:pt x="271174" y="32792"/>
                </a:lnTo>
                <a:lnTo>
                  <a:pt x="174841" y="32792"/>
                </a:lnTo>
                <a:cubicBezTo>
                  <a:pt x="172676" y="32792"/>
                  <a:pt x="170512" y="30996"/>
                  <a:pt x="170512" y="28482"/>
                </a:cubicBezTo>
                <a:cubicBezTo>
                  <a:pt x="170512" y="25968"/>
                  <a:pt x="172676" y="23813"/>
                  <a:pt x="174841" y="23813"/>
                </a:cubicBezTo>
                <a:close/>
                <a:moveTo>
                  <a:pt x="138359" y="22108"/>
                </a:moveTo>
                <a:lnTo>
                  <a:pt x="99445" y="61295"/>
                </a:lnTo>
                <a:cubicBezTo>
                  <a:pt x="93680" y="66687"/>
                  <a:pt x="86834" y="69563"/>
                  <a:pt x="78547" y="69563"/>
                </a:cubicBezTo>
                <a:lnTo>
                  <a:pt x="62694" y="69563"/>
                </a:lnTo>
                <a:cubicBezTo>
                  <a:pt x="62333" y="71361"/>
                  <a:pt x="60532" y="72439"/>
                  <a:pt x="58730" y="72439"/>
                </a:cubicBezTo>
                <a:cubicBezTo>
                  <a:pt x="56568" y="72439"/>
                  <a:pt x="54767" y="71361"/>
                  <a:pt x="54407" y="69563"/>
                </a:cubicBezTo>
                <a:lnTo>
                  <a:pt x="28104" y="69563"/>
                </a:lnTo>
                <a:cubicBezTo>
                  <a:pt x="17295" y="69563"/>
                  <a:pt x="9008" y="78192"/>
                  <a:pt x="9008" y="89336"/>
                </a:cubicBezTo>
                <a:lnTo>
                  <a:pt x="9008" y="168429"/>
                </a:lnTo>
                <a:cubicBezTo>
                  <a:pt x="9008" y="172743"/>
                  <a:pt x="12250" y="176338"/>
                  <a:pt x="16214" y="176338"/>
                </a:cubicBezTo>
                <a:cubicBezTo>
                  <a:pt x="20537" y="176338"/>
                  <a:pt x="23780" y="172743"/>
                  <a:pt x="23780" y="168429"/>
                </a:cubicBezTo>
                <a:lnTo>
                  <a:pt x="23780" y="93291"/>
                </a:lnTo>
                <a:cubicBezTo>
                  <a:pt x="23780" y="90774"/>
                  <a:pt x="25582" y="88617"/>
                  <a:pt x="28104" y="88617"/>
                </a:cubicBezTo>
                <a:cubicBezTo>
                  <a:pt x="30626" y="88617"/>
                  <a:pt x="32788" y="90774"/>
                  <a:pt x="32788" y="93291"/>
                </a:cubicBezTo>
                <a:lnTo>
                  <a:pt x="32788" y="162676"/>
                </a:lnTo>
                <a:lnTo>
                  <a:pt x="84673" y="162676"/>
                </a:lnTo>
                <a:lnTo>
                  <a:pt x="84673" y="108031"/>
                </a:lnTo>
                <a:cubicBezTo>
                  <a:pt x="84673" y="100841"/>
                  <a:pt x="87195" y="94729"/>
                  <a:pt x="91879" y="90055"/>
                </a:cubicBezTo>
                <a:lnTo>
                  <a:pt x="149168" y="32534"/>
                </a:lnTo>
                <a:cubicBezTo>
                  <a:pt x="150249" y="31455"/>
                  <a:pt x="151330" y="29298"/>
                  <a:pt x="151330" y="27500"/>
                </a:cubicBezTo>
                <a:cubicBezTo>
                  <a:pt x="151330" y="25343"/>
                  <a:pt x="150249" y="23186"/>
                  <a:pt x="149168" y="22108"/>
                </a:cubicBezTo>
                <a:cubicBezTo>
                  <a:pt x="146286" y="19232"/>
                  <a:pt x="141241" y="19232"/>
                  <a:pt x="138359" y="22108"/>
                </a:cubicBezTo>
                <a:close/>
                <a:moveTo>
                  <a:pt x="143583" y="11053"/>
                </a:moveTo>
                <a:cubicBezTo>
                  <a:pt x="147907" y="11053"/>
                  <a:pt x="152231" y="12581"/>
                  <a:pt x="155293" y="15637"/>
                </a:cubicBezTo>
                <a:cubicBezTo>
                  <a:pt x="158536" y="18872"/>
                  <a:pt x="159977" y="22827"/>
                  <a:pt x="159977" y="27500"/>
                </a:cubicBezTo>
                <a:cubicBezTo>
                  <a:pt x="159977" y="31815"/>
                  <a:pt x="158536" y="35769"/>
                  <a:pt x="155293" y="39005"/>
                </a:cubicBezTo>
                <a:lnTo>
                  <a:pt x="98004" y="96167"/>
                </a:lnTo>
                <a:cubicBezTo>
                  <a:pt x="95482" y="99403"/>
                  <a:pt x="93680" y="103357"/>
                  <a:pt x="93680" y="108031"/>
                </a:cubicBezTo>
                <a:lnTo>
                  <a:pt x="93680" y="272687"/>
                </a:lnTo>
                <a:cubicBezTo>
                  <a:pt x="93680" y="283112"/>
                  <a:pt x="84673" y="291741"/>
                  <a:pt x="74224" y="291741"/>
                </a:cubicBezTo>
                <a:cubicBezTo>
                  <a:pt x="67738" y="291741"/>
                  <a:pt x="62333" y="288865"/>
                  <a:pt x="58730" y="284910"/>
                </a:cubicBezTo>
                <a:cubicBezTo>
                  <a:pt x="54767" y="288865"/>
                  <a:pt x="49723" y="291741"/>
                  <a:pt x="43597" y="291741"/>
                </a:cubicBezTo>
                <a:cubicBezTo>
                  <a:pt x="32788" y="291741"/>
                  <a:pt x="23780" y="283112"/>
                  <a:pt x="23780" y="272687"/>
                </a:cubicBezTo>
                <a:lnTo>
                  <a:pt x="23780" y="183169"/>
                </a:lnTo>
                <a:cubicBezTo>
                  <a:pt x="21618" y="184247"/>
                  <a:pt x="19096" y="184966"/>
                  <a:pt x="16214" y="184966"/>
                </a:cubicBezTo>
                <a:cubicBezTo>
                  <a:pt x="7206" y="184966"/>
                  <a:pt x="0" y="177416"/>
                  <a:pt x="0" y="168429"/>
                </a:cubicBezTo>
                <a:lnTo>
                  <a:pt x="0" y="89336"/>
                </a:lnTo>
                <a:cubicBezTo>
                  <a:pt x="0" y="73158"/>
                  <a:pt x="12611" y="60576"/>
                  <a:pt x="28104" y="60576"/>
                </a:cubicBezTo>
                <a:lnTo>
                  <a:pt x="78547" y="60576"/>
                </a:lnTo>
                <a:cubicBezTo>
                  <a:pt x="84312" y="60576"/>
                  <a:pt x="89357" y="58778"/>
                  <a:pt x="92960" y="54464"/>
                </a:cubicBezTo>
                <a:lnTo>
                  <a:pt x="131873" y="15637"/>
                </a:lnTo>
                <a:cubicBezTo>
                  <a:pt x="134936" y="12581"/>
                  <a:pt x="139260" y="11053"/>
                  <a:pt x="143583" y="11053"/>
                </a:cubicBezTo>
                <a:close/>
                <a:moveTo>
                  <a:pt x="58558" y="8944"/>
                </a:moveTo>
                <a:cubicBezTo>
                  <a:pt x="49551" y="8944"/>
                  <a:pt x="41624" y="16098"/>
                  <a:pt x="41624" y="25400"/>
                </a:cubicBezTo>
                <a:cubicBezTo>
                  <a:pt x="41624" y="34344"/>
                  <a:pt x="49551" y="41498"/>
                  <a:pt x="58558" y="41498"/>
                </a:cubicBezTo>
                <a:cubicBezTo>
                  <a:pt x="67565" y="41498"/>
                  <a:pt x="74770" y="34344"/>
                  <a:pt x="74770" y="25400"/>
                </a:cubicBezTo>
                <a:cubicBezTo>
                  <a:pt x="74770" y="16098"/>
                  <a:pt x="67565" y="8944"/>
                  <a:pt x="58558" y="8944"/>
                </a:cubicBezTo>
                <a:close/>
                <a:moveTo>
                  <a:pt x="58558" y="0"/>
                </a:moveTo>
                <a:cubicBezTo>
                  <a:pt x="72609" y="0"/>
                  <a:pt x="83777" y="11090"/>
                  <a:pt x="83777" y="25400"/>
                </a:cubicBezTo>
                <a:cubicBezTo>
                  <a:pt x="83777" y="39352"/>
                  <a:pt x="72609" y="50442"/>
                  <a:pt x="58558" y="50442"/>
                </a:cubicBezTo>
                <a:cubicBezTo>
                  <a:pt x="44507" y="50442"/>
                  <a:pt x="33338" y="39352"/>
                  <a:pt x="33338" y="25400"/>
                </a:cubicBezTo>
                <a:cubicBezTo>
                  <a:pt x="33338" y="11090"/>
                  <a:pt x="44507" y="0"/>
                  <a:pt x="585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0" name="Google Shape;770;p30"/>
          <p:cNvSpPr txBox="1"/>
          <p:nvPr/>
        </p:nvSpPr>
        <p:spPr>
          <a:xfrm>
            <a:off x="10048132" y="1961528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1" name="Google Shape;771;p30"/>
          <p:cNvSpPr txBox="1"/>
          <p:nvPr/>
        </p:nvSpPr>
        <p:spPr>
          <a:xfrm>
            <a:off x="14964948" y="12010665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2" name="Google Shape;772;p30"/>
          <p:cNvSpPr txBox="1"/>
          <p:nvPr/>
        </p:nvSpPr>
        <p:spPr>
          <a:xfrm>
            <a:off x="5131767" y="12010665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3" name="Google Shape;773;p30"/>
          <p:cNvSpPr txBox="1"/>
          <p:nvPr/>
        </p:nvSpPr>
        <p:spPr>
          <a:xfrm>
            <a:off x="2848758" y="8208716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4" name="Google Shape;774;p30"/>
          <p:cNvSpPr txBox="1"/>
          <p:nvPr/>
        </p:nvSpPr>
        <p:spPr>
          <a:xfrm>
            <a:off x="17249428" y="8208716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5" name="Google Shape;775;p30"/>
          <p:cNvSpPr txBox="1"/>
          <p:nvPr/>
        </p:nvSpPr>
        <p:spPr>
          <a:xfrm>
            <a:off x="16636813" y="4612141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776" name="Google Shape;776;p30"/>
          <p:cNvSpPr txBox="1"/>
          <p:nvPr/>
        </p:nvSpPr>
        <p:spPr>
          <a:xfrm>
            <a:off x="3459452" y="4612141"/>
            <a:ext cx="4279464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pic>
        <p:nvPicPr>
          <p:cNvPr id="777" name="Google Shape;7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1"/>
          <p:cNvSpPr txBox="1"/>
          <p:nvPr/>
        </p:nvSpPr>
        <p:spPr>
          <a:xfrm>
            <a:off x="1520825" y="612372"/>
            <a:ext cx="1178527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HARVARD MODEL OF HRM</a:t>
            </a:r>
            <a:endParaRPr/>
          </a:p>
        </p:txBody>
      </p:sp>
      <p:sp>
        <p:nvSpPr>
          <p:cNvPr id="783" name="Google Shape;783;p31"/>
          <p:cNvSpPr/>
          <p:nvPr/>
        </p:nvSpPr>
        <p:spPr>
          <a:xfrm>
            <a:off x="1520825" y="2921000"/>
            <a:ext cx="5337175" cy="393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1520825" y="7496175"/>
            <a:ext cx="5337175" cy="4678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7778751" y="5667375"/>
            <a:ext cx="4679950" cy="31521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12977813" y="5667375"/>
            <a:ext cx="4679950" cy="3152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18176875" y="5667375"/>
            <a:ext cx="4679950" cy="31521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8" name="Google Shape;788;p31"/>
          <p:cNvSpPr txBox="1"/>
          <p:nvPr/>
        </p:nvSpPr>
        <p:spPr>
          <a:xfrm>
            <a:off x="2167035" y="3226324"/>
            <a:ext cx="4044762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Stakeholder Interests</a:t>
            </a:r>
            <a:endParaRPr/>
          </a:p>
        </p:txBody>
      </p:sp>
      <p:sp>
        <p:nvSpPr>
          <p:cNvPr id="789" name="Google Shape;789;p31"/>
          <p:cNvSpPr txBox="1"/>
          <p:nvPr/>
        </p:nvSpPr>
        <p:spPr>
          <a:xfrm>
            <a:off x="1889408" y="3955042"/>
            <a:ext cx="4600007" cy="259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Stakeholders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groups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Government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Community / Unions</a:t>
            </a:r>
            <a:endParaRPr/>
          </a:p>
        </p:txBody>
      </p:sp>
      <p:sp>
        <p:nvSpPr>
          <p:cNvPr id="790" name="Google Shape;790;p31"/>
          <p:cNvSpPr txBox="1"/>
          <p:nvPr/>
        </p:nvSpPr>
        <p:spPr>
          <a:xfrm>
            <a:off x="2410726" y="8172203"/>
            <a:ext cx="3557385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Situational Factors</a:t>
            </a:r>
            <a:endParaRPr/>
          </a:p>
        </p:txBody>
      </p:sp>
      <p:sp>
        <p:nvSpPr>
          <p:cNvPr id="791" name="Google Shape;791;p31"/>
          <p:cNvSpPr txBox="1"/>
          <p:nvPr/>
        </p:nvSpPr>
        <p:spPr>
          <a:xfrm>
            <a:off x="1889408" y="8900921"/>
            <a:ext cx="4600007" cy="259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Stakeholders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groups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Government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Community / Unions</a:t>
            </a:r>
            <a:endParaRPr/>
          </a:p>
        </p:txBody>
      </p:sp>
      <p:sp>
        <p:nvSpPr>
          <p:cNvPr id="792" name="Google Shape;792;p31"/>
          <p:cNvSpPr txBox="1"/>
          <p:nvPr/>
        </p:nvSpPr>
        <p:spPr>
          <a:xfrm>
            <a:off x="8286494" y="5843174"/>
            <a:ext cx="3645550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HRM Policy Choices</a:t>
            </a:r>
            <a:endParaRPr/>
          </a:p>
        </p:txBody>
      </p:sp>
      <p:sp>
        <p:nvSpPr>
          <p:cNvPr id="793" name="Google Shape;793;p31"/>
          <p:cNvSpPr txBox="1"/>
          <p:nvPr/>
        </p:nvSpPr>
        <p:spPr>
          <a:xfrm>
            <a:off x="8330559" y="6571892"/>
            <a:ext cx="3557400" cy="2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Stakeholders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groups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Government</a:t>
            </a:r>
            <a:endParaRPr/>
          </a:p>
        </p:txBody>
      </p:sp>
      <p:sp>
        <p:nvSpPr>
          <p:cNvPr id="794" name="Google Shape;794;p31"/>
          <p:cNvSpPr txBox="1"/>
          <p:nvPr/>
        </p:nvSpPr>
        <p:spPr>
          <a:xfrm>
            <a:off x="14010381" y="5843174"/>
            <a:ext cx="2614818" cy="61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Outcomes</a:t>
            </a:r>
            <a:endParaRPr/>
          </a:p>
        </p:txBody>
      </p:sp>
      <p:sp>
        <p:nvSpPr>
          <p:cNvPr id="795" name="Google Shape;795;p31"/>
          <p:cNvSpPr txBox="1"/>
          <p:nvPr/>
        </p:nvSpPr>
        <p:spPr>
          <a:xfrm>
            <a:off x="13539078" y="6571892"/>
            <a:ext cx="3557400" cy="2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Stakeholders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groups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Government</a:t>
            </a:r>
            <a:endParaRPr/>
          </a:p>
        </p:txBody>
      </p:sp>
      <p:sp>
        <p:nvSpPr>
          <p:cNvPr id="796" name="Google Shape;796;p31"/>
          <p:cNvSpPr txBox="1"/>
          <p:nvPr/>
        </p:nvSpPr>
        <p:spPr>
          <a:xfrm>
            <a:off x="19143720" y="5827234"/>
            <a:ext cx="2746265" cy="1194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Long-Term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Consequences</a:t>
            </a:r>
            <a:endParaRPr/>
          </a:p>
        </p:txBody>
      </p:sp>
      <p:sp>
        <p:nvSpPr>
          <p:cNvPr id="797" name="Google Shape;797;p31"/>
          <p:cNvSpPr txBox="1"/>
          <p:nvPr/>
        </p:nvSpPr>
        <p:spPr>
          <a:xfrm>
            <a:off x="18738141" y="7113617"/>
            <a:ext cx="3557400" cy="15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Stakeholders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groups</a:t>
            </a:r>
            <a:endParaRPr/>
          </a:p>
        </p:txBody>
      </p:sp>
      <p:cxnSp>
        <p:nvCxnSpPr>
          <p:cNvPr id="798" name="Google Shape;798;p31"/>
          <p:cNvCxnSpPr>
            <a:stCxn id="784" idx="0"/>
            <a:endCxn id="783" idx="2"/>
          </p:cNvCxnSpPr>
          <p:nvPr/>
        </p:nvCxnSpPr>
        <p:spPr>
          <a:xfrm rot="10800000">
            <a:off x="4189413" y="6858075"/>
            <a:ext cx="0" cy="6381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9" name="Google Shape;799;p31"/>
          <p:cNvCxnSpPr/>
          <p:nvPr/>
        </p:nvCxnSpPr>
        <p:spPr>
          <a:xfrm>
            <a:off x="6858000" y="6152104"/>
            <a:ext cx="920751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0" name="Google Shape;800;p31"/>
          <p:cNvCxnSpPr/>
          <p:nvPr/>
        </p:nvCxnSpPr>
        <p:spPr>
          <a:xfrm>
            <a:off x="6858000" y="8273803"/>
            <a:ext cx="920751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1" name="Google Shape;801;p31"/>
          <p:cNvCxnSpPr>
            <a:stCxn id="785" idx="3"/>
            <a:endCxn id="786" idx="1"/>
          </p:cNvCxnSpPr>
          <p:nvPr/>
        </p:nvCxnSpPr>
        <p:spPr>
          <a:xfrm>
            <a:off x="12458701" y="7243458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2" name="Google Shape;802;p31"/>
          <p:cNvCxnSpPr/>
          <p:nvPr/>
        </p:nvCxnSpPr>
        <p:spPr>
          <a:xfrm>
            <a:off x="17657763" y="7243458"/>
            <a:ext cx="519112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3" name="Google Shape;803;p31"/>
          <p:cNvCxnSpPr>
            <a:stCxn id="787" idx="0"/>
            <a:endCxn id="783" idx="3"/>
          </p:cNvCxnSpPr>
          <p:nvPr/>
        </p:nvCxnSpPr>
        <p:spPr>
          <a:xfrm flipH="1" rot="5400000">
            <a:off x="13298400" y="-1551075"/>
            <a:ext cx="777900" cy="13659000"/>
          </a:xfrm>
          <a:prstGeom prst="bentConnector2">
            <a:avLst/>
          </a:prstGeom>
          <a:noFill/>
          <a:ln cap="flat" cmpd="sng" w="38100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804" name="Google Shape;804;p31"/>
          <p:cNvCxnSpPr>
            <a:stCxn id="787" idx="2"/>
            <a:endCxn id="784" idx="3"/>
          </p:cNvCxnSpPr>
          <p:nvPr/>
        </p:nvCxnSpPr>
        <p:spPr>
          <a:xfrm rot="5400000">
            <a:off x="13179450" y="2497941"/>
            <a:ext cx="1015800" cy="13659000"/>
          </a:xfrm>
          <a:prstGeom prst="bentConnector2">
            <a:avLst/>
          </a:prstGeom>
          <a:noFill/>
          <a:ln cap="flat" cmpd="sng" w="38100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id="805" name="Google Shape;8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2"/>
          <p:cNvSpPr txBox="1"/>
          <p:nvPr/>
        </p:nvSpPr>
        <p:spPr>
          <a:xfrm>
            <a:off x="1520825" y="612372"/>
            <a:ext cx="156188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FOUR STAGES OF CONTRIBUTION MODEL</a:t>
            </a:r>
            <a:endParaRPr/>
          </a:p>
        </p:txBody>
      </p:sp>
      <p:sp>
        <p:nvSpPr>
          <p:cNvPr id="811" name="Google Shape;811;p32"/>
          <p:cNvSpPr/>
          <p:nvPr/>
        </p:nvSpPr>
        <p:spPr>
          <a:xfrm>
            <a:off x="1520826" y="4175760"/>
            <a:ext cx="3688484" cy="219456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2" name="Google Shape;812;p32"/>
          <p:cNvSpPr/>
          <p:nvPr/>
        </p:nvSpPr>
        <p:spPr>
          <a:xfrm>
            <a:off x="5396130" y="417576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3" name="Google Shape;813;p32"/>
          <p:cNvSpPr/>
          <p:nvPr/>
        </p:nvSpPr>
        <p:spPr>
          <a:xfrm>
            <a:off x="9808009" y="417576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4" name="Google Shape;814;p32"/>
          <p:cNvSpPr/>
          <p:nvPr/>
        </p:nvSpPr>
        <p:spPr>
          <a:xfrm>
            <a:off x="18631775" y="4175750"/>
            <a:ext cx="4142700" cy="21945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5" name="Google Shape;815;p32"/>
          <p:cNvSpPr/>
          <p:nvPr/>
        </p:nvSpPr>
        <p:spPr>
          <a:xfrm>
            <a:off x="14219888" y="417576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6" name="Google Shape;816;p32"/>
          <p:cNvSpPr/>
          <p:nvPr/>
        </p:nvSpPr>
        <p:spPr>
          <a:xfrm>
            <a:off x="1520826" y="6370320"/>
            <a:ext cx="3688484" cy="219456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7" name="Google Shape;817;p32"/>
          <p:cNvSpPr/>
          <p:nvPr/>
        </p:nvSpPr>
        <p:spPr>
          <a:xfrm>
            <a:off x="5396130" y="637032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8" name="Google Shape;818;p32"/>
          <p:cNvSpPr/>
          <p:nvPr/>
        </p:nvSpPr>
        <p:spPr>
          <a:xfrm>
            <a:off x="9808009" y="637032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9" name="Google Shape;819;p32"/>
          <p:cNvSpPr/>
          <p:nvPr/>
        </p:nvSpPr>
        <p:spPr>
          <a:xfrm>
            <a:off x="18631775" y="6370325"/>
            <a:ext cx="4142700" cy="21945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0" name="Google Shape;820;p32"/>
          <p:cNvSpPr/>
          <p:nvPr/>
        </p:nvSpPr>
        <p:spPr>
          <a:xfrm>
            <a:off x="14219888" y="637032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1520826" y="8564880"/>
            <a:ext cx="3688484" cy="219456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2" name="Google Shape;822;p32"/>
          <p:cNvSpPr/>
          <p:nvPr/>
        </p:nvSpPr>
        <p:spPr>
          <a:xfrm>
            <a:off x="5396130" y="856488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3" name="Google Shape;823;p32"/>
          <p:cNvSpPr/>
          <p:nvPr/>
        </p:nvSpPr>
        <p:spPr>
          <a:xfrm>
            <a:off x="9808009" y="856488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4" name="Google Shape;824;p32"/>
          <p:cNvSpPr/>
          <p:nvPr/>
        </p:nvSpPr>
        <p:spPr>
          <a:xfrm>
            <a:off x="18631775" y="8564875"/>
            <a:ext cx="4142700" cy="21945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5" name="Google Shape;825;p32"/>
          <p:cNvSpPr/>
          <p:nvPr/>
        </p:nvSpPr>
        <p:spPr>
          <a:xfrm>
            <a:off x="14219888" y="856488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6" name="Google Shape;826;p32"/>
          <p:cNvSpPr/>
          <p:nvPr/>
        </p:nvSpPr>
        <p:spPr>
          <a:xfrm>
            <a:off x="1520826" y="10759440"/>
            <a:ext cx="3688484" cy="219456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7" name="Google Shape;827;p32"/>
          <p:cNvSpPr/>
          <p:nvPr/>
        </p:nvSpPr>
        <p:spPr>
          <a:xfrm>
            <a:off x="5396130" y="1075944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8" name="Google Shape;828;p32"/>
          <p:cNvSpPr/>
          <p:nvPr/>
        </p:nvSpPr>
        <p:spPr>
          <a:xfrm>
            <a:off x="9808009" y="1075944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9" name="Google Shape;829;p32"/>
          <p:cNvSpPr/>
          <p:nvPr/>
        </p:nvSpPr>
        <p:spPr>
          <a:xfrm>
            <a:off x="18631775" y="10759450"/>
            <a:ext cx="4142700" cy="21945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0" name="Google Shape;830;p32"/>
          <p:cNvSpPr/>
          <p:nvPr/>
        </p:nvSpPr>
        <p:spPr>
          <a:xfrm>
            <a:off x="14219888" y="10759440"/>
            <a:ext cx="4225059" cy="219456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1" name="Google Shape;831;p32"/>
          <p:cNvSpPr/>
          <p:nvPr/>
        </p:nvSpPr>
        <p:spPr>
          <a:xfrm>
            <a:off x="5396130" y="3261360"/>
            <a:ext cx="4225059" cy="914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2" name="Google Shape;832;p32"/>
          <p:cNvSpPr/>
          <p:nvPr/>
        </p:nvSpPr>
        <p:spPr>
          <a:xfrm>
            <a:off x="9808009" y="3261360"/>
            <a:ext cx="4225059" cy="914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3" name="Google Shape;833;p32"/>
          <p:cNvSpPr/>
          <p:nvPr/>
        </p:nvSpPr>
        <p:spPr>
          <a:xfrm>
            <a:off x="18631775" y="3261350"/>
            <a:ext cx="4142700" cy="914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4" name="Google Shape;834;p32"/>
          <p:cNvSpPr/>
          <p:nvPr/>
        </p:nvSpPr>
        <p:spPr>
          <a:xfrm>
            <a:off x="14219888" y="3261360"/>
            <a:ext cx="4225059" cy="914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5" name="Google Shape;835;p32"/>
          <p:cNvSpPr txBox="1"/>
          <p:nvPr/>
        </p:nvSpPr>
        <p:spPr>
          <a:xfrm>
            <a:off x="1943045" y="4612860"/>
            <a:ext cx="284404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Expectation</a:t>
            </a:r>
            <a:endParaRPr/>
          </a:p>
        </p:txBody>
      </p:sp>
      <p:sp>
        <p:nvSpPr>
          <p:cNvPr id="836" name="Google Shape;836;p32"/>
          <p:cNvSpPr txBox="1"/>
          <p:nvPr/>
        </p:nvSpPr>
        <p:spPr>
          <a:xfrm>
            <a:off x="2452800" y="6807420"/>
            <a:ext cx="182453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Primary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Role</a:t>
            </a:r>
            <a:endParaRPr/>
          </a:p>
        </p:txBody>
      </p:sp>
      <p:sp>
        <p:nvSpPr>
          <p:cNvPr id="837" name="Google Shape;837;p32"/>
          <p:cNvSpPr txBox="1"/>
          <p:nvPr/>
        </p:nvSpPr>
        <p:spPr>
          <a:xfrm>
            <a:off x="1657615" y="9001980"/>
            <a:ext cx="341490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Major Stage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Transition Issue</a:t>
            </a:r>
            <a:endParaRPr/>
          </a:p>
        </p:txBody>
      </p:sp>
      <p:sp>
        <p:nvSpPr>
          <p:cNvPr id="838" name="Google Shape;838;p32"/>
          <p:cNvSpPr txBox="1"/>
          <p:nvPr/>
        </p:nvSpPr>
        <p:spPr>
          <a:xfrm>
            <a:off x="1657614" y="11196540"/>
            <a:ext cx="341490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Minor Stage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Transition Issue</a:t>
            </a:r>
            <a:endParaRPr/>
          </a:p>
        </p:txBody>
      </p:sp>
      <p:sp>
        <p:nvSpPr>
          <p:cNvPr id="839" name="Google Shape;839;p32"/>
          <p:cNvSpPr txBox="1"/>
          <p:nvPr/>
        </p:nvSpPr>
        <p:spPr>
          <a:xfrm>
            <a:off x="6103467" y="3378979"/>
            <a:ext cx="281038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Dependently</a:t>
            </a:r>
            <a:endParaRPr/>
          </a:p>
        </p:txBody>
      </p:sp>
      <p:sp>
        <p:nvSpPr>
          <p:cNvPr id="840" name="Google Shape;840;p32"/>
          <p:cNvSpPr txBox="1"/>
          <p:nvPr/>
        </p:nvSpPr>
        <p:spPr>
          <a:xfrm>
            <a:off x="10335008" y="3378979"/>
            <a:ext cx="317106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Independently</a:t>
            </a:r>
            <a:endParaRPr/>
          </a:p>
        </p:txBody>
      </p:sp>
      <p:sp>
        <p:nvSpPr>
          <p:cNvPr id="841" name="Google Shape;841;p32"/>
          <p:cNvSpPr txBox="1"/>
          <p:nvPr/>
        </p:nvSpPr>
        <p:spPr>
          <a:xfrm>
            <a:off x="14628364" y="3378979"/>
            <a:ext cx="34081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Through Others</a:t>
            </a:r>
            <a:endParaRPr/>
          </a:p>
        </p:txBody>
      </p:sp>
      <p:sp>
        <p:nvSpPr>
          <p:cNvPr id="842" name="Google Shape;842;p32"/>
          <p:cNvSpPr txBox="1"/>
          <p:nvPr/>
        </p:nvSpPr>
        <p:spPr>
          <a:xfrm>
            <a:off x="19376070" y="3378979"/>
            <a:ext cx="273645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Strategically</a:t>
            </a:r>
            <a:endParaRPr/>
          </a:p>
        </p:txBody>
      </p:sp>
      <p:sp>
        <p:nvSpPr>
          <p:cNvPr id="843" name="Google Shape;843;p32"/>
          <p:cNvSpPr txBox="1"/>
          <p:nvPr/>
        </p:nvSpPr>
        <p:spPr>
          <a:xfrm>
            <a:off x="5579404" y="4577524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4" name="Google Shape;844;p32"/>
          <p:cNvSpPr txBox="1"/>
          <p:nvPr/>
        </p:nvSpPr>
        <p:spPr>
          <a:xfrm>
            <a:off x="5579404" y="677151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5" name="Google Shape;845;p32"/>
          <p:cNvSpPr txBox="1"/>
          <p:nvPr/>
        </p:nvSpPr>
        <p:spPr>
          <a:xfrm>
            <a:off x="5579404" y="8960187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6" name="Google Shape;846;p32"/>
          <p:cNvSpPr txBox="1"/>
          <p:nvPr/>
        </p:nvSpPr>
        <p:spPr>
          <a:xfrm>
            <a:off x="5579404" y="1116063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7" name="Google Shape;847;p32"/>
          <p:cNvSpPr txBox="1"/>
          <p:nvPr/>
        </p:nvSpPr>
        <p:spPr>
          <a:xfrm>
            <a:off x="9991283" y="4577524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8" name="Google Shape;848;p32"/>
          <p:cNvSpPr txBox="1"/>
          <p:nvPr/>
        </p:nvSpPr>
        <p:spPr>
          <a:xfrm>
            <a:off x="9991283" y="677151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49" name="Google Shape;849;p32"/>
          <p:cNvSpPr txBox="1"/>
          <p:nvPr/>
        </p:nvSpPr>
        <p:spPr>
          <a:xfrm>
            <a:off x="9991283" y="8960187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0" name="Google Shape;850;p32"/>
          <p:cNvSpPr txBox="1"/>
          <p:nvPr/>
        </p:nvSpPr>
        <p:spPr>
          <a:xfrm>
            <a:off x="9991283" y="1116063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1" name="Google Shape;851;p32"/>
          <p:cNvSpPr txBox="1"/>
          <p:nvPr/>
        </p:nvSpPr>
        <p:spPr>
          <a:xfrm>
            <a:off x="14403163" y="4577524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2" name="Google Shape;852;p32"/>
          <p:cNvSpPr txBox="1"/>
          <p:nvPr/>
        </p:nvSpPr>
        <p:spPr>
          <a:xfrm>
            <a:off x="14403163" y="677151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3" name="Google Shape;853;p32"/>
          <p:cNvSpPr txBox="1"/>
          <p:nvPr/>
        </p:nvSpPr>
        <p:spPr>
          <a:xfrm>
            <a:off x="14403163" y="8960187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4" name="Google Shape;854;p32"/>
          <p:cNvSpPr txBox="1"/>
          <p:nvPr/>
        </p:nvSpPr>
        <p:spPr>
          <a:xfrm>
            <a:off x="14403163" y="1116063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5" name="Google Shape;855;p32"/>
          <p:cNvSpPr txBox="1"/>
          <p:nvPr/>
        </p:nvSpPr>
        <p:spPr>
          <a:xfrm>
            <a:off x="18815041" y="4577524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6" name="Google Shape;856;p32"/>
          <p:cNvSpPr txBox="1"/>
          <p:nvPr/>
        </p:nvSpPr>
        <p:spPr>
          <a:xfrm>
            <a:off x="18815041" y="677151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7" name="Google Shape;857;p32"/>
          <p:cNvSpPr txBox="1"/>
          <p:nvPr/>
        </p:nvSpPr>
        <p:spPr>
          <a:xfrm>
            <a:off x="18815041" y="8960187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8" name="Google Shape;858;p32"/>
          <p:cNvSpPr txBox="1"/>
          <p:nvPr/>
        </p:nvSpPr>
        <p:spPr>
          <a:xfrm>
            <a:off x="18815041" y="11160632"/>
            <a:ext cx="385851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Designed to provide learners with knowledge and skills</a:t>
            </a:r>
            <a:endParaRPr/>
          </a:p>
        </p:txBody>
      </p:sp>
      <p:sp>
        <p:nvSpPr>
          <p:cNvPr id="859" name="Google Shape;859;p32"/>
          <p:cNvSpPr txBox="1"/>
          <p:nvPr/>
        </p:nvSpPr>
        <p:spPr>
          <a:xfrm>
            <a:off x="6331573" y="2439539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1</a:t>
            </a:r>
            <a:endParaRPr/>
          </a:p>
        </p:txBody>
      </p:sp>
      <p:sp>
        <p:nvSpPr>
          <p:cNvPr id="860" name="Google Shape;860;p32"/>
          <p:cNvSpPr txBox="1"/>
          <p:nvPr/>
        </p:nvSpPr>
        <p:spPr>
          <a:xfrm>
            <a:off x="10743452" y="2439539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2</a:t>
            </a:r>
            <a:endParaRPr/>
          </a:p>
        </p:txBody>
      </p:sp>
      <p:sp>
        <p:nvSpPr>
          <p:cNvPr id="861" name="Google Shape;861;p32"/>
          <p:cNvSpPr txBox="1"/>
          <p:nvPr/>
        </p:nvSpPr>
        <p:spPr>
          <a:xfrm>
            <a:off x="15155331" y="2439539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3</a:t>
            </a:r>
            <a:endParaRPr/>
          </a:p>
        </p:txBody>
      </p:sp>
      <p:sp>
        <p:nvSpPr>
          <p:cNvPr id="862" name="Google Shape;862;p32"/>
          <p:cNvSpPr txBox="1"/>
          <p:nvPr/>
        </p:nvSpPr>
        <p:spPr>
          <a:xfrm>
            <a:off x="19567209" y="2439539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4</a:t>
            </a:r>
            <a:endParaRPr/>
          </a:p>
        </p:txBody>
      </p:sp>
      <p:pic>
        <p:nvPicPr>
          <p:cNvPr id="863" name="Google Shape;8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3"/>
          <p:cNvSpPr txBox="1"/>
          <p:nvPr/>
        </p:nvSpPr>
        <p:spPr>
          <a:xfrm>
            <a:off x="1520825" y="612372"/>
            <a:ext cx="986359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ULRICH’S MODEL OF HRM</a:t>
            </a:r>
            <a:endParaRPr/>
          </a:p>
        </p:txBody>
      </p:sp>
      <p:sp>
        <p:nvSpPr>
          <p:cNvPr id="869" name="Google Shape;869;p33"/>
          <p:cNvSpPr/>
          <p:nvPr/>
        </p:nvSpPr>
        <p:spPr>
          <a:xfrm>
            <a:off x="1944688" y="3124200"/>
            <a:ext cx="3733800" cy="37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7529513" y="3124200"/>
            <a:ext cx="3733800" cy="37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13114338" y="3124200"/>
            <a:ext cx="3733800" cy="3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18699163" y="3124200"/>
            <a:ext cx="3733800" cy="373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3" name="Google Shape;873;p33"/>
          <p:cNvSpPr txBox="1"/>
          <p:nvPr/>
        </p:nvSpPr>
        <p:spPr>
          <a:xfrm>
            <a:off x="1972078" y="7486434"/>
            <a:ext cx="367901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 Partner</a:t>
            </a:r>
            <a:endParaRPr/>
          </a:p>
        </p:txBody>
      </p:sp>
      <p:sp>
        <p:nvSpPr>
          <p:cNvPr id="874" name="Google Shape;874;p33"/>
          <p:cNvSpPr txBox="1"/>
          <p:nvPr/>
        </p:nvSpPr>
        <p:spPr>
          <a:xfrm>
            <a:off x="1520825" y="8279227"/>
            <a:ext cx="4581526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 It focuses on maximizing employee productivity</a:t>
            </a:r>
            <a:endParaRPr/>
          </a:p>
        </p:txBody>
      </p:sp>
      <p:sp>
        <p:nvSpPr>
          <p:cNvPr id="875" name="Google Shape;875;p33"/>
          <p:cNvSpPr txBox="1"/>
          <p:nvPr/>
        </p:nvSpPr>
        <p:spPr>
          <a:xfrm>
            <a:off x="7886226" y="7486434"/>
            <a:ext cx="302037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Change Agent</a:t>
            </a:r>
            <a:endParaRPr/>
          </a:p>
        </p:txBody>
      </p:sp>
      <p:sp>
        <p:nvSpPr>
          <p:cNvPr id="876" name="Google Shape;876;p33"/>
          <p:cNvSpPr txBox="1"/>
          <p:nvPr/>
        </p:nvSpPr>
        <p:spPr>
          <a:xfrm>
            <a:off x="7105650" y="8279227"/>
            <a:ext cx="4581526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 It focuses on maximizing employee productivity</a:t>
            </a:r>
            <a:endParaRPr/>
          </a:p>
        </p:txBody>
      </p:sp>
      <p:sp>
        <p:nvSpPr>
          <p:cNvPr id="877" name="Google Shape;877;p33"/>
          <p:cNvSpPr txBox="1"/>
          <p:nvPr/>
        </p:nvSpPr>
        <p:spPr>
          <a:xfrm>
            <a:off x="13499103" y="7486434"/>
            <a:ext cx="296427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Admin Expert</a:t>
            </a:r>
            <a:endParaRPr/>
          </a:p>
        </p:txBody>
      </p:sp>
      <p:sp>
        <p:nvSpPr>
          <p:cNvPr id="878" name="Google Shape;878;p33"/>
          <p:cNvSpPr txBox="1"/>
          <p:nvPr/>
        </p:nvSpPr>
        <p:spPr>
          <a:xfrm>
            <a:off x="12690475" y="8279227"/>
            <a:ext cx="4581526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 It focuses on maximizing employee productivity</a:t>
            </a:r>
            <a:endParaRPr/>
          </a:p>
        </p:txBody>
      </p:sp>
      <p:sp>
        <p:nvSpPr>
          <p:cNvPr id="879" name="Google Shape;879;p33"/>
          <p:cNvSpPr txBox="1"/>
          <p:nvPr/>
        </p:nvSpPr>
        <p:spPr>
          <a:xfrm>
            <a:off x="18384316" y="7486434"/>
            <a:ext cx="43635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Champion</a:t>
            </a:r>
            <a:endParaRPr/>
          </a:p>
        </p:txBody>
      </p:sp>
      <p:sp>
        <p:nvSpPr>
          <p:cNvPr id="880" name="Google Shape;880;p33"/>
          <p:cNvSpPr txBox="1"/>
          <p:nvPr/>
        </p:nvSpPr>
        <p:spPr>
          <a:xfrm>
            <a:off x="18275298" y="8279227"/>
            <a:ext cx="4581526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 It focuses on maximizing employee productivity</a:t>
            </a:r>
            <a:endParaRPr/>
          </a:p>
        </p:txBody>
      </p:sp>
      <p:sp>
        <p:nvSpPr>
          <p:cNvPr id="881" name="Google Shape;881;p33"/>
          <p:cNvSpPr/>
          <p:nvPr/>
        </p:nvSpPr>
        <p:spPr>
          <a:xfrm>
            <a:off x="8526255" y="4118273"/>
            <a:ext cx="1740316" cy="1745656"/>
          </a:xfrm>
          <a:custGeom>
            <a:rect b="b" l="l" r="r" t="t"/>
            <a:pathLst>
              <a:path extrusionOk="0" h="285390" w="285028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2" name="Google Shape;882;p33"/>
          <p:cNvSpPr/>
          <p:nvPr/>
        </p:nvSpPr>
        <p:spPr>
          <a:xfrm>
            <a:off x="2945433" y="4112935"/>
            <a:ext cx="1732308" cy="1756332"/>
          </a:xfrm>
          <a:custGeom>
            <a:rect b="b" l="l" r="r" t="t"/>
            <a:pathLst>
              <a:path extrusionOk="0" h="286528" w="283807">
                <a:moveTo>
                  <a:pt x="72210" y="186878"/>
                </a:moveTo>
                <a:lnTo>
                  <a:pt x="210007" y="186878"/>
                </a:lnTo>
                <a:cubicBezTo>
                  <a:pt x="212160" y="186878"/>
                  <a:pt x="213954" y="188681"/>
                  <a:pt x="213954" y="191204"/>
                </a:cubicBezTo>
                <a:cubicBezTo>
                  <a:pt x="213954" y="193368"/>
                  <a:pt x="212160" y="195531"/>
                  <a:pt x="210007" y="195531"/>
                </a:cubicBezTo>
                <a:lnTo>
                  <a:pt x="145415" y="195531"/>
                </a:lnTo>
                <a:lnTo>
                  <a:pt x="145415" y="280256"/>
                </a:lnTo>
                <a:cubicBezTo>
                  <a:pt x="145415" y="282779"/>
                  <a:pt x="143621" y="284943"/>
                  <a:pt x="141109" y="284943"/>
                </a:cubicBezTo>
                <a:cubicBezTo>
                  <a:pt x="138597" y="284943"/>
                  <a:pt x="136803" y="282779"/>
                  <a:pt x="136803" y="280256"/>
                </a:cubicBezTo>
                <a:lnTo>
                  <a:pt x="136803" y="195531"/>
                </a:lnTo>
                <a:lnTo>
                  <a:pt x="72210" y="195531"/>
                </a:lnTo>
                <a:cubicBezTo>
                  <a:pt x="70057" y="195531"/>
                  <a:pt x="68263" y="193368"/>
                  <a:pt x="68263" y="191204"/>
                </a:cubicBezTo>
                <a:cubicBezTo>
                  <a:pt x="68263" y="188681"/>
                  <a:pt x="70057" y="186878"/>
                  <a:pt x="72210" y="186878"/>
                </a:cubicBezTo>
                <a:close/>
                <a:moveTo>
                  <a:pt x="279530" y="182115"/>
                </a:moveTo>
                <a:cubicBezTo>
                  <a:pt x="281669" y="182115"/>
                  <a:pt x="283807" y="184290"/>
                  <a:pt x="283807" y="186466"/>
                </a:cubicBezTo>
                <a:lnTo>
                  <a:pt x="283807" y="281814"/>
                </a:lnTo>
                <a:cubicBezTo>
                  <a:pt x="283807" y="284352"/>
                  <a:pt x="281669" y="286528"/>
                  <a:pt x="279530" y="286528"/>
                </a:cubicBezTo>
                <a:cubicBezTo>
                  <a:pt x="277036" y="286528"/>
                  <a:pt x="275254" y="284352"/>
                  <a:pt x="275254" y="281814"/>
                </a:cubicBezTo>
                <a:lnTo>
                  <a:pt x="275254" y="256436"/>
                </a:lnTo>
                <a:lnTo>
                  <a:pt x="249238" y="256436"/>
                </a:lnTo>
                <a:lnTo>
                  <a:pt x="249238" y="281814"/>
                </a:lnTo>
                <a:cubicBezTo>
                  <a:pt x="249238" y="284352"/>
                  <a:pt x="247100" y="286528"/>
                  <a:pt x="244961" y="286528"/>
                </a:cubicBezTo>
                <a:cubicBezTo>
                  <a:pt x="242467" y="286528"/>
                  <a:pt x="240685" y="284352"/>
                  <a:pt x="240685" y="281814"/>
                </a:cubicBezTo>
                <a:lnTo>
                  <a:pt x="240685" y="256436"/>
                </a:lnTo>
                <a:lnTo>
                  <a:pt x="236052" y="256436"/>
                </a:lnTo>
                <a:cubicBezTo>
                  <a:pt x="233914" y="256436"/>
                  <a:pt x="231775" y="254261"/>
                  <a:pt x="231775" y="251723"/>
                </a:cubicBezTo>
                <a:cubicBezTo>
                  <a:pt x="231775" y="249548"/>
                  <a:pt x="233914" y="247735"/>
                  <a:pt x="236052" y="247735"/>
                </a:cubicBezTo>
                <a:lnTo>
                  <a:pt x="275254" y="247735"/>
                </a:lnTo>
                <a:lnTo>
                  <a:pt x="275254" y="186466"/>
                </a:lnTo>
                <a:cubicBezTo>
                  <a:pt x="275254" y="184290"/>
                  <a:pt x="277036" y="182115"/>
                  <a:pt x="279530" y="182115"/>
                </a:cubicBezTo>
                <a:close/>
                <a:moveTo>
                  <a:pt x="4306" y="182115"/>
                </a:moveTo>
                <a:cubicBezTo>
                  <a:pt x="6817" y="182115"/>
                  <a:pt x="8611" y="184290"/>
                  <a:pt x="8611" y="186466"/>
                </a:cubicBezTo>
                <a:lnTo>
                  <a:pt x="8611" y="247735"/>
                </a:lnTo>
                <a:lnTo>
                  <a:pt x="48082" y="247735"/>
                </a:lnTo>
                <a:cubicBezTo>
                  <a:pt x="50235" y="247735"/>
                  <a:pt x="52029" y="249548"/>
                  <a:pt x="52029" y="251723"/>
                </a:cubicBezTo>
                <a:cubicBezTo>
                  <a:pt x="52029" y="254261"/>
                  <a:pt x="50235" y="256436"/>
                  <a:pt x="48082" y="256436"/>
                </a:cubicBezTo>
                <a:lnTo>
                  <a:pt x="43417" y="256436"/>
                </a:lnTo>
                <a:lnTo>
                  <a:pt x="43417" y="281814"/>
                </a:lnTo>
                <a:cubicBezTo>
                  <a:pt x="43417" y="284352"/>
                  <a:pt x="41623" y="286528"/>
                  <a:pt x="39111" y="286528"/>
                </a:cubicBezTo>
                <a:cubicBezTo>
                  <a:pt x="36958" y="286528"/>
                  <a:pt x="34805" y="284352"/>
                  <a:pt x="34805" y="281814"/>
                </a:cubicBezTo>
                <a:lnTo>
                  <a:pt x="34805" y="256436"/>
                </a:lnTo>
                <a:lnTo>
                  <a:pt x="8611" y="256436"/>
                </a:lnTo>
                <a:lnTo>
                  <a:pt x="8611" y="281814"/>
                </a:lnTo>
                <a:cubicBezTo>
                  <a:pt x="8611" y="284352"/>
                  <a:pt x="6817" y="286528"/>
                  <a:pt x="4306" y="286528"/>
                </a:cubicBezTo>
                <a:cubicBezTo>
                  <a:pt x="1794" y="286528"/>
                  <a:pt x="0" y="284352"/>
                  <a:pt x="0" y="281814"/>
                </a:cubicBezTo>
                <a:lnTo>
                  <a:pt x="0" y="186466"/>
                </a:lnTo>
                <a:cubicBezTo>
                  <a:pt x="0" y="184290"/>
                  <a:pt x="1794" y="182115"/>
                  <a:pt x="4306" y="182115"/>
                </a:cubicBezTo>
                <a:close/>
                <a:moveTo>
                  <a:pt x="47822" y="138391"/>
                </a:moveTo>
                <a:lnTo>
                  <a:pt x="30153" y="140196"/>
                </a:lnTo>
                <a:cubicBezTo>
                  <a:pt x="26187" y="140557"/>
                  <a:pt x="22942" y="144167"/>
                  <a:pt x="23302" y="148137"/>
                </a:cubicBezTo>
                <a:lnTo>
                  <a:pt x="25826" y="214915"/>
                </a:lnTo>
                <a:cubicBezTo>
                  <a:pt x="26187" y="223578"/>
                  <a:pt x="33038" y="230437"/>
                  <a:pt x="41331" y="229715"/>
                </a:cubicBezTo>
                <a:lnTo>
                  <a:pt x="67293" y="229354"/>
                </a:lnTo>
                <a:lnTo>
                  <a:pt x="67654" y="229354"/>
                </a:lnTo>
                <a:cubicBezTo>
                  <a:pt x="73784" y="229354"/>
                  <a:pt x="79192" y="233324"/>
                  <a:pt x="80995" y="239100"/>
                </a:cubicBezTo>
                <a:lnTo>
                  <a:pt x="90010" y="271226"/>
                </a:lnTo>
                <a:cubicBezTo>
                  <a:pt x="90731" y="274113"/>
                  <a:pt x="93255" y="275918"/>
                  <a:pt x="96140" y="275918"/>
                </a:cubicBezTo>
                <a:lnTo>
                  <a:pt x="99024" y="275918"/>
                </a:lnTo>
                <a:cubicBezTo>
                  <a:pt x="101548" y="275918"/>
                  <a:pt x="103351" y="275196"/>
                  <a:pt x="104794" y="273391"/>
                </a:cubicBezTo>
                <a:cubicBezTo>
                  <a:pt x="106236" y="271586"/>
                  <a:pt x="106597" y="269060"/>
                  <a:pt x="105875" y="266894"/>
                </a:cubicBezTo>
                <a:lnTo>
                  <a:pt x="90370" y="220691"/>
                </a:lnTo>
                <a:cubicBezTo>
                  <a:pt x="89289" y="217081"/>
                  <a:pt x="86043" y="214915"/>
                  <a:pt x="82438" y="214915"/>
                </a:cubicBezTo>
                <a:lnTo>
                  <a:pt x="62966" y="214193"/>
                </a:lnTo>
                <a:cubicBezTo>
                  <a:pt x="55033" y="214193"/>
                  <a:pt x="48182" y="207696"/>
                  <a:pt x="48182" y="199394"/>
                </a:cubicBezTo>
                <a:lnTo>
                  <a:pt x="47461" y="156078"/>
                </a:lnTo>
                <a:cubicBezTo>
                  <a:pt x="47461" y="154635"/>
                  <a:pt x="48182" y="153552"/>
                  <a:pt x="49264" y="152469"/>
                </a:cubicBezTo>
                <a:cubicBezTo>
                  <a:pt x="50346" y="151747"/>
                  <a:pt x="51788" y="151386"/>
                  <a:pt x="53231" y="151747"/>
                </a:cubicBezTo>
                <a:lnTo>
                  <a:pt x="90010" y="163659"/>
                </a:lnTo>
                <a:cubicBezTo>
                  <a:pt x="91452" y="164020"/>
                  <a:pt x="92534" y="164020"/>
                  <a:pt x="93976" y="163659"/>
                </a:cubicBezTo>
                <a:lnTo>
                  <a:pt x="123544" y="154274"/>
                </a:lnTo>
                <a:cubicBezTo>
                  <a:pt x="124987" y="153913"/>
                  <a:pt x="126068" y="152830"/>
                  <a:pt x="126790" y="151747"/>
                </a:cubicBezTo>
                <a:cubicBezTo>
                  <a:pt x="127150" y="150664"/>
                  <a:pt x="127150" y="149220"/>
                  <a:pt x="126790" y="147776"/>
                </a:cubicBezTo>
                <a:cubicBezTo>
                  <a:pt x="125708" y="145249"/>
                  <a:pt x="123184" y="144167"/>
                  <a:pt x="120660" y="144528"/>
                </a:cubicBezTo>
                <a:lnTo>
                  <a:pt x="93616" y="153191"/>
                </a:lnTo>
                <a:cubicBezTo>
                  <a:pt x="90731" y="154274"/>
                  <a:pt x="87486" y="153913"/>
                  <a:pt x="84601" y="152830"/>
                </a:cubicBezTo>
                <a:lnTo>
                  <a:pt x="53591" y="139474"/>
                </a:lnTo>
                <a:cubicBezTo>
                  <a:pt x="51788" y="138752"/>
                  <a:pt x="49625" y="138391"/>
                  <a:pt x="47822" y="138391"/>
                </a:cubicBezTo>
                <a:close/>
                <a:moveTo>
                  <a:pt x="173802" y="137304"/>
                </a:moveTo>
                <a:cubicBezTo>
                  <a:pt x="171632" y="136229"/>
                  <a:pt x="168738" y="136587"/>
                  <a:pt x="167291" y="138737"/>
                </a:cubicBezTo>
                <a:cubicBezTo>
                  <a:pt x="166206" y="139812"/>
                  <a:pt x="165844" y="140887"/>
                  <a:pt x="166206" y="142321"/>
                </a:cubicBezTo>
                <a:cubicBezTo>
                  <a:pt x="166206" y="143754"/>
                  <a:pt x="166929" y="145187"/>
                  <a:pt x="168376" y="145546"/>
                </a:cubicBezTo>
                <a:lnTo>
                  <a:pt x="196951" y="165255"/>
                </a:lnTo>
                <a:cubicBezTo>
                  <a:pt x="198036" y="166330"/>
                  <a:pt x="199845" y="166330"/>
                  <a:pt x="201292" y="165613"/>
                </a:cubicBezTo>
                <a:lnTo>
                  <a:pt x="231675" y="153071"/>
                </a:lnTo>
                <a:cubicBezTo>
                  <a:pt x="232399" y="152713"/>
                  <a:pt x="232760" y="152713"/>
                  <a:pt x="233484" y="152713"/>
                </a:cubicBezTo>
                <a:cubicBezTo>
                  <a:pt x="234207" y="152713"/>
                  <a:pt x="234931" y="152713"/>
                  <a:pt x="236016" y="153071"/>
                </a:cubicBezTo>
                <a:cubicBezTo>
                  <a:pt x="237101" y="154146"/>
                  <a:pt x="237824" y="155580"/>
                  <a:pt x="237824" y="157013"/>
                </a:cubicBezTo>
                <a:lnTo>
                  <a:pt x="237101" y="200015"/>
                </a:lnTo>
                <a:cubicBezTo>
                  <a:pt x="237101" y="208257"/>
                  <a:pt x="230228" y="214708"/>
                  <a:pt x="221909" y="214708"/>
                </a:cubicBezTo>
                <a:lnTo>
                  <a:pt x="202739" y="215424"/>
                </a:lnTo>
                <a:cubicBezTo>
                  <a:pt x="199121" y="215424"/>
                  <a:pt x="195866" y="217575"/>
                  <a:pt x="194781" y="221158"/>
                </a:cubicBezTo>
                <a:lnTo>
                  <a:pt x="179227" y="267027"/>
                </a:lnTo>
                <a:cubicBezTo>
                  <a:pt x="178504" y="269177"/>
                  <a:pt x="178866" y="271686"/>
                  <a:pt x="180313" y="273477"/>
                </a:cubicBezTo>
                <a:cubicBezTo>
                  <a:pt x="181398" y="275269"/>
                  <a:pt x="183568" y="275986"/>
                  <a:pt x="186100" y="275986"/>
                </a:cubicBezTo>
                <a:lnTo>
                  <a:pt x="188632" y="275986"/>
                </a:lnTo>
                <a:cubicBezTo>
                  <a:pt x="191526" y="275986"/>
                  <a:pt x="194058" y="274194"/>
                  <a:pt x="195143" y="271327"/>
                </a:cubicBezTo>
                <a:lnTo>
                  <a:pt x="204185" y="239434"/>
                </a:lnTo>
                <a:cubicBezTo>
                  <a:pt x="205994" y="233700"/>
                  <a:pt x="211420" y="229758"/>
                  <a:pt x="217930" y="229758"/>
                </a:cubicBezTo>
                <a:lnTo>
                  <a:pt x="243612" y="230117"/>
                </a:lnTo>
                <a:cubicBezTo>
                  <a:pt x="252293" y="230834"/>
                  <a:pt x="259165" y="224025"/>
                  <a:pt x="259527" y="215424"/>
                </a:cubicBezTo>
                <a:lnTo>
                  <a:pt x="262059" y="149129"/>
                </a:lnTo>
                <a:cubicBezTo>
                  <a:pt x="262059" y="145187"/>
                  <a:pt x="259165" y="141604"/>
                  <a:pt x="255186" y="141246"/>
                </a:cubicBezTo>
                <a:lnTo>
                  <a:pt x="237463" y="139454"/>
                </a:lnTo>
                <a:cubicBezTo>
                  <a:pt x="235292" y="139454"/>
                  <a:pt x="233484" y="139812"/>
                  <a:pt x="231675" y="140529"/>
                </a:cubicBezTo>
                <a:lnTo>
                  <a:pt x="205632" y="151638"/>
                </a:lnTo>
                <a:cubicBezTo>
                  <a:pt x="201292" y="153071"/>
                  <a:pt x="196590" y="152713"/>
                  <a:pt x="192611" y="150204"/>
                </a:cubicBezTo>
                <a:lnTo>
                  <a:pt x="173802" y="137304"/>
                </a:lnTo>
                <a:close/>
                <a:moveTo>
                  <a:pt x="178866" y="130137"/>
                </a:moveTo>
                <a:lnTo>
                  <a:pt x="197675" y="143037"/>
                </a:lnTo>
                <a:cubicBezTo>
                  <a:pt x="198760" y="144112"/>
                  <a:pt x="200568" y="144112"/>
                  <a:pt x="202377" y="143754"/>
                </a:cubicBezTo>
                <a:lnTo>
                  <a:pt x="228058" y="132645"/>
                </a:lnTo>
                <a:cubicBezTo>
                  <a:pt x="231314" y="131212"/>
                  <a:pt x="234931" y="130853"/>
                  <a:pt x="238548" y="131212"/>
                </a:cubicBezTo>
                <a:lnTo>
                  <a:pt x="255910" y="132645"/>
                </a:lnTo>
                <a:cubicBezTo>
                  <a:pt x="264591" y="133362"/>
                  <a:pt x="271102" y="140887"/>
                  <a:pt x="270740" y="149129"/>
                </a:cubicBezTo>
                <a:lnTo>
                  <a:pt x="268208" y="215783"/>
                </a:lnTo>
                <a:cubicBezTo>
                  <a:pt x="267846" y="228683"/>
                  <a:pt x="256633" y="239434"/>
                  <a:pt x="243612" y="239076"/>
                </a:cubicBezTo>
                <a:lnTo>
                  <a:pt x="217569" y="238359"/>
                </a:lnTo>
                <a:cubicBezTo>
                  <a:pt x="215037" y="238359"/>
                  <a:pt x="213228" y="239792"/>
                  <a:pt x="212505" y="241942"/>
                </a:cubicBezTo>
                <a:lnTo>
                  <a:pt x="203462" y="273836"/>
                </a:lnTo>
                <a:cubicBezTo>
                  <a:pt x="201653" y="280286"/>
                  <a:pt x="195504" y="284945"/>
                  <a:pt x="188632" y="284945"/>
                </a:cubicBezTo>
                <a:lnTo>
                  <a:pt x="186100" y="284945"/>
                </a:lnTo>
                <a:cubicBezTo>
                  <a:pt x="180674" y="284945"/>
                  <a:pt x="176334" y="282436"/>
                  <a:pt x="173078" y="278136"/>
                </a:cubicBezTo>
                <a:cubicBezTo>
                  <a:pt x="170185" y="274194"/>
                  <a:pt x="169461" y="269177"/>
                  <a:pt x="171270" y="264519"/>
                </a:cubicBezTo>
                <a:lnTo>
                  <a:pt x="186462" y="218291"/>
                </a:lnTo>
                <a:cubicBezTo>
                  <a:pt x="188632" y="211483"/>
                  <a:pt x="195143" y="206824"/>
                  <a:pt x="202739" y="206824"/>
                </a:cubicBezTo>
                <a:lnTo>
                  <a:pt x="221909" y="206466"/>
                </a:lnTo>
                <a:cubicBezTo>
                  <a:pt x="225526" y="206107"/>
                  <a:pt x="228420" y="203599"/>
                  <a:pt x="228420" y="200015"/>
                </a:cubicBezTo>
                <a:lnTo>
                  <a:pt x="228782" y="163463"/>
                </a:lnTo>
                <a:lnTo>
                  <a:pt x="204909" y="173497"/>
                </a:lnTo>
                <a:cubicBezTo>
                  <a:pt x="200568" y="175289"/>
                  <a:pt x="195866" y="174931"/>
                  <a:pt x="191887" y="172422"/>
                </a:cubicBezTo>
                <a:lnTo>
                  <a:pt x="163312" y="152713"/>
                </a:lnTo>
                <a:cubicBezTo>
                  <a:pt x="160419" y="150921"/>
                  <a:pt x="158248" y="147337"/>
                  <a:pt x="157525" y="143754"/>
                </a:cubicBezTo>
                <a:cubicBezTo>
                  <a:pt x="157163" y="140170"/>
                  <a:pt x="158248" y="136587"/>
                  <a:pt x="160419" y="133362"/>
                </a:cubicBezTo>
                <a:cubicBezTo>
                  <a:pt x="164759" y="127628"/>
                  <a:pt x="172717" y="126553"/>
                  <a:pt x="178866" y="130137"/>
                </a:cubicBezTo>
                <a:close/>
                <a:moveTo>
                  <a:pt x="46740" y="130089"/>
                </a:moveTo>
                <a:cubicBezTo>
                  <a:pt x="50346" y="129728"/>
                  <a:pt x="53591" y="130089"/>
                  <a:pt x="56836" y="131533"/>
                </a:cubicBezTo>
                <a:lnTo>
                  <a:pt x="87846" y="144528"/>
                </a:lnTo>
                <a:cubicBezTo>
                  <a:pt x="88928" y="144889"/>
                  <a:pt x="90010" y="145249"/>
                  <a:pt x="91452" y="144889"/>
                </a:cubicBezTo>
                <a:lnTo>
                  <a:pt x="118136" y="136225"/>
                </a:lnTo>
                <a:cubicBezTo>
                  <a:pt x="124987" y="134421"/>
                  <a:pt x="132198" y="138030"/>
                  <a:pt x="135083" y="144528"/>
                </a:cubicBezTo>
                <a:cubicBezTo>
                  <a:pt x="136165" y="148137"/>
                  <a:pt x="135804" y="152108"/>
                  <a:pt x="134362" y="155356"/>
                </a:cubicBezTo>
                <a:cubicBezTo>
                  <a:pt x="132919" y="158966"/>
                  <a:pt x="129674" y="161493"/>
                  <a:pt x="126068" y="162576"/>
                </a:cubicBezTo>
                <a:lnTo>
                  <a:pt x="96861" y="171961"/>
                </a:lnTo>
                <a:cubicBezTo>
                  <a:pt x="93616" y="172683"/>
                  <a:pt x="90370" y="172683"/>
                  <a:pt x="87486" y="171961"/>
                </a:cubicBezTo>
                <a:lnTo>
                  <a:pt x="56115" y="161854"/>
                </a:lnTo>
                <a:lnTo>
                  <a:pt x="56836" y="199394"/>
                </a:lnTo>
                <a:cubicBezTo>
                  <a:pt x="56836" y="203004"/>
                  <a:pt x="59721" y="205530"/>
                  <a:pt x="63327" y="205891"/>
                </a:cubicBezTo>
                <a:lnTo>
                  <a:pt x="82438" y="206252"/>
                </a:lnTo>
                <a:cubicBezTo>
                  <a:pt x="89649" y="206252"/>
                  <a:pt x="96140" y="210945"/>
                  <a:pt x="98664" y="217803"/>
                </a:cubicBezTo>
                <a:lnTo>
                  <a:pt x="113808" y="264367"/>
                </a:lnTo>
                <a:cubicBezTo>
                  <a:pt x="115612" y="269060"/>
                  <a:pt x="114890" y="274113"/>
                  <a:pt x="111645" y="278084"/>
                </a:cubicBezTo>
                <a:cubicBezTo>
                  <a:pt x="108760" y="282415"/>
                  <a:pt x="104072" y="284942"/>
                  <a:pt x="99024" y="284942"/>
                </a:cubicBezTo>
                <a:lnTo>
                  <a:pt x="96140" y="284942"/>
                </a:lnTo>
                <a:cubicBezTo>
                  <a:pt x="89649" y="284942"/>
                  <a:pt x="83519" y="280250"/>
                  <a:pt x="81716" y="273752"/>
                </a:cubicBezTo>
                <a:lnTo>
                  <a:pt x="72702" y="241627"/>
                </a:lnTo>
                <a:cubicBezTo>
                  <a:pt x="71981" y="239461"/>
                  <a:pt x="70178" y="238017"/>
                  <a:pt x="67654" y="238017"/>
                </a:cubicBezTo>
                <a:lnTo>
                  <a:pt x="41692" y="238739"/>
                </a:lnTo>
                <a:cubicBezTo>
                  <a:pt x="28711" y="239100"/>
                  <a:pt x="17533" y="228271"/>
                  <a:pt x="17172" y="215276"/>
                </a:cubicBezTo>
                <a:lnTo>
                  <a:pt x="14648" y="148137"/>
                </a:lnTo>
                <a:cubicBezTo>
                  <a:pt x="14288" y="139835"/>
                  <a:pt x="20778" y="132255"/>
                  <a:pt x="29432" y="131533"/>
                </a:cubicBezTo>
                <a:lnTo>
                  <a:pt x="46740" y="130089"/>
                </a:lnTo>
                <a:close/>
                <a:moveTo>
                  <a:pt x="246857" y="90303"/>
                </a:moveTo>
                <a:cubicBezTo>
                  <a:pt x="245418" y="90303"/>
                  <a:pt x="244699" y="90303"/>
                  <a:pt x="243260" y="91028"/>
                </a:cubicBezTo>
                <a:cubicBezTo>
                  <a:pt x="238225" y="92115"/>
                  <a:pt x="234269" y="96828"/>
                  <a:pt x="233549" y="101903"/>
                </a:cubicBezTo>
                <a:cubicBezTo>
                  <a:pt x="232830" y="106253"/>
                  <a:pt x="234269" y="110965"/>
                  <a:pt x="237865" y="113865"/>
                </a:cubicBezTo>
                <a:cubicBezTo>
                  <a:pt x="241102" y="116765"/>
                  <a:pt x="245418" y="118215"/>
                  <a:pt x="250094" y="116765"/>
                </a:cubicBezTo>
                <a:cubicBezTo>
                  <a:pt x="255129" y="115678"/>
                  <a:pt x="259085" y="111328"/>
                  <a:pt x="259805" y="105890"/>
                </a:cubicBezTo>
                <a:cubicBezTo>
                  <a:pt x="260524" y="101178"/>
                  <a:pt x="259085" y="96828"/>
                  <a:pt x="255489" y="93928"/>
                </a:cubicBezTo>
                <a:cubicBezTo>
                  <a:pt x="253331" y="91390"/>
                  <a:pt x="250094" y="90303"/>
                  <a:pt x="246857" y="90303"/>
                </a:cubicBezTo>
                <a:close/>
                <a:moveTo>
                  <a:pt x="36947" y="90303"/>
                </a:moveTo>
                <a:cubicBezTo>
                  <a:pt x="33710" y="90303"/>
                  <a:pt x="30473" y="91390"/>
                  <a:pt x="28315" y="93928"/>
                </a:cubicBezTo>
                <a:cubicBezTo>
                  <a:pt x="24718" y="96828"/>
                  <a:pt x="22920" y="101178"/>
                  <a:pt x="23639" y="105890"/>
                </a:cubicBezTo>
                <a:cubicBezTo>
                  <a:pt x="24718" y="111328"/>
                  <a:pt x="28674" y="115678"/>
                  <a:pt x="33710" y="116765"/>
                </a:cubicBezTo>
                <a:cubicBezTo>
                  <a:pt x="38026" y="118215"/>
                  <a:pt x="42701" y="116765"/>
                  <a:pt x="45938" y="113865"/>
                </a:cubicBezTo>
                <a:cubicBezTo>
                  <a:pt x="49175" y="110965"/>
                  <a:pt x="50973" y="106253"/>
                  <a:pt x="50254" y="101903"/>
                </a:cubicBezTo>
                <a:cubicBezTo>
                  <a:pt x="49535" y="96828"/>
                  <a:pt x="45579" y="92115"/>
                  <a:pt x="40543" y="91028"/>
                </a:cubicBezTo>
                <a:cubicBezTo>
                  <a:pt x="39105" y="90303"/>
                  <a:pt x="38026" y="90303"/>
                  <a:pt x="36947" y="90303"/>
                </a:cubicBezTo>
                <a:close/>
                <a:moveTo>
                  <a:pt x="241462" y="82328"/>
                </a:moveTo>
                <a:cubicBezTo>
                  <a:pt x="248655" y="80515"/>
                  <a:pt x="255848" y="82690"/>
                  <a:pt x="261603" y="87403"/>
                </a:cubicBezTo>
                <a:cubicBezTo>
                  <a:pt x="266638" y="92478"/>
                  <a:pt x="269516" y="99728"/>
                  <a:pt x="268437" y="106978"/>
                </a:cubicBezTo>
                <a:cubicBezTo>
                  <a:pt x="266998" y="116040"/>
                  <a:pt x="260524" y="123291"/>
                  <a:pt x="252252" y="125466"/>
                </a:cubicBezTo>
                <a:cubicBezTo>
                  <a:pt x="250453" y="125828"/>
                  <a:pt x="248655" y="126191"/>
                  <a:pt x="246857" y="126191"/>
                </a:cubicBezTo>
                <a:cubicBezTo>
                  <a:pt x="241462" y="126191"/>
                  <a:pt x="236067" y="124016"/>
                  <a:pt x="231751" y="120390"/>
                </a:cubicBezTo>
                <a:cubicBezTo>
                  <a:pt x="226716" y="115315"/>
                  <a:pt x="223838" y="108065"/>
                  <a:pt x="224917" y="100815"/>
                </a:cubicBezTo>
                <a:cubicBezTo>
                  <a:pt x="226356" y="92115"/>
                  <a:pt x="232830" y="84503"/>
                  <a:pt x="241462" y="82328"/>
                </a:cubicBezTo>
                <a:close/>
                <a:moveTo>
                  <a:pt x="42342" y="82328"/>
                </a:moveTo>
                <a:cubicBezTo>
                  <a:pt x="50973" y="84503"/>
                  <a:pt x="57447" y="92115"/>
                  <a:pt x="58886" y="100815"/>
                </a:cubicBezTo>
                <a:cubicBezTo>
                  <a:pt x="59965" y="108065"/>
                  <a:pt x="57088" y="115315"/>
                  <a:pt x="51693" y="120390"/>
                </a:cubicBezTo>
                <a:cubicBezTo>
                  <a:pt x="47737" y="124016"/>
                  <a:pt x="42342" y="126191"/>
                  <a:pt x="36947" y="126191"/>
                </a:cubicBezTo>
                <a:cubicBezTo>
                  <a:pt x="35148" y="126191"/>
                  <a:pt x="33350" y="125828"/>
                  <a:pt x="31552" y="125466"/>
                </a:cubicBezTo>
                <a:cubicBezTo>
                  <a:pt x="22920" y="123291"/>
                  <a:pt x="16446" y="116040"/>
                  <a:pt x="15367" y="106978"/>
                </a:cubicBezTo>
                <a:cubicBezTo>
                  <a:pt x="14288" y="99728"/>
                  <a:pt x="16805" y="92478"/>
                  <a:pt x="22200" y="87403"/>
                </a:cubicBezTo>
                <a:cubicBezTo>
                  <a:pt x="27595" y="82690"/>
                  <a:pt x="35148" y="80515"/>
                  <a:pt x="42342" y="82328"/>
                </a:cubicBezTo>
                <a:close/>
                <a:moveTo>
                  <a:pt x="210822" y="1344"/>
                </a:moveTo>
                <a:cubicBezTo>
                  <a:pt x="212617" y="-447"/>
                  <a:pt x="215487" y="-447"/>
                  <a:pt x="216922" y="1344"/>
                </a:cubicBezTo>
                <a:cubicBezTo>
                  <a:pt x="218716" y="3135"/>
                  <a:pt x="218716" y="5643"/>
                  <a:pt x="216922" y="7434"/>
                </a:cubicBezTo>
                <a:lnTo>
                  <a:pt x="145517" y="79082"/>
                </a:lnTo>
                <a:cubicBezTo>
                  <a:pt x="144441" y="79799"/>
                  <a:pt x="143365" y="80157"/>
                  <a:pt x="142288" y="80157"/>
                </a:cubicBezTo>
                <a:cubicBezTo>
                  <a:pt x="141212" y="80157"/>
                  <a:pt x="140135" y="79799"/>
                  <a:pt x="139418" y="79082"/>
                </a:cubicBezTo>
                <a:lnTo>
                  <a:pt x="115736" y="55797"/>
                </a:lnTo>
                <a:cubicBezTo>
                  <a:pt x="114300" y="54005"/>
                  <a:pt x="114300" y="51139"/>
                  <a:pt x="115736" y="49348"/>
                </a:cubicBezTo>
                <a:cubicBezTo>
                  <a:pt x="117530" y="47915"/>
                  <a:pt x="120400" y="47915"/>
                  <a:pt x="121835" y="49348"/>
                </a:cubicBezTo>
                <a:lnTo>
                  <a:pt x="142288" y="70126"/>
                </a:lnTo>
                <a:lnTo>
                  <a:pt x="210822" y="1344"/>
                </a:lnTo>
                <a:close/>
                <a:moveTo>
                  <a:pt x="94832" y="1140"/>
                </a:moveTo>
                <a:lnTo>
                  <a:pt x="177383" y="1140"/>
                </a:lnTo>
                <a:cubicBezTo>
                  <a:pt x="179555" y="1140"/>
                  <a:pt x="181727" y="2942"/>
                  <a:pt x="181727" y="5104"/>
                </a:cubicBezTo>
                <a:cubicBezTo>
                  <a:pt x="181727" y="7627"/>
                  <a:pt x="179555" y="9789"/>
                  <a:pt x="177383" y="9789"/>
                </a:cubicBezTo>
                <a:lnTo>
                  <a:pt x="99177" y="9789"/>
                </a:lnTo>
                <a:lnTo>
                  <a:pt x="99177" y="94479"/>
                </a:lnTo>
                <a:lnTo>
                  <a:pt x="118367" y="94479"/>
                </a:lnTo>
                <a:cubicBezTo>
                  <a:pt x="119453" y="94479"/>
                  <a:pt x="120539" y="94839"/>
                  <a:pt x="121263" y="95560"/>
                </a:cubicBezTo>
                <a:lnTo>
                  <a:pt x="141901" y="115742"/>
                </a:lnTo>
                <a:lnTo>
                  <a:pt x="162538" y="95560"/>
                </a:lnTo>
                <a:cubicBezTo>
                  <a:pt x="162900" y="94839"/>
                  <a:pt x="164348" y="94479"/>
                  <a:pt x="165435" y="94479"/>
                </a:cubicBezTo>
                <a:lnTo>
                  <a:pt x="184624" y="94479"/>
                </a:lnTo>
                <a:lnTo>
                  <a:pt x="184624" y="67811"/>
                </a:lnTo>
                <a:cubicBezTo>
                  <a:pt x="184624" y="65648"/>
                  <a:pt x="186434" y="63847"/>
                  <a:pt x="188606" y="63847"/>
                </a:cubicBezTo>
                <a:cubicBezTo>
                  <a:pt x="191141" y="63847"/>
                  <a:pt x="193313" y="65648"/>
                  <a:pt x="193313" y="67811"/>
                </a:cubicBezTo>
                <a:lnTo>
                  <a:pt x="193313" y="98804"/>
                </a:lnTo>
                <a:cubicBezTo>
                  <a:pt x="193313" y="100966"/>
                  <a:pt x="191141" y="103128"/>
                  <a:pt x="188606" y="103128"/>
                </a:cubicBezTo>
                <a:lnTo>
                  <a:pt x="167245" y="103128"/>
                </a:lnTo>
                <a:lnTo>
                  <a:pt x="144797" y="124751"/>
                </a:lnTo>
                <a:cubicBezTo>
                  <a:pt x="144073" y="125832"/>
                  <a:pt x="142987" y="126193"/>
                  <a:pt x="141901" y="126193"/>
                </a:cubicBezTo>
                <a:cubicBezTo>
                  <a:pt x="140815" y="126193"/>
                  <a:pt x="139728" y="125832"/>
                  <a:pt x="138642" y="124751"/>
                </a:cubicBezTo>
                <a:lnTo>
                  <a:pt x="116557" y="103128"/>
                </a:lnTo>
                <a:lnTo>
                  <a:pt x="94832" y="103128"/>
                </a:lnTo>
                <a:cubicBezTo>
                  <a:pt x="92298" y="103128"/>
                  <a:pt x="90488" y="100966"/>
                  <a:pt x="90488" y="98804"/>
                </a:cubicBezTo>
                <a:lnTo>
                  <a:pt x="90488" y="5104"/>
                </a:lnTo>
                <a:cubicBezTo>
                  <a:pt x="90488" y="2942"/>
                  <a:pt x="92298" y="1140"/>
                  <a:pt x="94832" y="11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3" name="Google Shape;883;p33"/>
          <p:cNvSpPr/>
          <p:nvPr/>
        </p:nvSpPr>
        <p:spPr>
          <a:xfrm>
            <a:off x="14096398" y="4111601"/>
            <a:ext cx="1769678" cy="1758998"/>
          </a:xfrm>
          <a:custGeom>
            <a:rect b="b" l="l" r="r" t="t"/>
            <a:pathLst>
              <a:path extrusionOk="0" h="288566" w="290153">
                <a:moveTo>
                  <a:pt x="187134" y="252412"/>
                </a:moveTo>
                <a:cubicBezTo>
                  <a:pt x="189801" y="252412"/>
                  <a:pt x="191706" y="254220"/>
                  <a:pt x="191706" y="256389"/>
                </a:cubicBezTo>
                <a:lnTo>
                  <a:pt x="191706" y="284226"/>
                </a:lnTo>
                <a:cubicBezTo>
                  <a:pt x="191706" y="286756"/>
                  <a:pt x="189801" y="288564"/>
                  <a:pt x="187134" y="288564"/>
                </a:cubicBezTo>
                <a:cubicBezTo>
                  <a:pt x="184467" y="288564"/>
                  <a:pt x="182562" y="286756"/>
                  <a:pt x="182562" y="284226"/>
                </a:cubicBezTo>
                <a:lnTo>
                  <a:pt x="182562" y="256389"/>
                </a:lnTo>
                <a:cubicBezTo>
                  <a:pt x="182562" y="254220"/>
                  <a:pt x="184467" y="252412"/>
                  <a:pt x="187134" y="252412"/>
                </a:cubicBezTo>
                <a:close/>
                <a:moveTo>
                  <a:pt x="47434" y="252412"/>
                </a:moveTo>
                <a:cubicBezTo>
                  <a:pt x="49720" y="252412"/>
                  <a:pt x="52006" y="254220"/>
                  <a:pt x="52006" y="256389"/>
                </a:cubicBezTo>
                <a:lnTo>
                  <a:pt x="52006" y="284226"/>
                </a:lnTo>
                <a:cubicBezTo>
                  <a:pt x="52006" y="286756"/>
                  <a:pt x="49720" y="288564"/>
                  <a:pt x="47434" y="288564"/>
                </a:cubicBezTo>
                <a:cubicBezTo>
                  <a:pt x="45148" y="288564"/>
                  <a:pt x="42862" y="286756"/>
                  <a:pt x="42862" y="284226"/>
                </a:cubicBezTo>
                <a:lnTo>
                  <a:pt x="42862" y="256389"/>
                </a:lnTo>
                <a:cubicBezTo>
                  <a:pt x="42862" y="254220"/>
                  <a:pt x="45148" y="252412"/>
                  <a:pt x="47434" y="252412"/>
                </a:cubicBezTo>
                <a:close/>
                <a:moveTo>
                  <a:pt x="148564" y="205546"/>
                </a:moveTo>
                <a:lnTo>
                  <a:pt x="123444" y="222438"/>
                </a:lnTo>
                <a:lnTo>
                  <a:pt x="142463" y="238970"/>
                </a:lnTo>
                <a:lnTo>
                  <a:pt x="160047" y="213453"/>
                </a:lnTo>
                <a:cubicBezTo>
                  <a:pt x="155741" y="211656"/>
                  <a:pt x="151794" y="209140"/>
                  <a:pt x="148564" y="205546"/>
                </a:cubicBezTo>
                <a:close/>
                <a:moveTo>
                  <a:pt x="83971" y="205546"/>
                </a:moveTo>
                <a:cubicBezTo>
                  <a:pt x="80741" y="209140"/>
                  <a:pt x="76794" y="211656"/>
                  <a:pt x="72129" y="213453"/>
                </a:cubicBezTo>
                <a:lnTo>
                  <a:pt x="89712" y="238970"/>
                </a:lnTo>
                <a:lnTo>
                  <a:pt x="109090" y="222438"/>
                </a:lnTo>
                <a:lnTo>
                  <a:pt x="83971" y="205546"/>
                </a:lnTo>
                <a:close/>
                <a:moveTo>
                  <a:pt x="92224" y="186499"/>
                </a:moveTo>
                <a:lnTo>
                  <a:pt x="90430" y="193327"/>
                </a:lnTo>
                <a:cubicBezTo>
                  <a:pt x="90071" y="194765"/>
                  <a:pt x="89712" y="196562"/>
                  <a:pt x="88995" y="197999"/>
                </a:cubicBezTo>
                <a:lnTo>
                  <a:pt x="116267" y="216328"/>
                </a:lnTo>
                <a:lnTo>
                  <a:pt x="143540" y="197999"/>
                </a:lnTo>
                <a:cubicBezTo>
                  <a:pt x="143181" y="196562"/>
                  <a:pt x="142463" y="194765"/>
                  <a:pt x="142105" y="193327"/>
                </a:cubicBezTo>
                <a:lnTo>
                  <a:pt x="140310" y="186499"/>
                </a:lnTo>
                <a:cubicBezTo>
                  <a:pt x="133133" y="190811"/>
                  <a:pt x="124880" y="192968"/>
                  <a:pt x="116267" y="192968"/>
                </a:cubicBezTo>
                <a:cubicBezTo>
                  <a:pt x="107655" y="192968"/>
                  <a:pt x="99760" y="190811"/>
                  <a:pt x="92224" y="186499"/>
                </a:cubicBezTo>
                <a:close/>
                <a:moveTo>
                  <a:pt x="116267" y="73650"/>
                </a:moveTo>
                <a:cubicBezTo>
                  <a:pt x="97607" y="73650"/>
                  <a:pt x="82894" y="81557"/>
                  <a:pt x="75000" y="95214"/>
                </a:cubicBezTo>
                <a:cubicBezTo>
                  <a:pt x="83253" y="99526"/>
                  <a:pt x="108014" y="109949"/>
                  <a:pt x="145334" y="98808"/>
                </a:cubicBezTo>
                <a:cubicBezTo>
                  <a:pt x="147846" y="97729"/>
                  <a:pt x="150358" y="99167"/>
                  <a:pt x="150717" y="101323"/>
                </a:cubicBezTo>
                <a:cubicBezTo>
                  <a:pt x="151794" y="103839"/>
                  <a:pt x="150358" y="106355"/>
                  <a:pt x="148205" y="106714"/>
                </a:cubicBezTo>
                <a:cubicBezTo>
                  <a:pt x="134569" y="111027"/>
                  <a:pt x="122368" y="112464"/>
                  <a:pt x="111961" y="112464"/>
                </a:cubicBezTo>
                <a:cubicBezTo>
                  <a:pt x="91866" y="112464"/>
                  <a:pt x="77870" y="106714"/>
                  <a:pt x="71052" y="102761"/>
                </a:cubicBezTo>
                <a:cubicBezTo>
                  <a:pt x="68899" y="109230"/>
                  <a:pt x="67464" y="116058"/>
                  <a:pt x="67464" y="123605"/>
                </a:cubicBezTo>
                <a:cubicBezTo>
                  <a:pt x="67464" y="157029"/>
                  <a:pt x="89712" y="183983"/>
                  <a:pt x="116267" y="183983"/>
                </a:cubicBezTo>
                <a:cubicBezTo>
                  <a:pt x="143181" y="183983"/>
                  <a:pt x="165071" y="157029"/>
                  <a:pt x="165071" y="123605"/>
                </a:cubicBezTo>
                <a:cubicBezTo>
                  <a:pt x="165071" y="93417"/>
                  <a:pt x="145693" y="73650"/>
                  <a:pt x="116267" y="73650"/>
                </a:cubicBezTo>
                <a:close/>
                <a:moveTo>
                  <a:pt x="179425" y="57837"/>
                </a:moveTo>
                <a:cubicBezTo>
                  <a:pt x="166148" y="57837"/>
                  <a:pt x="153947" y="63228"/>
                  <a:pt x="144975" y="71494"/>
                </a:cubicBezTo>
                <a:cubicBezTo>
                  <a:pt x="162918" y="80838"/>
                  <a:pt x="173683" y="99526"/>
                  <a:pt x="173683" y="123605"/>
                </a:cubicBezTo>
                <a:cubicBezTo>
                  <a:pt x="173683" y="136543"/>
                  <a:pt x="170813" y="148044"/>
                  <a:pt x="166148" y="158466"/>
                </a:cubicBezTo>
                <a:cubicBezTo>
                  <a:pt x="170095" y="159544"/>
                  <a:pt x="174760" y="159904"/>
                  <a:pt x="179425" y="159904"/>
                </a:cubicBezTo>
                <a:cubicBezTo>
                  <a:pt x="207416" y="159904"/>
                  <a:pt x="230382" y="137262"/>
                  <a:pt x="230382" y="108870"/>
                </a:cubicBezTo>
                <a:cubicBezTo>
                  <a:pt x="230382" y="80838"/>
                  <a:pt x="207416" y="57837"/>
                  <a:pt x="179425" y="57837"/>
                </a:cubicBezTo>
                <a:close/>
                <a:moveTo>
                  <a:pt x="179425" y="49212"/>
                </a:moveTo>
                <a:cubicBezTo>
                  <a:pt x="212081" y="49212"/>
                  <a:pt x="239353" y="76166"/>
                  <a:pt x="239353" y="108870"/>
                </a:cubicBezTo>
                <a:cubicBezTo>
                  <a:pt x="239353" y="142294"/>
                  <a:pt x="212081" y="168889"/>
                  <a:pt x="179425" y="168889"/>
                </a:cubicBezTo>
                <a:cubicBezTo>
                  <a:pt x="173325" y="168889"/>
                  <a:pt x="167224" y="167810"/>
                  <a:pt x="161483" y="166013"/>
                </a:cubicBezTo>
                <a:cubicBezTo>
                  <a:pt x="157894" y="172123"/>
                  <a:pt x="153229" y="177155"/>
                  <a:pt x="147846" y="181467"/>
                </a:cubicBezTo>
                <a:lnTo>
                  <a:pt x="150358" y="191171"/>
                </a:lnTo>
                <a:cubicBezTo>
                  <a:pt x="152511" y="198718"/>
                  <a:pt x="158971" y="205187"/>
                  <a:pt x="166865" y="206265"/>
                </a:cubicBezTo>
                <a:lnTo>
                  <a:pt x="197727" y="211656"/>
                </a:lnTo>
                <a:cubicBezTo>
                  <a:pt x="217822" y="215250"/>
                  <a:pt x="232535" y="232501"/>
                  <a:pt x="232535" y="252627"/>
                </a:cubicBezTo>
                <a:lnTo>
                  <a:pt x="232535" y="284253"/>
                </a:lnTo>
                <a:cubicBezTo>
                  <a:pt x="232535" y="286769"/>
                  <a:pt x="230382" y="288566"/>
                  <a:pt x="227870" y="288566"/>
                </a:cubicBezTo>
                <a:cubicBezTo>
                  <a:pt x="225717" y="288566"/>
                  <a:pt x="223923" y="286769"/>
                  <a:pt x="223923" y="284253"/>
                </a:cubicBezTo>
                <a:lnTo>
                  <a:pt x="223923" y="252627"/>
                </a:lnTo>
                <a:cubicBezTo>
                  <a:pt x="223923" y="236813"/>
                  <a:pt x="212081" y="223156"/>
                  <a:pt x="196291" y="220281"/>
                </a:cubicBezTo>
                <a:lnTo>
                  <a:pt x="169377" y="215609"/>
                </a:lnTo>
                <a:lnTo>
                  <a:pt x="147128" y="248314"/>
                </a:lnTo>
                <a:cubicBezTo>
                  <a:pt x="146411" y="249032"/>
                  <a:pt x="145334" y="249751"/>
                  <a:pt x="144258" y="249751"/>
                </a:cubicBezTo>
                <a:cubicBezTo>
                  <a:pt x="143899" y="250111"/>
                  <a:pt x="143540" y="250111"/>
                  <a:pt x="143540" y="250111"/>
                </a:cubicBezTo>
                <a:cubicBezTo>
                  <a:pt x="142463" y="250111"/>
                  <a:pt x="141387" y="249751"/>
                  <a:pt x="140669" y="249032"/>
                </a:cubicBezTo>
                <a:lnTo>
                  <a:pt x="120574" y="231422"/>
                </a:lnTo>
                <a:lnTo>
                  <a:pt x="120574" y="284253"/>
                </a:lnTo>
                <a:cubicBezTo>
                  <a:pt x="120574" y="286769"/>
                  <a:pt x="118779" y="288566"/>
                  <a:pt x="116267" y="288566"/>
                </a:cubicBezTo>
                <a:cubicBezTo>
                  <a:pt x="113755" y="288566"/>
                  <a:pt x="111961" y="286769"/>
                  <a:pt x="111961" y="284253"/>
                </a:cubicBezTo>
                <a:lnTo>
                  <a:pt x="111961" y="231422"/>
                </a:lnTo>
                <a:lnTo>
                  <a:pt x="91866" y="249032"/>
                </a:lnTo>
                <a:cubicBezTo>
                  <a:pt x="91148" y="249751"/>
                  <a:pt x="90071" y="250111"/>
                  <a:pt x="88995" y="250111"/>
                </a:cubicBezTo>
                <a:cubicBezTo>
                  <a:pt x="88636" y="250111"/>
                  <a:pt x="88636" y="250111"/>
                  <a:pt x="88277" y="249751"/>
                </a:cubicBezTo>
                <a:cubicBezTo>
                  <a:pt x="87200" y="249751"/>
                  <a:pt x="86124" y="249032"/>
                  <a:pt x="85406" y="248314"/>
                </a:cubicBezTo>
                <a:lnTo>
                  <a:pt x="63158" y="215609"/>
                </a:lnTo>
                <a:lnTo>
                  <a:pt x="36244" y="220281"/>
                </a:lnTo>
                <a:cubicBezTo>
                  <a:pt x="20454" y="223156"/>
                  <a:pt x="8612" y="236813"/>
                  <a:pt x="8612" y="252627"/>
                </a:cubicBezTo>
                <a:lnTo>
                  <a:pt x="8612" y="284253"/>
                </a:lnTo>
                <a:cubicBezTo>
                  <a:pt x="8612" y="286769"/>
                  <a:pt x="6818" y="288566"/>
                  <a:pt x="4306" y="288566"/>
                </a:cubicBezTo>
                <a:cubicBezTo>
                  <a:pt x="2153" y="288566"/>
                  <a:pt x="0" y="286769"/>
                  <a:pt x="0" y="284253"/>
                </a:cubicBezTo>
                <a:lnTo>
                  <a:pt x="0" y="252627"/>
                </a:lnTo>
                <a:cubicBezTo>
                  <a:pt x="0" y="232501"/>
                  <a:pt x="14713" y="215250"/>
                  <a:pt x="34808" y="211656"/>
                </a:cubicBezTo>
                <a:lnTo>
                  <a:pt x="65669" y="206265"/>
                </a:lnTo>
                <a:cubicBezTo>
                  <a:pt x="73564" y="205187"/>
                  <a:pt x="80023" y="198718"/>
                  <a:pt x="82177" y="191171"/>
                </a:cubicBezTo>
                <a:lnTo>
                  <a:pt x="84330" y="181467"/>
                </a:lnTo>
                <a:cubicBezTo>
                  <a:pt x="68899" y="168889"/>
                  <a:pt x="58851" y="147685"/>
                  <a:pt x="58851" y="123605"/>
                </a:cubicBezTo>
                <a:cubicBezTo>
                  <a:pt x="58851" y="88385"/>
                  <a:pt x="81818" y="64666"/>
                  <a:pt x="116267" y="64666"/>
                </a:cubicBezTo>
                <a:cubicBezTo>
                  <a:pt x="123444" y="64666"/>
                  <a:pt x="129904" y="66103"/>
                  <a:pt x="136004" y="67900"/>
                </a:cubicBezTo>
                <a:cubicBezTo>
                  <a:pt x="147128" y="56400"/>
                  <a:pt x="162559" y="49212"/>
                  <a:pt x="179425" y="49212"/>
                </a:cubicBezTo>
                <a:close/>
                <a:moveTo>
                  <a:pt x="173029" y="0"/>
                </a:moveTo>
                <a:lnTo>
                  <a:pt x="188478" y="0"/>
                </a:lnTo>
                <a:cubicBezTo>
                  <a:pt x="194226" y="0"/>
                  <a:pt x="198178" y="4306"/>
                  <a:pt x="198178" y="9329"/>
                </a:cubicBezTo>
                <a:lnTo>
                  <a:pt x="198178" y="20094"/>
                </a:lnTo>
                <a:cubicBezTo>
                  <a:pt x="202130" y="20811"/>
                  <a:pt x="206442" y="21888"/>
                  <a:pt x="210394" y="23323"/>
                </a:cubicBezTo>
                <a:lnTo>
                  <a:pt x="215783" y="13994"/>
                </a:lnTo>
                <a:cubicBezTo>
                  <a:pt x="218298" y="9688"/>
                  <a:pt x="224046" y="7894"/>
                  <a:pt x="228717" y="10764"/>
                </a:cubicBezTo>
                <a:lnTo>
                  <a:pt x="242369" y="18658"/>
                </a:lnTo>
                <a:cubicBezTo>
                  <a:pt x="244525" y="19735"/>
                  <a:pt x="246321" y="21888"/>
                  <a:pt x="247040" y="24399"/>
                </a:cubicBezTo>
                <a:cubicBezTo>
                  <a:pt x="247399" y="26911"/>
                  <a:pt x="247399" y="29423"/>
                  <a:pt x="245962" y="31576"/>
                </a:cubicBezTo>
                <a:lnTo>
                  <a:pt x="240932" y="40546"/>
                </a:lnTo>
                <a:cubicBezTo>
                  <a:pt x="243806" y="43417"/>
                  <a:pt x="246681" y="46287"/>
                  <a:pt x="249195" y="49517"/>
                </a:cubicBezTo>
                <a:lnTo>
                  <a:pt x="258537" y="44134"/>
                </a:lnTo>
                <a:cubicBezTo>
                  <a:pt x="263207" y="41623"/>
                  <a:pt x="268956" y="43058"/>
                  <a:pt x="271830" y="47723"/>
                </a:cubicBezTo>
                <a:lnTo>
                  <a:pt x="279734" y="61358"/>
                </a:lnTo>
                <a:cubicBezTo>
                  <a:pt x="282249" y="66022"/>
                  <a:pt x="280812" y="71763"/>
                  <a:pt x="276141" y="74634"/>
                </a:cubicBezTo>
                <a:lnTo>
                  <a:pt x="266800" y="80016"/>
                </a:lnTo>
                <a:cubicBezTo>
                  <a:pt x="268237" y="83604"/>
                  <a:pt x="269315" y="87551"/>
                  <a:pt x="270393" y="91857"/>
                </a:cubicBezTo>
                <a:lnTo>
                  <a:pt x="280812" y="91857"/>
                </a:lnTo>
                <a:cubicBezTo>
                  <a:pt x="285842" y="91857"/>
                  <a:pt x="290153" y="96163"/>
                  <a:pt x="290153" y="101187"/>
                </a:cubicBezTo>
                <a:lnTo>
                  <a:pt x="290153" y="117333"/>
                </a:lnTo>
                <a:cubicBezTo>
                  <a:pt x="290153" y="122357"/>
                  <a:pt x="285842" y="126663"/>
                  <a:pt x="280812" y="126663"/>
                </a:cubicBezTo>
                <a:lnTo>
                  <a:pt x="270393" y="126663"/>
                </a:lnTo>
                <a:cubicBezTo>
                  <a:pt x="269315" y="130969"/>
                  <a:pt x="268237" y="134916"/>
                  <a:pt x="266800" y="138863"/>
                </a:cubicBezTo>
                <a:lnTo>
                  <a:pt x="276141" y="143886"/>
                </a:lnTo>
                <a:cubicBezTo>
                  <a:pt x="278297" y="145321"/>
                  <a:pt x="279734" y="147474"/>
                  <a:pt x="280812" y="149986"/>
                </a:cubicBezTo>
                <a:cubicBezTo>
                  <a:pt x="281171" y="152498"/>
                  <a:pt x="280812" y="155009"/>
                  <a:pt x="279734" y="157162"/>
                </a:cubicBezTo>
                <a:lnTo>
                  <a:pt x="271830" y="170797"/>
                </a:lnTo>
                <a:cubicBezTo>
                  <a:pt x="270393" y="172950"/>
                  <a:pt x="268237" y="174386"/>
                  <a:pt x="265722" y="175103"/>
                </a:cubicBezTo>
                <a:cubicBezTo>
                  <a:pt x="263207" y="175821"/>
                  <a:pt x="260692" y="175462"/>
                  <a:pt x="258537" y="174386"/>
                </a:cubicBezTo>
                <a:lnTo>
                  <a:pt x="249195" y="169003"/>
                </a:lnTo>
                <a:cubicBezTo>
                  <a:pt x="246681" y="172233"/>
                  <a:pt x="243806" y="175103"/>
                  <a:pt x="240932" y="177974"/>
                </a:cubicBezTo>
                <a:lnTo>
                  <a:pt x="245962" y="186944"/>
                </a:lnTo>
                <a:cubicBezTo>
                  <a:pt x="247399" y="189097"/>
                  <a:pt x="247399" y="191609"/>
                  <a:pt x="247040" y="194121"/>
                </a:cubicBezTo>
                <a:cubicBezTo>
                  <a:pt x="246321" y="196632"/>
                  <a:pt x="244525" y="198785"/>
                  <a:pt x="242369" y="199862"/>
                </a:cubicBezTo>
                <a:lnTo>
                  <a:pt x="228717" y="207756"/>
                </a:lnTo>
                <a:cubicBezTo>
                  <a:pt x="227280" y="208832"/>
                  <a:pt x="225483" y="209191"/>
                  <a:pt x="223687" y="209191"/>
                </a:cubicBezTo>
                <a:cubicBezTo>
                  <a:pt x="220813" y="209191"/>
                  <a:pt x="217220" y="207397"/>
                  <a:pt x="215783" y="204167"/>
                </a:cubicBezTo>
                <a:lnTo>
                  <a:pt x="210394" y="195197"/>
                </a:lnTo>
                <a:cubicBezTo>
                  <a:pt x="205364" y="196991"/>
                  <a:pt x="199975" y="198426"/>
                  <a:pt x="194586" y="199144"/>
                </a:cubicBezTo>
                <a:cubicBezTo>
                  <a:pt x="192071" y="199503"/>
                  <a:pt x="190274" y="198068"/>
                  <a:pt x="189556" y="195556"/>
                </a:cubicBezTo>
                <a:cubicBezTo>
                  <a:pt x="189196" y="193044"/>
                  <a:pt x="190993" y="190891"/>
                  <a:pt x="193148" y="190532"/>
                </a:cubicBezTo>
                <a:cubicBezTo>
                  <a:pt x="199256" y="189815"/>
                  <a:pt x="205005" y="188021"/>
                  <a:pt x="210753" y="185868"/>
                </a:cubicBezTo>
                <a:cubicBezTo>
                  <a:pt x="212549" y="185150"/>
                  <a:pt x="215064" y="185868"/>
                  <a:pt x="216142" y="187662"/>
                </a:cubicBezTo>
                <a:lnTo>
                  <a:pt x="223328" y="199862"/>
                </a:lnTo>
                <a:cubicBezTo>
                  <a:pt x="223328" y="200579"/>
                  <a:pt x="223687" y="200579"/>
                  <a:pt x="224405" y="200220"/>
                </a:cubicBezTo>
                <a:lnTo>
                  <a:pt x="238058" y="192326"/>
                </a:lnTo>
                <a:cubicBezTo>
                  <a:pt x="238417" y="192326"/>
                  <a:pt x="238417" y="191609"/>
                  <a:pt x="238417" y="191250"/>
                </a:cubicBezTo>
                <a:lnTo>
                  <a:pt x="231232" y="179050"/>
                </a:lnTo>
                <a:cubicBezTo>
                  <a:pt x="230154" y="176897"/>
                  <a:pt x="230513" y="174744"/>
                  <a:pt x="232310" y="173309"/>
                </a:cubicBezTo>
                <a:cubicBezTo>
                  <a:pt x="236980" y="169721"/>
                  <a:pt x="241291" y="165415"/>
                  <a:pt x="244884" y="160750"/>
                </a:cubicBezTo>
                <a:cubicBezTo>
                  <a:pt x="246321" y="158956"/>
                  <a:pt x="248836" y="158598"/>
                  <a:pt x="250633" y="159674"/>
                </a:cubicBezTo>
                <a:lnTo>
                  <a:pt x="262848" y="166492"/>
                </a:lnTo>
                <a:cubicBezTo>
                  <a:pt x="263207" y="166850"/>
                  <a:pt x="263926" y="166492"/>
                  <a:pt x="264285" y="166133"/>
                </a:cubicBezTo>
                <a:lnTo>
                  <a:pt x="271830" y="152856"/>
                </a:lnTo>
                <a:cubicBezTo>
                  <a:pt x="272189" y="152498"/>
                  <a:pt x="271830" y="151780"/>
                  <a:pt x="271830" y="151421"/>
                </a:cubicBezTo>
                <a:lnTo>
                  <a:pt x="259255" y="144245"/>
                </a:lnTo>
                <a:cubicBezTo>
                  <a:pt x="257459" y="143168"/>
                  <a:pt x="256740" y="141015"/>
                  <a:pt x="257459" y="139221"/>
                </a:cubicBezTo>
                <a:cubicBezTo>
                  <a:pt x="259614" y="133480"/>
                  <a:pt x="261052" y="127380"/>
                  <a:pt x="262129" y="121639"/>
                </a:cubicBezTo>
                <a:cubicBezTo>
                  <a:pt x="262489" y="119486"/>
                  <a:pt x="264285" y="118051"/>
                  <a:pt x="266441" y="118051"/>
                </a:cubicBezTo>
                <a:lnTo>
                  <a:pt x="280812" y="118051"/>
                </a:lnTo>
                <a:cubicBezTo>
                  <a:pt x="281171" y="118051"/>
                  <a:pt x="281530" y="117692"/>
                  <a:pt x="281530" y="117333"/>
                </a:cubicBezTo>
                <a:lnTo>
                  <a:pt x="281530" y="101187"/>
                </a:lnTo>
                <a:cubicBezTo>
                  <a:pt x="281530" y="100828"/>
                  <a:pt x="281171" y="100469"/>
                  <a:pt x="280812" y="100469"/>
                </a:cubicBezTo>
                <a:lnTo>
                  <a:pt x="266441" y="100469"/>
                </a:lnTo>
                <a:cubicBezTo>
                  <a:pt x="264285" y="100469"/>
                  <a:pt x="262489" y="99034"/>
                  <a:pt x="262129" y="96881"/>
                </a:cubicBezTo>
                <a:cubicBezTo>
                  <a:pt x="261052" y="90781"/>
                  <a:pt x="259614" y="85040"/>
                  <a:pt x="257459" y="79299"/>
                </a:cubicBezTo>
                <a:cubicBezTo>
                  <a:pt x="256740" y="77505"/>
                  <a:pt x="257459" y="75352"/>
                  <a:pt x="259255" y="73916"/>
                </a:cubicBezTo>
                <a:lnTo>
                  <a:pt x="271471" y="67099"/>
                </a:lnTo>
                <a:cubicBezTo>
                  <a:pt x="271830" y="66740"/>
                  <a:pt x="272189" y="66381"/>
                  <a:pt x="271830" y="65664"/>
                </a:cubicBezTo>
                <a:lnTo>
                  <a:pt x="264285" y="52387"/>
                </a:lnTo>
                <a:cubicBezTo>
                  <a:pt x="263926" y="52028"/>
                  <a:pt x="263207" y="51670"/>
                  <a:pt x="262848" y="52028"/>
                </a:cubicBezTo>
                <a:lnTo>
                  <a:pt x="250633" y="59205"/>
                </a:lnTo>
                <a:cubicBezTo>
                  <a:pt x="248836" y="59922"/>
                  <a:pt x="246321" y="59564"/>
                  <a:pt x="244884" y="57770"/>
                </a:cubicBezTo>
                <a:cubicBezTo>
                  <a:pt x="241291" y="53105"/>
                  <a:pt x="236980" y="48799"/>
                  <a:pt x="232310" y="45211"/>
                </a:cubicBezTo>
                <a:cubicBezTo>
                  <a:pt x="230513" y="43776"/>
                  <a:pt x="230154" y="41264"/>
                  <a:pt x="231232" y="39470"/>
                </a:cubicBezTo>
                <a:lnTo>
                  <a:pt x="238417" y="27270"/>
                </a:lnTo>
                <a:cubicBezTo>
                  <a:pt x="238417" y="26911"/>
                  <a:pt x="238417" y="26911"/>
                  <a:pt x="238417" y="26552"/>
                </a:cubicBezTo>
                <a:cubicBezTo>
                  <a:pt x="238417" y="26552"/>
                  <a:pt x="238058" y="26552"/>
                  <a:pt x="238058" y="26194"/>
                </a:cubicBezTo>
                <a:lnTo>
                  <a:pt x="224405" y="18299"/>
                </a:lnTo>
                <a:cubicBezTo>
                  <a:pt x="223687" y="17941"/>
                  <a:pt x="223328" y="17941"/>
                  <a:pt x="223328" y="18658"/>
                </a:cubicBezTo>
                <a:lnTo>
                  <a:pt x="216142" y="30858"/>
                </a:lnTo>
                <a:cubicBezTo>
                  <a:pt x="215064" y="32652"/>
                  <a:pt x="212549" y="33370"/>
                  <a:pt x="210753" y="32652"/>
                </a:cubicBezTo>
                <a:cubicBezTo>
                  <a:pt x="205005" y="30499"/>
                  <a:pt x="199256" y="28705"/>
                  <a:pt x="193148" y="27988"/>
                </a:cubicBezTo>
                <a:cubicBezTo>
                  <a:pt x="190993" y="27629"/>
                  <a:pt x="189556" y="25835"/>
                  <a:pt x="189556" y="23682"/>
                </a:cubicBezTo>
                <a:lnTo>
                  <a:pt x="189556" y="9329"/>
                </a:lnTo>
                <a:cubicBezTo>
                  <a:pt x="189556" y="8970"/>
                  <a:pt x="189196" y="8611"/>
                  <a:pt x="188478" y="8611"/>
                </a:cubicBezTo>
                <a:lnTo>
                  <a:pt x="173029" y="8611"/>
                </a:lnTo>
                <a:cubicBezTo>
                  <a:pt x="172670" y="8611"/>
                  <a:pt x="172310" y="8970"/>
                  <a:pt x="172310" y="9329"/>
                </a:cubicBezTo>
                <a:lnTo>
                  <a:pt x="172310" y="23682"/>
                </a:lnTo>
                <a:cubicBezTo>
                  <a:pt x="172310" y="25835"/>
                  <a:pt x="170514" y="27629"/>
                  <a:pt x="168358" y="27988"/>
                </a:cubicBezTo>
                <a:cubicBezTo>
                  <a:pt x="162251" y="28705"/>
                  <a:pt x="156502" y="30499"/>
                  <a:pt x="151113" y="32652"/>
                </a:cubicBezTo>
                <a:cubicBezTo>
                  <a:pt x="148957" y="33370"/>
                  <a:pt x="146802" y="32652"/>
                  <a:pt x="145724" y="30858"/>
                </a:cubicBezTo>
                <a:lnTo>
                  <a:pt x="138538" y="18658"/>
                </a:lnTo>
                <a:cubicBezTo>
                  <a:pt x="138179" y="17941"/>
                  <a:pt x="137820" y="17941"/>
                  <a:pt x="137461" y="18299"/>
                </a:cubicBezTo>
                <a:lnTo>
                  <a:pt x="123808" y="26194"/>
                </a:lnTo>
                <a:cubicBezTo>
                  <a:pt x="123449" y="26552"/>
                  <a:pt x="123449" y="26552"/>
                  <a:pt x="123090" y="26552"/>
                </a:cubicBezTo>
                <a:cubicBezTo>
                  <a:pt x="123090" y="26911"/>
                  <a:pt x="123090" y="26911"/>
                  <a:pt x="123449" y="27270"/>
                </a:cubicBezTo>
                <a:lnTo>
                  <a:pt x="130275" y="39470"/>
                </a:lnTo>
                <a:cubicBezTo>
                  <a:pt x="131353" y="41264"/>
                  <a:pt x="130994" y="43776"/>
                  <a:pt x="129197" y="45211"/>
                </a:cubicBezTo>
                <a:cubicBezTo>
                  <a:pt x="124527" y="48799"/>
                  <a:pt x="120575" y="53105"/>
                  <a:pt x="116623" y="57770"/>
                </a:cubicBezTo>
                <a:cubicBezTo>
                  <a:pt x="115545" y="59564"/>
                  <a:pt x="113030" y="59922"/>
                  <a:pt x="110874" y="59205"/>
                </a:cubicBezTo>
                <a:lnTo>
                  <a:pt x="98659" y="52028"/>
                </a:lnTo>
                <a:cubicBezTo>
                  <a:pt x="98300" y="51670"/>
                  <a:pt x="97940" y="52028"/>
                  <a:pt x="97581" y="52387"/>
                </a:cubicBezTo>
                <a:lnTo>
                  <a:pt x="94707" y="57411"/>
                </a:lnTo>
                <a:cubicBezTo>
                  <a:pt x="93270" y="59205"/>
                  <a:pt x="90755" y="59922"/>
                  <a:pt x="88599" y="58846"/>
                </a:cubicBezTo>
                <a:cubicBezTo>
                  <a:pt x="86803" y="57411"/>
                  <a:pt x="85725" y="54899"/>
                  <a:pt x="87162" y="52746"/>
                </a:cubicBezTo>
                <a:lnTo>
                  <a:pt x="90036" y="47723"/>
                </a:lnTo>
                <a:cubicBezTo>
                  <a:pt x="92551" y="43058"/>
                  <a:pt x="98659" y="41623"/>
                  <a:pt x="103329" y="44134"/>
                </a:cubicBezTo>
                <a:lnTo>
                  <a:pt x="112311" y="49517"/>
                </a:lnTo>
                <a:cubicBezTo>
                  <a:pt x="114826" y="46287"/>
                  <a:pt x="118060" y="43417"/>
                  <a:pt x="120934" y="40546"/>
                </a:cubicBezTo>
                <a:lnTo>
                  <a:pt x="115904" y="31576"/>
                </a:lnTo>
                <a:cubicBezTo>
                  <a:pt x="114467" y="29423"/>
                  <a:pt x="114108" y="26911"/>
                  <a:pt x="114826" y="24399"/>
                </a:cubicBezTo>
                <a:cubicBezTo>
                  <a:pt x="115545" y="21888"/>
                  <a:pt x="116982" y="19735"/>
                  <a:pt x="119497" y="18658"/>
                </a:cubicBezTo>
                <a:lnTo>
                  <a:pt x="132790" y="10764"/>
                </a:lnTo>
                <a:cubicBezTo>
                  <a:pt x="137461" y="7894"/>
                  <a:pt x="143568" y="9688"/>
                  <a:pt x="146083" y="13994"/>
                </a:cubicBezTo>
                <a:lnTo>
                  <a:pt x="151113" y="23323"/>
                </a:lnTo>
                <a:cubicBezTo>
                  <a:pt x="155424" y="21888"/>
                  <a:pt x="159376" y="20811"/>
                  <a:pt x="163328" y="20094"/>
                </a:cubicBezTo>
                <a:lnTo>
                  <a:pt x="163328" y="9329"/>
                </a:lnTo>
                <a:cubicBezTo>
                  <a:pt x="163328" y="4306"/>
                  <a:pt x="167640" y="0"/>
                  <a:pt x="1730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4" name="Google Shape;884;p33"/>
          <p:cNvSpPr/>
          <p:nvPr/>
        </p:nvSpPr>
        <p:spPr>
          <a:xfrm>
            <a:off x="19679889" y="4106262"/>
            <a:ext cx="1772346" cy="1769676"/>
          </a:xfrm>
          <a:custGeom>
            <a:rect b="b" l="l" r="r" t="t"/>
            <a:pathLst>
              <a:path extrusionOk="0" h="290150" w="289476">
                <a:moveTo>
                  <a:pt x="115414" y="166104"/>
                </a:moveTo>
                <a:lnTo>
                  <a:pt x="115414" y="267737"/>
                </a:lnTo>
                <a:cubicBezTo>
                  <a:pt x="115414" y="274560"/>
                  <a:pt x="120810" y="279588"/>
                  <a:pt x="127285" y="279588"/>
                </a:cubicBezTo>
                <a:cubicBezTo>
                  <a:pt x="134120" y="279588"/>
                  <a:pt x="139516" y="274560"/>
                  <a:pt x="139516" y="267737"/>
                </a:cubicBezTo>
                <a:lnTo>
                  <a:pt x="139516" y="185856"/>
                </a:lnTo>
                <a:cubicBezTo>
                  <a:pt x="139516" y="183701"/>
                  <a:pt x="141674" y="181547"/>
                  <a:pt x="143833" y="181547"/>
                </a:cubicBezTo>
                <a:cubicBezTo>
                  <a:pt x="146351" y="181547"/>
                  <a:pt x="148150" y="183701"/>
                  <a:pt x="148150" y="185856"/>
                </a:cubicBezTo>
                <a:lnTo>
                  <a:pt x="148150" y="232902"/>
                </a:lnTo>
                <a:cubicBezTo>
                  <a:pt x="148150" y="239366"/>
                  <a:pt x="153905" y="244753"/>
                  <a:pt x="160380" y="244753"/>
                </a:cubicBezTo>
                <a:cubicBezTo>
                  <a:pt x="166855" y="244753"/>
                  <a:pt x="172251" y="239366"/>
                  <a:pt x="172251" y="232902"/>
                </a:cubicBezTo>
                <a:lnTo>
                  <a:pt x="172251" y="166104"/>
                </a:lnTo>
                <a:lnTo>
                  <a:pt x="115414" y="166104"/>
                </a:lnTo>
                <a:close/>
                <a:moveTo>
                  <a:pt x="234861" y="137108"/>
                </a:moveTo>
                <a:cubicBezTo>
                  <a:pt x="237026" y="134937"/>
                  <a:pt x="239552" y="134937"/>
                  <a:pt x="241356" y="137108"/>
                </a:cubicBezTo>
                <a:lnTo>
                  <a:pt x="288259" y="183781"/>
                </a:lnTo>
                <a:cubicBezTo>
                  <a:pt x="289342" y="185228"/>
                  <a:pt x="289702" y="187037"/>
                  <a:pt x="289342" y="188484"/>
                </a:cubicBezTo>
                <a:cubicBezTo>
                  <a:pt x="288620" y="190293"/>
                  <a:pt x="286816" y="191378"/>
                  <a:pt x="285012" y="191378"/>
                </a:cubicBezTo>
                <a:lnTo>
                  <a:pt x="261199" y="191378"/>
                </a:lnTo>
                <a:lnTo>
                  <a:pt x="261199" y="285809"/>
                </a:lnTo>
                <a:cubicBezTo>
                  <a:pt x="261199" y="288341"/>
                  <a:pt x="259395" y="290150"/>
                  <a:pt x="256870" y="290150"/>
                </a:cubicBezTo>
                <a:cubicBezTo>
                  <a:pt x="254705" y="290150"/>
                  <a:pt x="252540" y="288341"/>
                  <a:pt x="252540" y="285809"/>
                </a:cubicBezTo>
                <a:lnTo>
                  <a:pt x="252540" y="187037"/>
                </a:lnTo>
                <a:cubicBezTo>
                  <a:pt x="252540" y="184504"/>
                  <a:pt x="254705" y="182695"/>
                  <a:pt x="256870" y="182695"/>
                </a:cubicBezTo>
                <a:lnTo>
                  <a:pt x="274549" y="182695"/>
                </a:lnTo>
                <a:lnTo>
                  <a:pt x="238108" y="146153"/>
                </a:lnTo>
                <a:lnTo>
                  <a:pt x="202029" y="182695"/>
                </a:lnTo>
                <a:lnTo>
                  <a:pt x="219708" y="182695"/>
                </a:lnTo>
                <a:cubicBezTo>
                  <a:pt x="221872" y="182695"/>
                  <a:pt x="223676" y="184504"/>
                  <a:pt x="223676" y="187037"/>
                </a:cubicBezTo>
                <a:lnTo>
                  <a:pt x="223676" y="285809"/>
                </a:lnTo>
                <a:cubicBezTo>
                  <a:pt x="223676" y="288341"/>
                  <a:pt x="221872" y="290150"/>
                  <a:pt x="219708" y="290150"/>
                </a:cubicBezTo>
                <a:cubicBezTo>
                  <a:pt x="216821" y="290150"/>
                  <a:pt x="215017" y="288341"/>
                  <a:pt x="215017" y="285809"/>
                </a:cubicBezTo>
                <a:lnTo>
                  <a:pt x="215017" y="191378"/>
                </a:lnTo>
                <a:lnTo>
                  <a:pt x="191205" y="191378"/>
                </a:lnTo>
                <a:cubicBezTo>
                  <a:pt x="189401" y="191378"/>
                  <a:pt x="187958" y="190293"/>
                  <a:pt x="187236" y="188484"/>
                </a:cubicBezTo>
                <a:cubicBezTo>
                  <a:pt x="186875" y="187037"/>
                  <a:pt x="186875" y="185228"/>
                  <a:pt x="188318" y="183781"/>
                </a:cubicBezTo>
                <a:lnTo>
                  <a:pt x="234861" y="137108"/>
                </a:lnTo>
                <a:close/>
                <a:moveTo>
                  <a:pt x="144203" y="134937"/>
                </a:moveTo>
                <a:cubicBezTo>
                  <a:pt x="146489" y="134937"/>
                  <a:pt x="148394" y="137135"/>
                  <a:pt x="148394" y="139700"/>
                </a:cubicBezTo>
                <a:cubicBezTo>
                  <a:pt x="148394" y="141898"/>
                  <a:pt x="146489" y="144096"/>
                  <a:pt x="144203" y="144096"/>
                </a:cubicBezTo>
                <a:cubicBezTo>
                  <a:pt x="141536" y="144096"/>
                  <a:pt x="139250" y="141898"/>
                  <a:pt x="139250" y="139700"/>
                </a:cubicBezTo>
                <a:cubicBezTo>
                  <a:pt x="139250" y="137135"/>
                  <a:pt x="141536" y="134937"/>
                  <a:pt x="144203" y="134937"/>
                </a:cubicBezTo>
                <a:close/>
                <a:moveTo>
                  <a:pt x="144203" y="111125"/>
                </a:moveTo>
                <a:cubicBezTo>
                  <a:pt x="146489" y="111125"/>
                  <a:pt x="148394" y="112957"/>
                  <a:pt x="148394" y="115521"/>
                </a:cubicBezTo>
                <a:cubicBezTo>
                  <a:pt x="148394" y="118086"/>
                  <a:pt x="146489" y="120284"/>
                  <a:pt x="144203" y="120284"/>
                </a:cubicBezTo>
                <a:cubicBezTo>
                  <a:pt x="141536" y="120284"/>
                  <a:pt x="139250" y="118086"/>
                  <a:pt x="139250" y="115521"/>
                </a:cubicBezTo>
                <a:cubicBezTo>
                  <a:pt x="139250" y="112957"/>
                  <a:pt x="141536" y="111125"/>
                  <a:pt x="144203" y="111125"/>
                </a:cubicBezTo>
                <a:close/>
                <a:moveTo>
                  <a:pt x="144203" y="88900"/>
                </a:moveTo>
                <a:cubicBezTo>
                  <a:pt x="146489" y="88900"/>
                  <a:pt x="148394" y="90731"/>
                  <a:pt x="148394" y="93296"/>
                </a:cubicBezTo>
                <a:cubicBezTo>
                  <a:pt x="148394" y="95860"/>
                  <a:pt x="146489" y="98058"/>
                  <a:pt x="144203" y="98058"/>
                </a:cubicBezTo>
                <a:cubicBezTo>
                  <a:pt x="141536" y="98058"/>
                  <a:pt x="139250" y="95860"/>
                  <a:pt x="139250" y="93296"/>
                </a:cubicBezTo>
                <a:cubicBezTo>
                  <a:pt x="139250" y="90731"/>
                  <a:pt x="141536" y="88900"/>
                  <a:pt x="144203" y="88900"/>
                </a:cubicBezTo>
                <a:close/>
                <a:moveTo>
                  <a:pt x="47919" y="88749"/>
                </a:moveTo>
                <a:cubicBezTo>
                  <a:pt x="49711" y="87312"/>
                  <a:pt x="52577" y="87312"/>
                  <a:pt x="54010" y="88749"/>
                </a:cubicBezTo>
                <a:lnTo>
                  <a:pt x="100588" y="135829"/>
                </a:lnTo>
                <a:cubicBezTo>
                  <a:pt x="102021" y="136907"/>
                  <a:pt x="102380" y="139063"/>
                  <a:pt x="101663" y="140501"/>
                </a:cubicBezTo>
                <a:cubicBezTo>
                  <a:pt x="100946" y="142298"/>
                  <a:pt x="99513" y="143016"/>
                  <a:pt x="97363" y="143016"/>
                </a:cubicBezTo>
                <a:lnTo>
                  <a:pt x="74075" y="143016"/>
                </a:lnTo>
                <a:lnTo>
                  <a:pt x="74075" y="284253"/>
                </a:lnTo>
                <a:cubicBezTo>
                  <a:pt x="74075" y="286769"/>
                  <a:pt x="71925" y="288566"/>
                  <a:pt x="69775" y="288566"/>
                </a:cubicBezTo>
                <a:cubicBezTo>
                  <a:pt x="67267" y="288566"/>
                  <a:pt x="65476" y="286769"/>
                  <a:pt x="65476" y="284253"/>
                </a:cubicBezTo>
                <a:lnTo>
                  <a:pt x="65476" y="138704"/>
                </a:lnTo>
                <a:cubicBezTo>
                  <a:pt x="65476" y="136548"/>
                  <a:pt x="67267" y="134391"/>
                  <a:pt x="69775" y="134391"/>
                </a:cubicBezTo>
                <a:lnTo>
                  <a:pt x="86973" y="134391"/>
                </a:lnTo>
                <a:lnTo>
                  <a:pt x="51144" y="98093"/>
                </a:lnTo>
                <a:lnTo>
                  <a:pt x="14956" y="134391"/>
                </a:lnTo>
                <a:lnTo>
                  <a:pt x="32513" y="134391"/>
                </a:lnTo>
                <a:cubicBezTo>
                  <a:pt x="34662" y="134391"/>
                  <a:pt x="36812" y="136548"/>
                  <a:pt x="36812" y="138704"/>
                </a:cubicBezTo>
                <a:lnTo>
                  <a:pt x="36812" y="284253"/>
                </a:lnTo>
                <a:cubicBezTo>
                  <a:pt x="36812" y="286769"/>
                  <a:pt x="34662" y="288566"/>
                  <a:pt x="32513" y="288566"/>
                </a:cubicBezTo>
                <a:cubicBezTo>
                  <a:pt x="30005" y="288566"/>
                  <a:pt x="27855" y="286769"/>
                  <a:pt x="27855" y="284253"/>
                </a:cubicBezTo>
                <a:lnTo>
                  <a:pt x="27855" y="143016"/>
                </a:lnTo>
                <a:lnTo>
                  <a:pt x="4566" y="143016"/>
                </a:lnTo>
                <a:cubicBezTo>
                  <a:pt x="2416" y="143016"/>
                  <a:pt x="983" y="142298"/>
                  <a:pt x="625" y="140501"/>
                </a:cubicBezTo>
                <a:cubicBezTo>
                  <a:pt x="-450" y="139063"/>
                  <a:pt x="-92" y="136907"/>
                  <a:pt x="1341" y="135829"/>
                </a:cubicBezTo>
                <a:lnTo>
                  <a:pt x="47919" y="88749"/>
                </a:lnTo>
                <a:close/>
                <a:moveTo>
                  <a:pt x="51742" y="20299"/>
                </a:moveTo>
                <a:cubicBezTo>
                  <a:pt x="49943" y="20299"/>
                  <a:pt x="48145" y="21017"/>
                  <a:pt x="46706" y="22094"/>
                </a:cubicBezTo>
                <a:cubicBezTo>
                  <a:pt x="44907" y="23531"/>
                  <a:pt x="43828" y="26045"/>
                  <a:pt x="43468" y="28199"/>
                </a:cubicBezTo>
                <a:cubicBezTo>
                  <a:pt x="43468" y="30713"/>
                  <a:pt x="44188" y="32868"/>
                  <a:pt x="45986" y="34664"/>
                </a:cubicBezTo>
                <a:lnTo>
                  <a:pt x="107860" y="96792"/>
                </a:lnTo>
                <a:cubicBezTo>
                  <a:pt x="112896" y="101820"/>
                  <a:pt x="115414" y="108644"/>
                  <a:pt x="115414" y="116186"/>
                </a:cubicBezTo>
                <a:lnTo>
                  <a:pt x="115414" y="157485"/>
                </a:lnTo>
                <a:lnTo>
                  <a:pt x="172251" y="157485"/>
                </a:lnTo>
                <a:lnTo>
                  <a:pt x="172251" y="116186"/>
                </a:lnTo>
                <a:cubicBezTo>
                  <a:pt x="172251" y="108644"/>
                  <a:pt x="175129" y="101820"/>
                  <a:pt x="179806" y="96792"/>
                </a:cubicBezTo>
                <a:lnTo>
                  <a:pt x="241679" y="34664"/>
                </a:lnTo>
                <a:cubicBezTo>
                  <a:pt x="243478" y="32868"/>
                  <a:pt x="244557" y="30713"/>
                  <a:pt x="244197" y="28199"/>
                </a:cubicBezTo>
                <a:cubicBezTo>
                  <a:pt x="244197" y="26045"/>
                  <a:pt x="243118" y="23531"/>
                  <a:pt x="241319" y="22094"/>
                </a:cubicBezTo>
                <a:cubicBezTo>
                  <a:pt x="237722" y="19580"/>
                  <a:pt x="232686" y="19939"/>
                  <a:pt x="229089" y="23172"/>
                </a:cubicBezTo>
                <a:lnTo>
                  <a:pt x="187720" y="64830"/>
                </a:lnTo>
                <a:cubicBezTo>
                  <a:pt x="181604" y="70576"/>
                  <a:pt x="174050" y="73808"/>
                  <a:pt x="165417" y="73808"/>
                </a:cubicBezTo>
                <a:lnTo>
                  <a:pt x="122249" y="73808"/>
                </a:lnTo>
                <a:cubicBezTo>
                  <a:pt x="113975" y="73808"/>
                  <a:pt x="106061" y="70576"/>
                  <a:pt x="100305" y="64830"/>
                </a:cubicBezTo>
                <a:lnTo>
                  <a:pt x="58577" y="23172"/>
                </a:lnTo>
                <a:cubicBezTo>
                  <a:pt x="56778" y="21376"/>
                  <a:pt x="54260" y="20299"/>
                  <a:pt x="51742" y="20299"/>
                </a:cubicBezTo>
                <a:close/>
                <a:moveTo>
                  <a:pt x="53046" y="11635"/>
                </a:moveTo>
                <a:cubicBezTo>
                  <a:pt x="57318" y="11949"/>
                  <a:pt x="61634" y="13834"/>
                  <a:pt x="65052" y="17066"/>
                </a:cubicBezTo>
                <a:lnTo>
                  <a:pt x="106421" y="58725"/>
                </a:lnTo>
                <a:cubicBezTo>
                  <a:pt x="110737" y="63035"/>
                  <a:pt x="116133" y="65189"/>
                  <a:pt x="122249" y="65189"/>
                </a:cubicBezTo>
                <a:lnTo>
                  <a:pt x="165417" y="65189"/>
                </a:lnTo>
                <a:cubicBezTo>
                  <a:pt x="171532" y="65189"/>
                  <a:pt x="177288" y="63035"/>
                  <a:pt x="181604" y="58725"/>
                </a:cubicBezTo>
                <a:lnTo>
                  <a:pt x="222973" y="17066"/>
                </a:lnTo>
                <a:cubicBezTo>
                  <a:pt x="226391" y="13834"/>
                  <a:pt x="230617" y="11949"/>
                  <a:pt x="234844" y="11635"/>
                </a:cubicBezTo>
                <a:cubicBezTo>
                  <a:pt x="239071" y="11320"/>
                  <a:pt x="243298" y="12577"/>
                  <a:pt x="246715" y="15630"/>
                </a:cubicBezTo>
                <a:cubicBezTo>
                  <a:pt x="250672" y="18503"/>
                  <a:pt x="252831" y="23172"/>
                  <a:pt x="253190" y="27840"/>
                </a:cubicBezTo>
                <a:cubicBezTo>
                  <a:pt x="253190" y="32868"/>
                  <a:pt x="251392" y="37537"/>
                  <a:pt x="248154" y="41128"/>
                </a:cubicBezTo>
                <a:lnTo>
                  <a:pt x="186281" y="102898"/>
                </a:lnTo>
                <a:cubicBezTo>
                  <a:pt x="183043" y="106489"/>
                  <a:pt x="181245" y="110798"/>
                  <a:pt x="181245" y="116186"/>
                </a:cubicBezTo>
                <a:lnTo>
                  <a:pt x="181245" y="232902"/>
                </a:lnTo>
                <a:cubicBezTo>
                  <a:pt x="181245" y="244394"/>
                  <a:pt x="171892" y="253372"/>
                  <a:pt x="160380" y="253372"/>
                </a:cubicBezTo>
                <a:cubicBezTo>
                  <a:pt x="156064" y="253372"/>
                  <a:pt x="151747" y="252294"/>
                  <a:pt x="148150" y="249781"/>
                </a:cubicBezTo>
                <a:lnTo>
                  <a:pt x="148150" y="267737"/>
                </a:lnTo>
                <a:cubicBezTo>
                  <a:pt x="148150" y="268096"/>
                  <a:pt x="148150" y="268096"/>
                  <a:pt x="148150" y="268096"/>
                </a:cubicBezTo>
                <a:cubicBezTo>
                  <a:pt x="148150" y="279229"/>
                  <a:pt x="139156" y="288566"/>
                  <a:pt x="127285" y="288566"/>
                </a:cubicBezTo>
                <a:cubicBezTo>
                  <a:pt x="116133" y="288566"/>
                  <a:pt x="106780" y="279229"/>
                  <a:pt x="106780" y="267737"/>
                </a:cubicBezTo>
                <a:lnTo>
                  <a:pt x="106780" y="116186"/>
                </a:lnTo>
                <a:cubicBezTo>
                  <a:pt x="106780" y="110798"/>
                  <a:pt x="104982" y="106489"/>
                  <a:pt x="101744" y="102898"/>
                </a:cubicBezTo>
                <a:lnTo>
                  <a:pt x="39871" y="41128"/>
                </a:lnTo>
                <a:cubicBezTo>
                  <a:pt x="36633" y="37537"/>
                  <a:pt x="34475" y="32868"/>
                  <a:pt x="34835" y="27840"/>
                </a:cubicBezTo>
                <a:cubicBezTo>
                  <a:pt x="35194" y="23172"/>
                  <a:pt x="37353" y="18503"/>
                  <a:pt x="41310" y="15630"/>
                </a:cubicBezTo>
                <a:cubicBezTo>
                  <a:pt x="44547" y="12577"/>
                  <a:pt x="48774" y="11320"/>
                  <a:pt x="53046" y="11635"/>
                </a:cubicBezTo>
                <a:close/>
                <a:moveTo>
                  <a:pt x="143653" y="8694"/>
                </a:moveTo>
                <a:cubicBezTo>
                  <a:pt x="133937" y="8694"/>
                  <a:pt x="126021" y="16663"/>
                  <a:pt x="126021" y="26806"/>
                </a:cubicBezTo>
                <a:cubicBezTo>
                  <a:pt x="126021" y="36949"/>
                  <a:pt x="133937" y="44919"/>
                  <a:pt x="143653" y="44919"/>
                </a:cubicBezTo>
                <a:cubicBezTo>
                  <a:pt x="153728" y="44919"/>
                  <a:pt x="161644" y="36949"/>
                  <a:pt x="161644" y="26806"/>
                </a:cubicBezTo>
                <a:cubicBezTo>
                  <a:pt x="161644" y="16663"/>
                  <a:pt x="153728" y="8694"/>
                  <a:pt x="143653" y="8694"/>
                </a:cubicBezTo>
                <a:close/>
                <a:moveTo>
                  <a:pt x="143653" y="0"/>
                </a:moveTo>
                <a:cubicBezTo>
                  <a:pt x="158406" y="0"/>
                  <a:pt x="170640" y="11954"/>
                  <a:pt x="170640" y="26806"/>
                </a:cubicBezTo>
                <a:cubicBezTo>
                  <a:pt x="170640" y="41658"/>
                  <a:pt x="158406" y="53613"/>
                  <a:pt x="143653" y="53613"/>
                </a:cubicBezTo>
                <a:cubicBezTo>
                  <a:pt x="128899" y="53613"/>
                  <a:pt x="117025" y="41658"/>
                  <a:pt x="117025" y="26806"/>
                </a:cubicBezTo>
                <a:cubicBezTo>
                  <a:pt x="117025" y="11954"/>
                  <a:pt x="128899" y="0"/>
                  <a:pt x="1436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85" name="Google Shape;8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4"/>
          <p:cNvSpPr/>
          <p:nvPr/>
        </p:nvSpPr>
        <p:spPr>
          <a:xfrm>
            <a:off x="10220931" y="762000"/>
            <a:ext cx="10793787" cy="10279794"/>
          </a:xfrm>
          <a:custGeom>
            <a:rect b="b" l="l" r="r" t="t"/>
            <a:pathLst>
              <a:path extrusionOk="0" h="10567943" w="11096343">
                <a:moveTo>
                  <a:pt x="5548172" y="389748"/>
                </a:moveTo>
                <a:lnTo>
                  <a:pt x="383286" y="4147482"/>
                </a:lnTo>
                <a:lnTo>
                  <a:pt x="2356097" y="10227623"/>
                </a:lnTo>
                <a:lnTo>
                  <a:pt x="8740247" y="10227623"/>
                </a:lnTo>
                <a:lnTo>
                  <a:pt x="10713059" y="4147482"/>
                </a:lnTo>
                <a:close/>
                <a:moveTo>
                  <a:pt x="5548172" y="0"/>
                </a:moveTo>
                <a:lnTo>
                  <a:pt x="11096343" y="4036595"/>
                </a:lnTo>
                <a:lnTo>
                  <a:pt x="8977131" y="10567943"/>
                </a:lnTo>
                <a:lnTo>
                  <a:pt x="2119213" y="10567943"/>
                </a:lnTo>
                <a:lnTo>
                  <a:pt x="0" y="4036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2" name="Google Shape;892;p34"/>
          <p:cNvSpPr/>
          <p:nvPr/>
        </p:nvSpPr>
        <p:spPr>
          <a:xfrm>
            <a:off x="13751809" y="4147953"/>
            <a:ext cx="3732027" cy="3554311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3" name="Google Shape;893;p34"/>
          <p:cNvSpPr/>
          <p:nvPr/>
        </p:nvSpPr>
        <p:spPr>
          <a:xfrm>
            <a:off x="15682234" y="1352017"/>
            <a:ext cx="2390763" cy="3483934"/>
          </a:xfrm>
          <a:custGeom>
            <a:rect b="b" l="l" r="r" t="t"/>
            <a:pathLst>
              <a:path extrusionOk="0" h="3709409" w="2545490">
                <a:moveTo>
                  <a:pt x="0" y="0"/>
                </a:moveTo>
                <a:lnTo>
                  <a:pt x="2545490" y="1851982"/>
                </a:lnTo>
                <a:lnTo>
                  <a:pt x="1195315" y="3709409"/>
                </a:lnTo>
                <a:lnTo>
                  <a:pt x="0" y="28397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4" name="Google Shape;894;p34"/>
          <p:cNvSpPr/>
          <p:nvPr/>
        </p:nvSpPr>
        <p:spPr>
          <a:xfrm>
            <a:off x="13164908" y="1352018"/>
            <a:ext cx="2388505" cy="3483184"/>
          </a:xfrm>
          <a:custGeom>
            <a:rect b="b" l="l" r="r" t="t"/>
            <a:pathLst>
              <a:path extrusionOk="0" h="3708610" w="2543085">
                <a:moveTo>
                  <a:pt x="2543085" y="0"/>
                </a:moveTo>
                <a:lnTo>
                  <a:pt x="2543085" y="2839753"/>
                </a:lnTo>
                <a:lnTo>
                  <a:pt x="1348868" y="3708610"/>
                </a:lnTo>
                <a:lnTo>
                  <a:pt x="0" y="1850232"/>
                </a:lnTo>
                <a:lnTo>
                  <a:pt x="25430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5" name="Google Shape;895;p34"/>
          <p:cNvSpPr/>
          <p:nvPr/>
        </p:nvSpPr>
        <p:spPr>
          <a:xfrm>
            <a:off x="10766884" y="3165574"/>
            <a:ext cx="3560731" cy="2723132"/>
          </a:xfrm>
          <a:custGeom>
            <a:rect b="b" l="l" r="r" t="t"/>
            <a:pathLst>
              <a:path extrusionOk="0" h="2899369" w="3791176">
                <a:moveTo>
                  <a:pt x="2442308" y="0"/>
                </a:moveTo>
                <a:lnTo>
                  <a:pt x="3791176" y="1858378"/>
                </a:lnTo>
                <a:lnTo>
                  <a:pt x="2981733" y="2447291"/>
                </a:lnTo>
                <a:lnTo>
                  <a:pt x="3128418" y="2899369"/>
                </a:lnTo>
                <a:lnTo>
                  <a:pt x="38066" y="1894230"/>
                </a:lnTo>
                <a:lnTo>
                  <a:pt x="0" y="1776911"/>
                </a:lnTo>
                <a:lnTo>
                  <a:pt x="244230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6" name="Google Shape;896;p34"/>
          <p:cNvSpPr/>
          <p:nvPr/>
        </p:nvSpPr>
        <p:spPr>
          <a:xfrm>
            <a:off x="16909063" y="3167216"/>
            <a:ext cx="3559702" cy="2721812"/>
          </a:xfrm>
          <a:custGeom>
            <a:rect b="b" l="l" r="r" t="t"/>
            <a:pathLst>
              <a:path extrusionOk="0" h="2897963" w="3790081">
                <a:moveTo>
                  <a:pt x="1350176" y="0"/>
                </a:moveTo>
                <a:lnTo>
                  <a:pt x="3790081" y="1775163"/>
                </a:lnTo>
                <a:lnTo>
                  <a:pt x="3751737" y="1893338"/>
                </a:lnTo>
                <a:lnTo>
                  <a:pt x="661552" y="2897963"/>
                </a:lnTo>
                <a:lnTo>
                  <a:pt x="808348" y="2445543"/>
                </a:lnTo>
                <a:lnTo>
                  <a:pt x="0" y="1857427"/>
                </a:lnTo>
                <a:lnTo>
                  <a:pt x="13501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7" name="Google Shape;897;p34"/>
          <p:cNvSpPr/>
          <p:nvPr/>
        </p:nvSpPr>
        <p:spPr>
          <a:xfrm>
            <a:off x="10851776" y="5096112"/>
            <a:ext cx="3218466" cy="2681310"/>
          </a:xfrm>
          <a:custGeom>
            <a:rect b="b" l="l" r="r" t="t"/>
            <a:pathLst>
              <a:path extrusionOk="0" h="2854840" w="3426760">
                <a:moveTo>
                  <a:pt x="0" y="0"/>
                </a:moveTo>
                <a:lnTo>
                  <a:pt x="3090352" y="1005139"/>
                </a:lnTo>
                <a:lnTo>
                  <a:pt x="3426760" y="2041938"/>
                </a:lnTo>
                <a:lnTo>
                  <a:pt x="926305" y="28548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8" name="Google Shape;898;p34"/>
          <p:cNvSpPr/>
          <p:nvPr/>
        </p:nvSpPr>
        <p:spPr>
          <a:xfrm>
            <a:off x="17165341" y="5096903"/>
            <a:ext cx="3218275" cy="2681043"/>
          </a:xfrm>
          <a:custGeom>
            <a:rect b="b" l="l" r="r" t="t"/>
            <a:pathLst>
              <a:path extrusionOk="0" h="2854556" w="3426557">
                <a:moveTo>
                  <a:pt x="3426557" y="0"/>
                </a:moveTo>
                <a:lnTo>
                  <a:pt x="2500345" y="2854556"/>
                </a:lnTo>
                <a:lnTo>
                  <a:pt x="0" y="2041316"/>
                </a:lnTo>
                <a:lnTo>
                  <a:pt x="336373" y="1004624"/>
                </a:lnTo>
                <a:lnTo>
                  <a:pt x="34265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9" name="Google Shape;899;p34"/>
          <p:cNvSpPr/>
          <p:nvPr/>
        </p:nvSpPr>
        <p:spPr>
          <a:xfrm>
            <a:off x="11761534" y="7136466"/>
            <a:ext cx="2832136" cy="3408573"/>
          </a:xfrm>
          <a:custGeom>
            <a:rect b="b" l="l" r="r" t="t"/>
            <a:pathLst>
              <a:path extrusionOk="0" h="3629171" w="3015428">
                <a:moveTo>
                  <a:pt x="2500455" y="0"/>
                </a:moveTo>
                <a:lnTo>
                  <a:pt x="2756601" y="789433"/>
                </a:lnTo>
                <a:lnTo>
                  <a:pt x="3015428" y="789433"/>
                </a:lnTo>
                <a:lnTo>
                  <a:pt x="951204" y="3629171"/>
                </a:lnTo>
                <a:lnTo>
                  <a:pt x="913789" y="3629171"/>
                </a:lnTo>
                <a:lnTo>
                  <a:pt x="0" y="812902"/>
                </a:lnTo>
                <a:lnTo>
                  <a:pt x="2500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0" name="Google Shape;900;p34"/>
          <p:cNvSpPr/>
          <p:nvPr/>
        </p:nvSpPr>
        <p:spPr>
          <a:xfrm>
            <a:off x="16640280" y="7136673"/>
            <a:ext cx="2833666" cy="3408366"/>
          </a:xfrm>
          <a:custGeom>
            <a:rect b="b" l="l" r="r" t="t"/>
            <a:pathLst>
              <a:path extrusionOk="0" h="3628950" w="3017057">
                <a:moveTo>
                  <a:pt x="516711" y="0"/>
                </a:moveTo>
                <a:lnTo>
                  <a:pt x="3017057" y="813239"/>
                </a:lnTo>
                <a:lnTo>
                  <a:pt x="2103449" y="3628950"/>
                </a:lnTo>
                <a:lnTo>
                  <a:pt x="2061169" y="3628950"/>
                </a:lnTo>
                <a:lnTo>
                  <a:pt x="0" y="789212"/>
                </a:lnTo>
                <a:lnTo>
                  <a:pt x="260637" y="789212"/>
                </a:lnTo>
                <a:lnTo>
                  <a:pt x="51671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1" name="Google Shape;901;p34"/>
          <p:cNvSpPr/>
          <p:nvPr/>
        </p:nvSpPr>
        <p:spPr>
          <a:xfrm>
            <a:off x="12814180" y="7877913"/>
            <a:ext cx="2739232" cy="2667126"/>
          </a:xfrm>
          <a:custGeom>
            <a:rect b="b" l="l" r="r" t="t"/>
            <a:pathLst>
              <a:path extrusionOk="0" h="2839738" w="2916511">
                <a:moveTo>
                  <a:pt x="2064225" y="0"/>
                </a:moveTo>
                <a:lnTo>
                  <a:pt x="2916511" y="0"/>
                </a:lnTo>
                <a:lnTo>
                  <a:pt x="2916511" y="2839738"/>
                </a:lnTo>
                <a:lnTo>
                  <a:pt x="0" y="2839738"/>
                </a:lnTo>
                <a:lnTo>
                  <a:pt x="206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2" name="Google Shape;902;p34"/>
          <p:cNvSpPr/>
          <p:nvPr/>
        </p:nvSpPr>
        <p:spPr>
          <a:xfrm>
            <a:off x="15682234" y="7877913"/>
            <a:ext cx="2734745" cy="2667126"/>
          </a:xfrm>
          <a:custGeom>
            <a:rect b="b" l="l" r="r" t="t"/>
            <a:pathLst>
              <a:path extrusionOk="0" h="2839738" w="2911734">
                <a:moveTo>
                  <a:pt x="0" y="0"/>
                </a:moveTo>
                <a:lnTo>
                  <a:pt x="850565" y="0"/>
                </a:lnTo>
                <a:lnTo>
                  <a:pt x="2911734" y="2839738"/>
                </a:lnTo>
                <a:lnTo>
                  <a:pt x="0" y="28397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3" name="Google Shape;903;p34"/>
          <p:cNvSpPr txBox="1"/>
          <p:nvPr/>
        </p:nvSpPr>
        <p:spPr>
          <a:xfrm>
            <a:off x="13373920" y="2614985"/>
            <a:ext cx="2222083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904" name="Google Shape;904;p34"/>
          <p:cNvSpPr txBox="1"/>
          <p:nvPr/>
        </p:nvSpPr>
        <p:spPr>
          <a:xfrm>
            <a:off x="15613653" y="2614985"/>
            <a:ext cx="2278702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Improvement</a:t>
            </a:r>
            <a:endParaRPr/>
          </a:p>
        </p:txBody>
      </p:sp>
      <p:sp>
        <p:nvSpPr>
          <p:cNvPr id="905" name="Google Shape;905;p34"/>
          <p:cNvSpPr txBox="1"/>
          <p:nvPr/>
        </p:nvSpPr>
        <p:spPr>
          <a:xfrm>
            <a:off x="17378425" y="4247684"/>
            <a:ext cx="2175597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Instructional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Design</a:t>
            </a:r>
            <a:endParaRPr/>
          </a:p>
        </p:txBody>
      </p:sp>
      <p:sp>
        <p:nvSpPr>
          <p:cNvPr id="906" name="Google Shape;906;p34"/>
          <p:cNvSpPr txBox="1"/>
          <p:nvPr/>
        </p:nvSpPr>
        <p:spPr>
          <a:xfrm>
            <a:off x="11607328" y="4208774"/>
            <a:ext cx="2222083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Knowledge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907" name="Google Shape;907;p34"/>
          <p:cNvSpPr txBox="1"/>
          <p:nvPr/>
        </p:nvSpPr>
        <p:spPr>
          <a:xfrm>
            <a:off x="11753603" y="6258476"/>
            <a:ext cx="1587294" cy="508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Coaching</a:t>
            </a:r>
            <a:endParaRPr/>
          </a:p>
        </p:txBody>
      </p:sp>
      <p:sp>
        <p:nvSpPr>
          <p:cNvPr id="908" name="Google Shape;908;p34"/>
          <p:cNvSpPr txBox="1"/>
          <p:nvPr/>
        </p:nvSpPr>
        <p:spPr>
          <a:xfrm>
            <a:off x="17885831" y="6034056"/>
            <a:ext cx="1452642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Training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Delivery</a:t>
            </a:r>
            <a:endParaRPr/>
          </a:p>
        </p:txBody>
      </p:sp>
      <p:sp>
        <p:nvSpPr>
          <p:cNvPr id="909" name="Google Shape;909;p34"/>
          <p:cNvSpPr txBox="1"/>
          <p:nvPr/>
        </p:nvSpPr>
        <p:spPr>
          <a:xfrm>
            <a:off x="17062795" y="7783803"/>
            <a:ext cx="2162130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Technologies</a:t>
            </a:r>
            <a:endParaRPr/>
          </a:p>
        </p:txBody>
      </p:sp>
      <p:sp>
        <p:nvSpPr>
          <p:cNvPr id="910" name="Google Shape;910;p34"/>
          <p:cNvSpPr txBox="1"/>
          <p:nvPr/>
        </p:nvSpPr>
        <p:spPr>
          <a:xfrm>
            <a:off x="11889073" y="7539928"/>
            <a:ext cx="2222083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Integrated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Talent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911" name="Google Shape;911;p34"/>
          <p:cNvSpPr txBox="1"/>
          <p:nvPr/>
        </p:nvSpPr>
        <p:spPr>
          <a:xfrm>
            <a:off x="13735634" y="8887825"/>
            <a:ext cx="1691490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Programs</a:t>
            </a:r>
            <a:endParaRPr/>
          </a:p>
        </p:txBody>
      </p:sp>
      <p:sp>
        <p:nvSpPr>
          <p:cNvPr id="912" name="Google Shape;912;p34"/>
          <p:cNvSpPr txBox="1"/>
          <p:nvPr/>
        </p:nvSpPr>
        <p:spPr>
          <a:xfrm>
            <a:off x="15811553" y="8887825"/>
            <a:ext cx="1535998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Evaluate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/>
          </a:p>
        </p:txBody>
      </p:sp>
      <p:sp>
        <p:nvSpPr>
          <p:cNvPr id="913" name="Google Shape;913;p34"/>
          <p:cNvSpPr txBox="1"/>
          <p:nvPr/>
        </p:nvSpPr>
        <p:spPr>
          <a:xfrm>
            <a:off x="14140209" y="5050142"/>
            <a:ext cx="2955233" cy="234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Competencies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 the Training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&amp; Development</a:t>
            </a:r>
            <a:endParaRPr/>
          </a:p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Profession</a:t>
            </a:r>
            <a:endParaRPr/>
          </a:p>
        </p:txBody>
      </p:sp>
      <p:sp>
        <p:nvSpPr>
          <p:cNvPr id="914" name="Google Shape;914;p34"/>
          <p:cNvSpPr txBox="1"/>
          <p:nvPr/>
        </p:nvSpPr>
        <p:spPr>
          <a:xfrm>
            <a:off x="7206059" y="10362634"/>
            <a:ext cx="387138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Areas of Expertise</a:t>
            </a:r>
            <a:endParaRPr/>
          </a:p>
        </p:txBody>
      </p:sp>
      <p:sp>
        <p:nvSpPr>
          <p:cNvPr id="915" name="Google Shape;915;p34"/>
          <p:cNvSpPr txBox="1"/>
          <p:nvPr/>
        </p:nvSpPr>
        <p:spPr>
          <a:xfrm>
            <a:off x="5538742" y="12293172"/>
            <a:ext cx="553869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Foundation Competencies</a:t>
            </a:r>
            <a:endParaRPr/>
          </a:p>
        </p:txBody>
      </p:sp>
      <p:sp>
        <p:nvSpPr>
          <p:cNvPr id="916" name="Google Shape;916;p34"/>
          <p:cNvSpPr/>
          <p:nvPr/>
        </p:nvSpPr>
        <p:spPr>
          <a:xfrm>
            <a:off x="11516257" y="12204998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11516257" y="11278320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14325809" y="12204998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14325809" y="11278320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17135361" y="12204998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17135361" y="11278320"/>
            <a:ext cx="2575687" cy="74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22" name="Google Shape;922;p34"/>
          <p:cNvSpPr txBox="1"/>
          <p:nvPr/>
        </p:nvSpPr>
        <p:spPr>
          <a:xfrm>
            <a:off x="11927097" y="11452765"/>
            <a:ext cx="17540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Business Skills</a:t>
            </a:r>
            <a:endParaRPr/>
          </a:p>
        </p:txBody>
      </p:sp>
      <p:sp>
        <p:nvSpPr>
          <p:cNvPr id="923" name="Google Shape;923;p34"/>
          <p:cNvSpPr txBox="1"/>
          <p:nvPr/>
        </p:nvSpPr>
        <p:spPr>
          <a:xfrm>
            <a:off x="14681350" y="11452765"/>
            <a:ext cx="18646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Global Mindset</a:t>
            </a:r>
            <a:endParaRPr/>
          </a:p>
        </p:txBody>
      </p:sp>
      <p:sp>
        <p:nvSpPr>
          <p:cNvPr id="924" name="Google Shape;924;p34"/>
          <p:cNvSpPr txBox="1"/>
          <p:nvPr/>
        </p:nvSpPr>
        <p:spPr>
          <a:xfrm>
            <a:off x="17217778" y="11452765"/>
            <a:ext cx="23984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Industry Knowledge</a:t>
            </a:r>
            <a:endParaRPr/>
          </a:p>
        </p:txBody>
      </p:sp>
      <p:sp>
        <p:nvSpPr>
          <p:cNvPr id="925" name="Google Shape;925;p34"/>
          <p:cNvSpPr txBox="1"/>
          <p:nvPr/>
        </p:nvSpPr>
        <p:spPr>
          <a:xfrm>
            <a:off x="11678635" y="12379444"/>
            <a:ext cx="22509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Interpersonal Skills</a:t>
            </a:r>
            <a:endParaRPr/>
          </a:p>
        </p:txBody>
      </p:sp>
      <p:sp>
        <p:nvSpPr>
          <p:cNvPr id="926" name="Google Shape;926;p34"/>
          <p:cNvSpPr txBox="1"/>
          <p:nvPr/>
        </p:nvSpPr>
        <p:spPr>
          <a:xfrm>
            <a:off x="14745466" y="12379444"/>
            <a:ext cx="17363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Personal Skills</a:t>
            </a:r>
            <a:endParaRPr/>
          </a:p>
        </p:txBody>
      </p:sp>
      <p:sp>
        <p:nvSpPr>
          <p:cNvPr id="927" name="Google Shape;927;p34"/>
          <p:cNvSpPr txBox="1"/>
          <p:nvPr/>
        </p:nvSpPr>
        <p:spPr>
          <a:xfrm>
            <a:off x="17184913" y="12379444"/>
            <a:ext cx="24641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Technology Liberace</a:t>
            </a:r>
            <a:endParaRPr/>
          </a:p>
        </p:txBody>
      </p:sp>
      <p:sp>
        <p:nvSpPr>
          <p:cNvPr id="928" name="Google Shape;928;p34"/>
          <p:cNvSpPr txBox="1"/>
          <p:nvPr/>
        </p:nvSpPr>
        <p:spPr>
          <a:xfrm>
            <a:off x="1520825" y="5125539"/>
            <a:ext cx="5385449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ASTD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COMPETENCY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MODEL (2013)</a:t>
            </a:r>
            <a:endParaRPr/>
          </a:p>
        </p:txBody>
      </p:sp>
      <p:pic>
        <p:nvPicPr>
          <p:cNvPr id="929" name="Google Shape;9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5"/>
          <p:cNvSpPr txBox="1"/>
          <p:nvPr/>
        </p:nvSpPr>
        <p:spPr>
          <a:xfrm>
            <a:off x="1520825" y="612372"/>
            <a:ext cx="170874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EMOTIONAL COMPETENCY FRAMEWORK</a:t>
            </a:r>
            <a:endParaRPr/>
          </a:p>
        </p:txBody>
      </p:sp>
      <p:sp>
        <p:nvSpPr>
          <p:cNvPr id="935" name="Google Shape;935;p35"/>
          <p:cNvSpPr/>
          <p:nvPr/>
        </p:nvSpPr>
        <p:spPr>
          <a:xfrm rot="-5400000">
            <a:off x="12908760" y="5798708"/>
            <a:ext cx="7292010" cy="2925412"/>
          </a:xfrm>
          <a:prstGeom prst="trapezoid">
            <a:avLst>
              <a:gd fmla="val 2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6" name="Google Shape;936;p35"/>
          <p:cNvSpPr/>
          <p:nvPr/>
        </p:nvSpPr>
        <p:spPr>
          <a:xfrm rot="5400000">
            <a:off x="4783191" y="5798708"/>
            <a:ext cx="7292010" cy="2925412"/>
          </a:xfrm>
          <a:prstGeom prst="trapezoid">
            <a:avLst>
              <a:gd fmla="val 2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7" name="Google Shape;937;p35"/>
          <p:cNvSpPr/>
          <p:nvPr/>
        </p:nvSpPr>
        <p:spPr>
          <a:xfrm>
            <a:off x="8707752" y="4222376"/>
            <a:ext cx="3489746" cy="2635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8" name="Google Shape;938;p35"/>
          <p:cNvSpPr/>
          <p:nvPr/>
        </p:nvSpPr>
        <p:spPr>
          <a:xfrm>
            <a:off x="12781882" y="4222376"/>
            <a:ext cx="3489746" cy="2635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39" name="Google Shape;939;p35"/>
          <p:cNvSpPr/>
          <p:nvPr/>
        </p:nvSpPr>
        <p:spPr>
          <a:xfrm>
            <a:off x="8707752" y="7664823"/>
            <a:ext cx="3489746" cy="2635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0" name="Google Shape;940;p35"/>
          <p:cNvSpPr/>
          <p:nvPr/>
        </p:nvSpPr>
        <p:spPr>
          <a:xfrm>
            <a:off x="12781881" y="7664823"/>
            <a:ext cx="3489746" cy="2635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1" name="Google Shape;941;p35"/>
          <p:cNvSpPr txBox="1"/>
          <p:nvPr/>
        </p:nvSpPr>
        <p:spPr>
          <a:xfrm>
            <a:off x="9984387" y="3378979"/>
            <a:ext cx="936475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Self</a:t>
            </a:r>
            <a:endParaRPr/>
          </a:p>
        </p:txBody>
      </p:sp>
      <p:sp>
        <p:nvSpPr>
          <p:cNvPr id="942" name="Google Shape;942;p35"/>
          <p:cNvSpPr txBox="1"/>
          <p:nvPr/>
        </p:nvSpPr>
        <p:spPr>
          <a:xfrm>
            <a:off x="13731505" y="3378979"/>
            <a:ext cx="1590500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/>
          </a:p>
        </p:txBody>
      </p:sp>
      <p:sp>
        <p:nvSpPr>
          <p:cNvPr id="943" name="Google Shape;943;p35"/>
          <p:cNvSpPr txBox="1"/>
          <p:nvPr/>
        </p:nvSpPr>
        <p:spPr>
          <a:xfrm rot="-5400000">
            <a:off x="7011699" y="5200608"/>
            <a:ext cx="2406236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/>
          </a:p>
        </p:txBody>
      </p:sp>
      <p:sp>
        <p:nvSpPr>
          <p:cNvPr id="944" name="Google Shape;944;p35"/>
          <p:cNvSpPr txBox="1"/>
          <p:nvPr/>
        </p:nvSpPr>
        <p:spPr>
          <a:xfrm rot="-5400000">
            <a:off x="7359455" y="8643055"/>
            <a:ext cx="1710726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Actions</a:t>
            </a:r>
            <a:endParaRPr/>
          </a:p>
        </p:txBody>
      </p:sp>
      <p:sp>
        <p:nvSpPr>
          <p:cNvPr id="945" name="Google Shape;945;p35"/>
          <p:cNvSpPr txBox="1"/>
          <p:nvPr/>
        </p:nvSpPr>
        <p:spPr>
          <a:xfrm>
            <a:off x="9249507" y="4880007"/>
            <a:ext cx="2406236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Self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/>
          </a:p>
        </p:txBody>
      </p:sp>
      <p:sp>
        <p:nvSpPr>
          <p:cNvPr id="946" name="Google Shape;946;p35"/>
          <p:cNvSpPr txBox="1"/>
          <p:nvPr/>
        </p:nvSpPr>
        <p:spPr>
          <a:xfrm>
            <a:off x="13323634" y="4880007"/>
            <a:ext cx="2406236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/>
          </a:p>
        </p:txBody>
      </p:sp>
      <p:sp>
        <p:nvSpPr>
          <p:cNvPr id="947" name="Google Shape;947;p35"/>
          <p:cNvSpPr txBox="1"/>
          <p:nvPr/>
        </p:nvSpPr>
        <p:spPr>
          <a:xfrm>
            <a:off x="13838903" y="8321707"/>
            <a:ext cx="1375698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Skills</a:t>
            </a:r>
            <a:endParaRPr/>
          </a:p>
        </p:txBody>
      </p:sp>
      <p:sp>
        <p:nvSpPr>
          <p:cNvPr id="948" name="Google Shape;948;p35"/>
          <p:cNvSpPr txBox="1"/>
          <p:nvPr/>
        </p:nvSpPr>
        <p:spPr>
          <a:xfrm>
            <a:off x="9000945" y="8321707"/>
            <a:ext cx="2903359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Self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949" name="Google Shape;949;p35"/>
          <p:cNvSpPr/>
          <p:nvPr/>
        </p:nvSpPr>
        <p:spPr>
          <a:xfrm>
            <a:off x="10113390" y="6491166"/>
            <a:ext cx="678468" cy="15404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0" name="Google Shape;950;p35"/>
          <p:cNvSpPr/>
          <p:nvPr/>
        </p:nvSpPr>
        <p:spPr>
          <a:xfrm>
            <a:off x="14187519" y="6491166"/>
            <a:ext cx="678468" cy="15404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1" name="Google Shape;951;p35"/>
          <p:cNvSpPr/>
          <p:nvPr/>
        </p:nvSpPr>
        <p:spPr>
          <a:xfrm>
            <a:off x="11717020" y="5201859"/>
            <a:ext cx="1545336" cy="6766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2" name="Google Shape;952;p35"/>
          <p:cNvSpPr/>
          <p:nvPr/>
        </p:nvSpPr>
        <p:spPr>
          <a:xfrm>
            <a:off x="11717020" y="8643559"/>
            <a:ext cx="1545336" cy="6766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3" name="Google Shape;953;p35"/>
          <p:cNvSpPr/>
          <p:nvPr/>
        </p:nvSpPr>
        <p:spPr>
          <a:xfrm>
            <a:off x="14187519" y="9950169"/>
            <a:ext cx="678468" cy="95725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4" name="Google Shape;954;p35"/>
          <p:cNvSpPr txBox="1"/>
          <p:nvPr/>
        </p:nvSpPr>
        <p:spPr>
          <a:xfrm>
            <a:off x="12475553" y="11261708"/>
            <a:ext cx="4102406" cy="508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Positive impact on others</a:t>
            </a:r>
            <a:endParaRPr/>
          </a:p>
        </p:txBody>
      </p:sp>
      <p:sp>
        <p:nvSpPr>
          <p:cNvPr id="955" name="Google Shape;955;p35"/>
          <p:cNvSpPr/>
          <p:nvPr/>
        </p:nvSpPr>
        <p:spPr>
          <a:xfrm>
            <a:off x="16996452" y="4222376"/>
            <a:ext cx="4962372" cy="2635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6" name="Google Shape;956;p35"/>
          <p:cNvSpPr/>
          <p:nvPr/>
        </p:nvSpPr>
        <p:spPr>
          <a:xfrm>
            <a:off x="16996452" y="7664823"/>
            <a:ext cx="4962372" cy="2635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7" name="Google Shape;957;p35"/>
          <p:cNvSpPr/>
          <p:nvPr/>
        </p:nvSpPr>
        <p:spPr>
          <a:xfrm>
            <a:off x="2418827" y="4224189"/>
            <a:ext cx="4962372" cy="2635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8" name="Google Shape;958;p35"/>
          <p:cNvSpPr/>
          <p:nvPr/>
        </p:nvSpPr>
        <p:spPr>
          <a:xfrm>
            <a:off x="2418826" y="7666636"/>
            <a:ext cx="4962372" cy="2635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9" name="Google Shape;959;p35"/>
          <p:cNvSpPr txBox="1"/>
          <p:nvPr/>
        </p:nvSpPr>
        <p:spPr>
          <a:xfrm>
            <a:off x="17620919" y="4395258"/>
            <a:ext cx="3713438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60" name="Google Shape;960;p35"/>
          <p:cNvSpPr txBox="1"/>
          <p:nvPr/>
        </p:nvSpPr>
        <p:spPr>
          <a:xfrm>
            <a:off x="17620919" y="7836958"/>
            <a:ext cx="3713438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61" name="Google Shape;961;p35"/>
          <p:cNvSpPr txBox="1"/>
          <p:nvPr/>
        </p:nvSpPr>
        <p:spPr>
          <a:xfrm>
            <a:off x="3043294" y="4395258"/>
            <a:ext cx="3713438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62" name="Google Shape;962;p35"/>
          <p:cNvSpPr txBox="1"/>
          <p:nvPr/>
        </p:nvSpPr>
        <p:spPr>
          <a:xfrm>
            <a:off x="3043294" y="7836958"/>
            <a:ext cx="3713438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pic>
        <p:nvPicPr>
          <p:cNvPr id="963" name="Google Shape;9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6"/>
          <p:cNvSpPr txBox="1"/>
          <p:nvPr/>
        </p:nvSpPr>
        <p:spPr>
          <a:xfrm>
            <a:off x="1520825" y="612372"/>
            <a:ext cx="156415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ULRICH’S MATRIX ON THE 4 ROLES OF HR</a:t>
            </a:r>
            <a:endParaRPr/>
          </a:p>
        </p:txBody>
      </p:sp>
      <p:sp>
        <p:nvSpPr>
          <p:cNvPr id="969" name="Google Shape;969;p36"/>
          <p:cNvSpPr/>
          <p:nvPr/>
        </p:nvSpPr>
        <p:spPr>
          <a:xfrm>
            <a:off x="5498571" y="3539415"/>
            <a:ext cx="6065310" cy="363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0" name="Google Shape;970;p36"/>
          <p:cNvSpPr/>
          <p:nvPr/>
        </p:nvSpPr>
        <p:spPr>
          <a:xfrm>
            <a:off x="12813770" y="3539415"/>
            <a:ext cx="6065310" cy="3634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1" name="Google Shape;971;p36"/>
          <p:cNvSpPr/>
          <p:nvPr/>
        </p:nvSpPr>
        <p:spPr>
          <a:xfrm>
            <a:off x="12813770" y="8280747"/>
            <a:ext cx="6065310" cy="3634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2" name="Google Shape;972;p36"/>
          <p:cNvSpPr/>
          <p:nvPr/>
        </p:nvSpPr>
        <p:spPr>
          <a:xfrm>
            <a:off x="5498571" y="8280747"/>
            <a:ext cx="6065310" cy="3634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3" name="Google Shape;973;p36"/>
          <p:cNvSpPr txBox="1"/>
          <p:nvPr/>
        </p:nvSpPr>
        <p:spPr>
          <a:xfrm>
            <a:off x="8951503" y="12274840"/>
            <a:ext cx="6474658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to day / Operational Focus</a:t>
            </a:r>
            <a:endParaRPr/>
          </a:p>
        </p:txBody>
      </p:sp>
      <p:sp>
        <p:nvSpPr>
          <p:cNvPr id="974" name="Google Shape;974;p36"/>
          <p:cNvSpPr txBox="1"/>
          <p:nvPr/>
        </p:nvSpPr>
        <p:spPr>
          <a:xfrm rot="5400000">
            <a:off x="18754672" y="7387881"/>
            <a:ext cx="1566455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</a:t>
            </a:r>
            <a:endParaRPr/>
          </a:p>
        </p:txBody>
      </p:sp>
      <p:sp>
        <p:nvSpPr>
          <p:cNvPr id="975" name="Google Shape;975;p36"/>
          <p:cNvSpPr txBox="1"/>
          <p:nvPr/>
        </p:nvSpPr>
        <p:spPr>
          <a:xfrm rot="-5400000">
            <a:off x="3971662" y="7387883"/>
            <a:ext cx="1736181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Process</a:t>
            </a:r>
            <a:endParaRPr/>
          </a:p>
        </p:txBody>
      </p:sp>
      <p:sp>
        <p:nvSpPr>
          <p:cNvPr id="976" name="Google Shape;976;p36"/>
          <p:cNvSpPr txBox="1"/>
          <p:nvPr/>
        </p:nvSpPr>
        <p:spPr>
          <a:xfrm>
            <a:off x="9676955" y="2497496"/>
            <a:ext cx="502374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Future / Strategic Focus</a:t>
            </a:r>
            <a:endParaRPr/>
          </a:p>
        </p:txBody>
      </p:sp>
      <p:sp>
        <p:nvSpPr>
          <p:cNvPr id="977" name="Google Shape;977;p36"/>
          <p:cNvSpPr txBox="1"/>
          <p:nvPr/>
        </p:nvSpPr>
        <p:spPr>
          <a:xfrm>
            <a:off x="11803947" y="7387881"/>
            <a:ext cx="769763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</a:t>
            </a:r>
            <a:endParaRPr/>
          </a:p>
        </p:txBody>
      </p:sp>
      <p:cxnSp>
        <p:nvCxnSpPr>
          <p:cNvPr id="978" name="Google Shape;978;p36"/>
          <p:cNvCxnSpPr/>
          <p:nvPr/>
        </p:nvCxnSpPr>
        <p:spPr>
          <a:xfrm>
            <a:off x="12813770" y="7727461"/>
            <a:ext cx="6065310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9" name="Google Shape;979;p36"/>
          <p:cNvCxnSpPr/>
          <p:nvPr/>
        </p:nvCxnSpPr>
        <p:spPr>
          <a:xfrm>
            <a:off x="5540073" y="7727461"/>
            <a:ext cx="6065310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980" name="Google Shape;980;p36"/>
          <p:cNvCxnSpPr/>
          <p:nvPr/>
        </p:nvCxnSpPr>
        <p:spPr>
          <a:xfrm flipH="1">
            <a:off x="12188825" y="8273871"/>
            <a:ext cx="10609" cy="3641636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81" name="Google Shape;981;p36"/>
          <p:cNvCxnSpPr/>
          <p:nvPr/>
        </p:nvCxnSpPr>
        <p:spPr>
          <a:xfrm flipH="1">
            <a:off x="12188825" y="3532539"/>
            <a:ext cx="10609" cy="3641636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982" name="Google Shape;982;p36"/>
          <p:cNvSpPr txBox="1"/>
          <p:nvPr/>
        </p:nvSpPr>
        <p:spPr>
          <a:xfrm>
            <a:off x="6004282" y="4093268"/>
            <a:ext cx="3679020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 Partner</a:t>
            </a:r>
            <a:endParaRPr/>
          </a:p>
        </p:txBody>
      </p:sp>
      <p:sp>
        <p:nvSpPr>
          <p:cNvPr id="983" name="Google Shape;983;p36"/>
          <p:cNvSpPr txBox="1"/>
          <p:nvPr/>
        </p:nvSpPr>
        <p:spPr>
          <a:xfrm>
            <a:off x="6004282" y="4772428"/>
            <a:ext cx="5053888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84" name="Google Shape;984;p36"/>
          <p:cNvSpPr txBox="1"/>
          <p:nvPr/>
        </p:nvSpPr>
        <p:spPr>
          <a:xfrm>
            <a:off x="13319481" y="4093268"/>
            <a:ext cx="3020379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 Agent</a:t>
            </a:r>
            <a:endParaRPr/>
          </a:p>
        </p:txBody>
      </p:sp>
      <p:sp>
        <p:nvSpPr>
          <p:cNvPr id="985" name="Google Shape;985;p36"/>
          <p:cNvSpPr txBox="1"/>
          <p:nvPr/>
        </p:nvSpPr>
        <p:spPr>
          <a:xfrm>
            <a:off x="13319481" y="4772428"/>
            <a:ext cx="5053888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86" name="Google Shape;986;p36"/>
          <p:cNvSpPr txBox="1"/>
          <p:nvPr/>
        </p:nvSpPr>
        <p:spPr>
          <a:xfrm>
            <a:off x="6004282" y="8834034"/>
            <a:ext cx="467608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Administrative Expert</a:t>
            </a:r>
            <a:endParaRPr/>
          </a:p>
        </p:txBody>
      </p:sp>
      <p:sp>
        <p:nvSpPr>
          <p:cNvPr id="987" name="Google Shape;987;p36"/>
          <p:cNvSpPr txBox="1"/>
          <p:nvPr/>
        </p:nvSpPr>
        <p:spPr>
          <a:xfrm>
            <a:off x="6004282" y="9513194"/>
            <a:ext cx="5053888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988" name="Google Shape;988;p36"/>
          <p:cNvSpPr txBox="1"/>
          <p:nvPr/>
        </p:nvSpPr>
        <p:spPr>
          <a:xfrm>
            <a:off x="13319481" y="8834034"/>
            <a:ext cx="43635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 Champion</a:t>
            </a:r>
            <a:endParaRPr/>
          </a:p>
        </p:txBody>
      </p:sp>
      <p:sp>
        <p:nvSpPr>
          <p:cNvPr id="989" name="Google Shape;989;p36"/>
          <p:cNvSpPr txBox="1"/>
          <p:nvPr/>
        </p:nvSpPr>
        <p:spPr>
          <a:xfrm>
            <a:off x="13319481" y="9513194"/>
            <a:ext cx="5053888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pic>
        <p:nvPicPr>
          <p:cNvPr id="990" name="Google Shape;9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7"/>
          <p:cNvSpPr/>
          <p:nvPr/>
        </p:nvSpPr>
        <p:spPr>
          <a:xfrm>
            <a:off x="9521825" y="762000"/>
            <a:ext cx="12192000" cy="1219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14061769" y="1013262"/>
            <a:ext cx="3101052" cy="3014125"/>
          </a:xfrm>
          <a:custGeom>
            <a:rect b="b" l="l" r="r" t="t"/>
            <a:pathLst>
              <a:path extrusionOk="0" h="2475664" w="2547062">
                <a:moveTo>
                  <a:pt x="1278074" y="0"/>
                </a:moveTo>
                <a:cubicBezTo>
                  <a:pt x="1692339" y="0"/>
                  <a:pt x="2094349" y="52473"/>
                  <a:pt x="2477820" y="151136"/>
                </a:cubicBezTo>
                <a:lnTo>
                  <a:pt x="2547062" y="170799"/>
                </a:lnTo>
                <a:lnTo>
                  <a:pt x="1877322" y="2473781"/>
                </a:lnTo>
                <a:lnTo>
                  <a:pt x="1762792" y="2444332"/>
                </a:lnTo>
                <a:cubicBezTo>
                  <a:pt x="1606224" y="2412293"/>
                  <a:pt x="1444114" y="2395468"/>
                  <a:pt x="1278074" y="2395468"/>
                </a:cubicBezTo>
                <a:cubicBezTo>
                  <a:pt x="1112034" y="2395468"/>
                  <a:pt x="949924" y="2412293"/>
                  <a:pt x="793356" y="2444332"/>
                </a:cubicBezTo>
                <a:lnTo>
                  <a:pt x="671504" y="2475664"/>
                </a:lnTo>
                <a:lnTo>
                  <a:pt x="0" y="173379"/>
                </a:lnTo>
                <a:lnTo>
                  <a:pt x="78329" y="151136"/>
                </a:lnTo>
                <a:cubicBezTo>
                  <a:pt x="461799" y="52473"/>
                  <a:pt x="863809" y="0"/>
                  <a:pt x="1278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16508631" y="1266829"/>
            <a:ext cx="3484572" cy="3621336"/>
          </a:xfrm>
          <a:custGeom>
            <a:rect b="b" l="l" r="r" t="t"/>
            <a:pathLst>
              <a:path extrusionOk="0" h="2974399" w="2862068">
                <a:moveTo>
                  <a:pt x="669268" y="0"/>
                </a:moveTo>
                <a:lnTo>
                  <a:pt x="695884" y="7558"/>
                </a:lnTo>
                <a:cubicBezTo>
                  <a:pt x="1522650" y="264709"/>
                  <a:pt x="2253600" y="739333"/>
                  <a:pt x="2821824" y="1364518"/>
                </a:cubicBezTo>
                <a:lnTo>
                  <a:pt x="2862068" y="1410978"/>
                </a:lnTo>
                <a:lnTo>
                  <a:pt x="1044228" y="2974399"/>
                </a:lnTo>
                <a:lnTo>
                  <a:pt x="969018" y="2891648"/>
                </a:lnTo>
                <a:cubicBezTo>
                  <a:pt x="751396" y="2674026"/>
                  <a:pt x="492266" y="2497915"/>
                  <a:pt x="204520" y="2376208"/>
                </a:cubicBezTo>
                <a:lnTo>
                  <a:pt x="0" y="2301353"/>
                </a:lnTo>
                <a:lnTo>
                  <a:pt x="6692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11285382" y="1269968"/>
            <a:ext cx="3432978" cy="3593881"/>
          </a:xfrm>
          <a:custGeom>
            <a:rect b="b" l="l" r="r" t="t"/>
            <a:pathLst>
              <a:path extrusionOk="0" h="2951849" w="2819691">
                <a:moveTo>
                  <a:pt x="2148452" y="0"/>
                </a:moveTo>
                <a:lnTo>
                  <a:pt x="2819691" y="2301378"/>
                </a:lnTo>
                <a:lnTo>
                  <a:pt x="2622285" y="2373629"/>
                </a:lnTo>
                <a:cubicBezTo>
                  <a:pt x="2334539" y="2495336"/>
                  <a:pt x="2075407" y="2671447"/>
                  <a:pt x="1857786" y="2889069"/>
                </a:cubicBezTo>
                <a:lnTo>
                  <a:pt x="1800728" y="2951849"/>
                </a:lnTo>
                <a:lnTo>
                  <a:pt x="0" y="1367689"/>
                </a:lnTo>
                <a:lnTo>
                  <a:pt x="4980" y="1361939"/>
                </a:lnTo>
                <a:cubicBezTo>
                  <a:pt x="573203" y="736754"/>
                  <a:pt x="1304154" y="262130"/>
                  <a:pt x="2130919" y="4979"/>
                </a:cubicBezTo>
                <a:lnTo>
                  <a:pt x="2148452" y="0"/>
                </a:lnTo>
                <a:close/>
              </a:path>
            </a:pathLst>
          </a:custGeom>
          <a:solidFill>
            <a:srgbClr val="A4A7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9841369" y="3061352"/>
            <a:ext cx="3524075" cy="3307282"/>
          </a:xfrm>
          <a:custGeom>
            <a:rect b="b" l="l" r="r" t="t"/>
            <a:pathLst>
              <a:path extrusionOk="0" h="2716450" w="2894514">
                <a:moveTo>
                  <a:pt x="1096242" y="0"/>
                </a:moveTo>
                <a:lnTo>
                  <a:pt x="2894514" y="1581999"/>
                </a:lnTo>
                <a:lnTo>
                  <a:pt x="2888600" y="1588506"/>
                </a:lnTo>
                <a:cubicBezTo>
                  <a:pt x="2643524" y="1885469"/>
                  <a:pt x="2468345" y="2242254"/>
                  <a:pt x="2388249" y="2633675"/>
                </a:cubicBezTo>
                <a:lnTo>
                  <a:pt x="2375616" y="2716450"/>
                </a:lnTo>
                <a:lnTo>
                  <a:pt x="0" y="2383001"/>
                </a:lnTo>
                <a:lnTo>
                  <a:pt x="41448" y="2150905"/>
                </a:lnTo>
                <a:cubicBezTo>
                  <a:pt x="201319" y="1369636"/>
                  <a:pt x="550974" y="657499"/>
                  <a:pt x="1040141" y="64766"/>
                </a:cubicBezTo>
                <a:lnTo>
                  <a:pt x="109624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17890727" y="3110917"/>
            <a:ext cx="3493623" cy="3229798"/>
          </a:xfrm>
          <a:custGeom>
            <a:rect b="b" l="l" r="r" t="t"/>
            <a:pathLst>
              <a:path extrusionOk="0" h="2652808" w="2869502">
                <a:moveTo>
                  <a:pt x="1816682" y="0"/>
                </a:moveTo>
                <a:lnTo>
                  <a:pt x="1837518" y="24055"/>
                </a:lnTo>
                <a:cubicBezTo>
                  <a:pt x="2326686" y="616788"/>
                  <a:pt x="2676340" y="1328925"/>
                  <a:pt x="2836210" y="2110194"/>
                </a:cubicBezTo>
                <a:lnTo>
                  <a:pt x="2869502" y="2296617"/>
                </a:lnTo>
                <a:lnTo>
                  <a:pt x="498544" y="2652808"/>
                </a:lnTo>
                <a:lnTo>
                  <a:pt x="489410" y="2592964"/>
                </a:lnTo>
                <a:cubicBezTo>
                  <a:pt x="425334" y="2279828"/>
                  <a:pt x="300404" y="1988858"/>
                  <a:pt x="127516" y="1732950"/>
                </a:cubicBezTo>
                <a:lnTo>
                  <a:pt x="0" y="1562424"/>
                </a:lnTo>
                <a:lnTo>
                  <a:pt x="1816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18320619" y="6072291"/>
            <a:ext cx="3141943" cy="3112133"/>
          </a:xfrm>
          <a:custGeom>
            <a:rect b="b" l="l" r="r" t="t"/>
            <a:pathLst>
              <a:path extrusionOk="0" h="2556163" w="2580648">
                <a:moveTo>
                  <a:pt x="2536228" y="0"/>
                </a:moveTo>
                <a:lnTo>
                  <a:pt x="2555864" y="154514"/>
                </a:lnTo>
                <a:cubicBezTo>
                  <a:pt x="2572252" y="315896"/>
                  <a:pt x="2580648" y="479641"/>
                  <a:pt x="2580648" y="645347"/>
                </a:cubicBezTo>
                <a:cubicBezTo>
                  <a:pt x="2580648" y="1308172"/>
                  <a:pt x="2446316" y="1939621"/>
                  <a:pt x="2203392" y="2513957"/>
                </a:cubicBezTo>
                <a:lnTo>
                  <a:pt x="2184312" y="2556163"/>
                </a:lnTo>
                <a:lnTo>
                  <a:pt x="0" y="1571076"/>
                </a:lnTo>
                <a:lnTo>
                  <a:pt x="77050" y="1360560"/>
                </a:lnTo>
                <a:cubicBezTo>
                  <a:pt x="147324" y="1134625"/>
                  <a:pt x="185180" y="894407"/>
                  <a:pt x="185180" y="645347"/>
                </a:cubicBezTo>
                <a:cubicBezTo>
                  <a:pt x="185180" y="562327"/>
                  <a:pt x="180974" y="480290"/>
                  <a:pt x="172764" y="399436"/>
                </a:cubicBezTo>
                <a:lnTo>
                  <a:pt x="166142" y="356059"/>
                </a:lnTo>
                <a:lnTo>
                  <a:pt x="25362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9773088" y="6128290"/>
            <a:ext cx="3151274" cy="3100256"/>
          </a:xfrm>
          <a:custGeom>
            <a:rect b="b" l="l" r="r" t="t"/>
            <a:pathLst>
              <a:path extrusionOk="0" h="2546408" w="2588312">
                <a:moveTo>
                  <a:pt x="38575" y="0"/>
                </a:moveTo>
                <a:lnTo>
                  <a:pt x="2411004" y="333003"/>
                </a:lnTo>
                <a:lnTo>
                  <a:pt x="2407885" y="353440"/>
                </a:lnTo>
                <a:cubicBezTo>
                  <a:pt x="2399674" y="434294"/>
                  <a:pt x="2395468" y="516331"/>
                  <a:pt x="2395468" y="599351"/>
                </a:cubicBezTo>
                <a:cubicBezTo>
                  <a:pt x="2395468" y="931431"/>
                  <a:pt x="2462769" y="1247791"/>
                  <a:pt x="2584475" y="1535537"/>
                </a:cubicBezTo>
                <a:lnTo>
                  <a:pt x="2588312" y="1543503"/>
                </a:lnTo>
                <a:lnTo>
                  <a:pt x="412720" y="2546408"/>
                </a:lnTo>
                <a:lnTo>
                  <a:pt x="377255" y="2467961"/>
                </a:lnTo>
                <a:cubicBezTo>
                  <a:pt x="134331" y="1893625"/>
                  <a:pt x="0" y="1262176"/>
                  <a:pt x="0" y="599351"/>
                </a:cubicBezTo>
                <a:cubicBezTo>
                  <a:pt x="0" y="433645"/>
                  <a:pt x="8396" y="269900"/>
                  <a:pt x="24785" y="108518"/>
                </a:cubicBezTo>
                <a:lnTo>
                  <a:pt x="385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17305348" y="8136113"/>
            <a:ext cx="3605884" cy="3544166"/>
          </a:xfrm>
          <a:custGeom>
            <a:rect b="b" l="l" r="r" t="t"/>
            <a:pathLst>
              <a:path extrusionOk="0" h="2911015" w="2961708">
                <a:moveTo>
                  <a:pt x="775348" y="0"/>
                </a:moveTo>
                <a:lnTo>
                  <a:pt x="2961708" y="986012"/>
                </a:lnTo>
                <a:lnTo>
                  <a:pt x="2941152" y="1031477"/>
                </a:lnTo>
                <a:cubicBezTo>
                  <a:pt x="2604066" y="1731046"/>
                  <a:pt x="2102332" y="2336347"/>
                  <a:pt x="1486220" y="2797109"/>
                </a:cubicBezTo>
                <a:lnTo>
                  <a:pt x="1326040" y="2911015"/>
                </a:lnTo>
                <a:lnTo>
                  <a:pt x="0" y="913691"/>
                </a:lnTo>
                <a:lnTo>
                  <a:pt x="143832" y="806135"/>
                </a:lnTo>
                <a:cubicBezTo>
                  <a:pt x="381402" y="610074"/>
                  <a:pt x="580688" y="369280"/>
                  <a:pt x="728790" y="96647"/>
                </a:cubicBezTo>
                <a:lnTo>
                  <a:pt x="77534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10344368" y="8157972"/>
            <a:ext cx="3628060" cy="3580514"/>
          </a:xfrm>
          <a:custGeom>
            <a:rect b="b" l="l" r="r" t="t"/>
            <a:pathLst>
              <a:path extrusionOk="0" h="2940870" w="2979922">
                <a:moveTo>
                  <a:pt x="2178623" y="0"/>
                </a:moveTo>
                <a:lnTo>
                  <a:pt x="2216531" y="78692"/>
                </a:lnTo>
                <a:cubicBezTo>
                  <a:pt x="2364634" y="351325"/>
                  <a:pt x="2563919" y="592119"/>
                  <a:pt x="2801490" y="788180"/>
                </a:cubicBezTo>
                <a:lnTo>
                  <a:pt x="2979922" y="921609"/>
                </a:lnTo>
                <a:lnTo>
                  <a:pt x="1690795" y="2940870"/>
                </a:lnTo>
                <a:lnTo>
                  <a:pt x="1647316" y="2912996"/>
                </a:lnTo>
                <a:cubicBezTo>
                  <a:pt x="944984" y="2438509"/>
                  <a:pt x="374964" y="1783047"/>
                  <a:pt x="4168" y="1013522"/>
                </a:cubicBezTo>
                <a:lnTo>
                  <a:pt x="0" y="1004303"/>
                </a:lnTo>
                <a:lnTo>
                  <a:pt x="21786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5701411" y="9340334"/>
            <a:ext cx="3078909" cy="3360291"/>
          </a:xfrm>
          <a:custGeom>
            <a:rect b="b" l="l" r="r" t="t"/>
            <a:pathLst>
              <a:path extrusionOk="0" h="2759989" w="2528875">
                <a:moveTo>
                  <a:pt x="1202827" y="0"/>
                </a:moveTo>
                <a:lnTo>
                  <a:pt x="2528875" y="1997334"/>
                </a:lnTo>
                <a:lnTo>
                  <a:pt x="2420633" y="2066727"/>
                </a:lnTo>
                <a:cubicBezTo>
                  <a:pt x="1760781" y="2467662"/>
                  <a:pt x="996608" y="2714004"/>
                  <a:pt x="178385" y="2755479"/>
                </a:cubicBezTo>
                <a:lnTo>
                  <a:pt x="23" y="2759989"/>
                </a:lnTo>
                <a:lnTo>
                  <a:pt x="0" y="362791"/>
                </a:lnTo>
                <a:lnTo>
                  <a:pt x="177258" y="353841"/>
                </a:lnTo>
                <a:cubicBezTo>
                  <a:pt x="500672" y="320996"/>
                  <a:pt x="805143" y="224075"/>
                  <a:pt x="1077775" y="75972"/>
                </a:cubicBezTo>
                <a:lnTo>
                  <a:pt x="1202827" y="0"/>
                </a:lnTo>
                <a:close/>
              </a:path>
            </a:pathLst>
          </a:custGeom>
          <a:solidFill>
            <a:srgbClr val="A4A7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12543497" y="9367586"/>
            <a:ext cx="2990950" cy="3333045"/>
          </a:xfrm>
          <a:custGeom>
            <a:rect b="b" l="l" r="r" t="t"/>
            <a:pathLst>
              <a:path extrusionOk="0" h="2737610" w="2456629">
                <a:moveTo>
                  <a:pt x="1290476" y="0"/>
                </a:moveTo>
                <a:lnTo>
                  <a:pt x="1378684" y="53588"/>
                </a:lnTo>
                <a:cubicBezTo>
                  <a:pt x="1651317" y="201691"/>
                  <a:pt x="1955788" y="298612"/>
                  <a:pt x="2279202" y="331457"/>
                </a:cubicBezTo>
                <a:lnTo>
                  <a:pt x="2456606" y="340415"/>
                </a:lnTo>
                <a:lnTo>
                  <a:pt x="2456629" y="2737610"/>
                </a:lnTo>
                <a:lnTo>
                  <a:pt x="2278075" y="2733095"/>
                </a:lnTo>
                <a:cubicBezTo>
                  <a:pt x="1459851" y="2691620"/>
                  <a:pt x="695678" y="2445278"/>
                  <a:pt x="35827" y="2044343"/>
                </a:cubicBezTo>
                <a:lnTo>
                  <a:pt x="0" y="2021375"/>
                </a:lnTo>
                <a:lnTo>
                  <a:pt x="1290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7" name="Google Shape;1007;p37"/>
          <p:cNvSpPr txBox="1"/>
          <p:nvPr/>
        </p:nvSpPr>
        <p:spPr>
          <a:xfrm>
            <a:off x="1520825" y="5125539"/>
            <a:ext cx="7000634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MCLAGAN’S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RESOURCE WHEEL</a:t>
            </a:r>
            <a:endParaRPr/>
          </a:p>
        </p:txBody>
      </p:sp>
      <p:sp>
        <p:nvSpPr>
          <p:cNvPr id="1008" name="Google Shape;1008;p37"/>
          <p:cNvSpPr txBox="1"/>
          <p:nvPr/>
        </p:nvSpPr>
        <p:spPr>
          <a:xfrm>
            <a:off x="14490708" y="1615294"/>
            <a:ext cx="2243178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Training &amp; 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1009" name="Google Shape;1009;p37"/>
          <p:cNvSpPr txBox="1"/>
          <p:nvPr/>
        </p:nvSpPr>
        <p:spPr>
          <a:xfrm>
            <a:off x="17011484" y="2579121"/>
            <a:ext cx="2243179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1010" name="Google Shape;1010;p37"/>
          <p:cNvSpPr txBox="1"/>
          <p:nvPr/>
        </p:nvSpPr>
        <p:spPr>
          <a:xfrm>
            <a:off x="12071897" y="2354701"/>
            <a:ext cx="2102114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Research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&amp; Info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endParaRPr/>
          </a:p>
        </p:txBody>
      </p:sp>
      <p:sp>
        <p:nvSpPr>
          <p:cNvPr id="1011" name="Google Shape;1011;p37"/>
          <p:cNvSpPr txBox="1"/>
          <p:nvPr/>
        </p:nvSpPr>
        <p:spPr>
          <a:xfrm>
            <a:off x="10463979" y="4704484"/>
            <a:ext cx="2278188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Union / Labor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Relations</a:t>
            </a:r>
            <a:endParaRPr/>
          </a:p>
        </p:txBody>
      </p:sp>
      <p:sp>
        <p:nvSpPr>
          <p:cNvPr id="1012" name="Google Shape;1012;p37"/>
          <p:cNvSpPr txBox="1"/>
          <p:nvPr/>
        </p:nvSpPr>
        <p:spPr>
          <a:xfrm>
            <a:off x="18512348" y="4704484"/>
            <a:ext cx="2243179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/>
          </a:p>
        </p:txBody>
      </p:sp>
      <p:sp>
        <p:nvSpPr>
          <p:cNvPr id="1013" name="Google Shape;1013;p37"/>
          <p:cNvSpPr txBox="1"/>
          <p:nvPr/>
        </p:nvSpPr>
        <p:spPr>
          <a:xfrm>
            <a:off x="18674495" y="6978127"/>
            <a:ext cx="2586157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Organizational/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Job Design</a:t>
            </a:r>
            <a:endParaRPr/>
          </a:p>
        </p:txBody>
      </p:sp>
      <p:sp>
        <p:nvSpPr>
          <p:cNvPr id="1014" name="Google Shape;1014;p37"/>
          <p:cNvSpPr txBox="1"/>
          <p:nvPr/>
        </p:nvSpPr>
        <p:spPr>
          <a:xfrm>
            <a:off x="10399980" y="6978127"/>
            <a:ext cx="1808508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Assistance</a:t>
            </a:r>
            <a:endParaRPr/>
          </a:p>
        </p:txBody>
      </p:sp>
      <p:sp>
        <p:nvSpPr>
          <p:cNvPr id="1015" name="Google Shape;1015;p37"/>
          <p:cNvSpPr txBox="1"/>
          <p:nvPr/>
        </p:nvSpPr>
        <p:spPr>
          <a:xfrm>
            <a:off x="10938873" y="9202343"/>
            <a:ext cx="2411237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&amp; Benefits</a:t>
            </a:r>
            <a:endParaRPr/>
          </a:p>
        </p:txBody>
      </p:sp>
      <p:sp>
        <p:nvSpPr>
          <p:cNvPr id="1016" name="Google Shape;1016;p37"/>
          <p:cNvSpPr txBox="1"/>
          <p:nvPr/>
        </p:nvSpPr>
        <p:spPr>
          <a:xfrm>
            <a:off x="17780045" y="9202343"/>
            <a:ext cx="2796215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Human Resource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Planning</a:t>
            </a:r>
            <a:endParaRPr/>
          </a:p>
        </p:txBody>
      </p:sp>
      <p:sp>
        <p:nvSpPr>
          <p:cNvPr id="1017" name="Google Shape;1017;p37"/>
          <p:cNvSpPr txBox="1"/>
          <p:nvPr/>
        </p:nvSpPr>
        <p:spPr>
          <a:xfrm>
            <a:off x="15831913" y="10559980"/>
            <a:ext cx="2222083" cy="1406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Performance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1018" name="Google Shape;1018;p37"/>
          <p:cNvSpPr txBox="1"/>
          <p:nvPr/>
        </p:nvSpPr>
        <p:spPr>
          <a:xfrm>
            <a:off x="13381558" y="10784400"/>
            <a:ext cx="1901482" cy="9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Selection &amp;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Staffing</a:t>
            </a:r>
            <a:endParaRPr/>
          </a:p>
        </p:txBody>
      </p:sp>
      <p:sp>
        <p:nvSpPr>
          <p:cNvPr id="1019" name="Google Shape;1019;p37"/>
          <p:cNvSpPr txBox="1"/>
          <p:nvPr/>
        </p:nvSpPr>
        <p:spPr>
          <a:xfrm>
            <a:off x="13895994" y="5211585"/>
            <a:ext cx="345299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Resource Result</a:t>
            </a:r>
            <a:endParaRPr/>
          </a:p>
        </p:txBody>
      </p:sp>
      <p:sp>
        <p:nvSpPr>
          <p:cNvPr id="1020" name="Google Shape;1020;p37"/>
          <p:cNvSpPr txBox="1"/>
          <p:nvPr/>
        </p:nvSpPr>
        <p:spPr>
          <a:xfrm>
            <a:off x="13190984" y="6663399"/>
            <a:ext cx="486301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 HR department is an essential, if not critical, component of any business regardless of the organization's size.</a:t>
            </a:r>
            <a:endParaRPr/>
          </a:p>
        </p:txBody>
      </p:sp>
      <p:sp>
        <p:nvSpPr>
          <p:cNvPr id="1021" name="Google Shape;1021;p37"/>
          <p:cNvSpPr txBox="1"/>
          <p:nvPr/>
        </p:nvSpPr>
        <p:spPr>
          <a:xfrm>
            <a:off x="5859317" y="11200052"/>
            <a:ext cx="5017720" cy="6791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6490"/>
                </a:solidFill>
                <a:latin typeface="Open Sans"/>
                <a:ea typeface="Open Sans"/>
                <a:cs typeface="Open Sans"/>
                <a:sym typeface="Open Sans"/>
              </a:rPr>
              <a:t>Primary HRM Functions</a:t>
            </a:r>
            <a:endParaRPr/>
          </a:p>
        </p:txBody>
      </p:sp>
      <p:sp>
        <p:nvSpPr>
          <p:cNvPr id="1022" name="Google Shape;1022;p37"/>
          <p:cNvSpPr txBox="1"/>
          <p:nvPr/>
        </p:nvSpPr>
        <p:spPr>
          <a:xfrm>
            <a:off x="5936663" y="12010665"/>
            <a:ext cx="4863012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Obtaining, Maintaining and developing employees.</a:t>
            </a:r>
            <a:endParaRPr/>
          </a:p>
        </p:txBody>
      </p:sp>
      <p:sp>
        <p:nvSpPr>
          <p:cNvPr id="1023" name="Google Shape;1023;p37"/>
          <p:cNvSpPr txBox="1"/>
          <p:nvPr/>
        </p:nvSpPr>
        <p:spPr>
          <a:xfrm>
            <a:off x="5900193" y="766376"/>
            <a:ext cx="4935968" cy="6791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36490"/>
                </a:solidFill>
                <a:latin typeface="Open Sans"/>
                <a:ea typeface="Open Sans"/>
                <a:cs typeface="Open Sans"/>
                <a:sym typeface="Open Sans"/>
              </a:rPr>
              <a:t>Primary HRD Functions</a:t>
            </a:r>
            <a:endParaRPr/>
          </a:p>
        </p:txBody>
      </p:sp>
      <p:sp>
        <p:nvSpPr>
          <p:cNvPr id="1024" name="Google Shape;1024;p37"/>
          <p:cNvSpPr txBox="1"/>
          <p:nvPr/>
        </p:nvSpPr>
        <p:spPr>
          <a:xfrm>
            <a:off x="5936663" y="1576989"/>
            <a:ext cx="4863012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Improving individual, group, and organizational effectiveness.</a:t>
            </a:r>
            <a:endParaRPr/>
          </a:p>
        </p:txBody>
      </p:sp>
      <p:pic>
        <p:nvPicPr>
          <p:cNvPr id="1025" name="Google Shape;10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8"/>
          <p:cNvSpPr txBox="1"/>
          <p:nvPr/>
        </p:nvSpPr>
        <p:spPr>
          <a:xfrm>
            <a:off x="1520825" y="5125539"/>
            <a:ext cx="5112810" cy="3464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HR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PROFESSION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 BY CIPD</a:t>
            </a:r>
            <a:endParaRPr/>
          </a:p>
        </p:txBody>
      </p:sp>
      <p:sp>
        <p:nvSpPr>
          <p:cNvPr id="1031" name="Google Shape;1031;p38"/>
          <p:cNvSpPr/>
          <p:nvPr/>
        </p:nvSpPr>
        <p:spPr>
          <a:xfrm>
            <a:off x="15714494" y="2346701"/>
            <a:ext cx="3029772" cy="3025694"/>
          </a:xfrm>
          <a:custGeom>
            <a:rect b="b" l="l" r="r" t="t"/>
            <a:pathLst>
              <a:path extrusionOk="0" h="3025694" w="3029772">
                <a:moveTo>
                  <a:pt x="0" y="0"/>
                </a:moveTo>
                <a:lnTo>
                  <a:pt x="138754" y="3500"/>
                </a:lnTo>
                <a:cubicBezTo>
                  <a:pt x="1218282" y="58096"/>
                  <a:pt x="2197972" y="490229"/>
                  <a:pt x="2947826" y="1170197"/>
                </a:cubicBezTo>
                <a:lnTo>
                  <a:pt x="3029772" y="1248144"/>
                </a:lnTo>
                <a:lnTo>
                  <a:pt x="1252222" y="3025694"/>
                </a:lnTo>
                <a:lnTo>
                  <a:pt x="1181182" y="2961128"/>
                </a:lnTo>
                <a:cubicBezTo>
                  <a:pt x="883532" y="2715486"/>
                  <a:pt x="513930" y="2553913"/>
                  <a:pt x="108728" y="2512763"/>
                </a:cubicBezTo>
                <a:lnTo>
                  <a:pt x="0" y="2507273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2" name="Google Shape;1032;p38"/>
          <p:cNvSpPr/>
          <p:nvPr/>
        </p:nvSpPr>
        <p:spPr>
          <a:xfrm>
            <a:off x="12493932" y="2346833"/>
            <a:ext cx="3027222" cy="3025562"/>
          </a:xfrm>
          <a:custGeom>
            <a:rect b="b" l="l" r="r" t="t"/>
            <a:pathLst>
              <a:path extrusionOk="0" h="3025562" w="3027222">
                <a:moveTo>
                  <a:pt x="3027222" y="0"/>
                </a:moveTo>
                <a:lnTo>
                  <a:pt x="3027222" y="2507140"/>
                </a:lnTo>
                <a:lnTo>
                  <a:pt x="2918493" y="2512630"/>
                </a:lnTo>
                <a:cubicBezTo>
                  <a:pt x="2513291" y="2553780"/>
                  <a:pt x="2143689" y="2715353"/>
                  <a:pt x="1846039" y="2960995"/>
                </a:cubicBezTo>
                <a:lnTo>
                  <a:pt x="1774998" y="3025562"/>
                </a:lnTo>
                <a:lnTo>
                  <a:pt x="0" y="1250563"/>
                </a:lnTo>
                <a:lnTo>
                  <a:pt x="84626" y="1170065"/>
                </a:lnTo>
                <a:cubicBezTo>
                  <a:pt x="834482" y="490097"/>
                  <a:pt x="1814173" y="57964"/>
                  <a:pt x="2893700" y="3368"/>
                </a:cubicBezTo>
                <a:lnTo>
                  <a:pt x="302722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3" name="Google Shape;1033;p38"/>
          <p:cNvSpPr/>
          <p:nvPr/>
        </p:nvSpPr>
        <p:spPr>
          <a:xfrm>
            <a:off x="17103430" y="3731165"/>
            <a:ext cx="3038628" cy="3030167"/>
          </a:xfrm>
          <a:custGeom>
            <a:rect b="b" l="l" r="r" t="t"/>
            <a:pathLst>
              <a:path extrusionOk="0" h="3030167" w="3038628">
                <a:moveTo>
                  <a:pt x="1777944" y="0"/>
                </a:moveTo>
                <a:lnTo>
                  <a:pt x="1865806" y="91945"/>
                </a:lnTo>
                <a:cubicBezTo>
                  <a:pt x="2547342" y="840077"/>
                  <a:pt x="2980470" y="1817517"/>
                  <a:pt x="3035190" y="2894563"/>
                </a:cubicBezTo>
                <a:lnTo>
                  <a:pt x="3038628" y="3030167"/>
                </a:lnTo>
                <a:lnTo>
                  <a:pt x="518420" y="3030167"/>
                </a:lnTo>
                <a:lnTo>
                  <a:pt x="512930" y="2921437"/>
                </a:lnTo>
                <a:cubicBezTo>
                  <a:pt x="471780" y="2516235"/>
                  <a:pt x="310208" y="2146633"/>
                  <a:pt x="64566" y="1848983"/>
                </a:cubicBezTo>
                <a:lnTo>
                  <a:pt x="0" y="1777944"/>
                </a:lnTo>
                <a:lnTo>
                  <a:pt x="177794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4" name="Google Shape;1034;p38"/>
          <p:cNvSpPr/>
          <p:nvPr/>
        </p:nvSpPr>
        <p:spPr>
          <a:xfrm>
            <a:off x="11098822" y="3733840"/>
            <a:ext cx="3033397" cy="3027493"/>
          </a:xfrm>
          <a:custGeom>
            <a:rect b="b" l="l" r="r" t="t"/>
            <a:pathLst>
              <a:path extrusionOk="0" h="3027493" w="3033397">
                <a:moveTo>
                  <a:pt x="1258128" y="0"/>
                </a:moveTo>
                <a:lnTo>
                  <a:pt x="3033397" y="1775270"/>
                </a:lnTo>
                <a:lnTo>
                  <a:pt x="2968831" y="1846309"/>
                </a:lnTo>
                <a:cubicBezTo>
                  <a:pt x="2723189" y="2143959"/>
                  <a:pt x="2561616" y="2513561"/>
                  <a:pt x="2520466" y="2918763"/>
                </a:cubicBezTo>
                <a:lnTo>
                  <a:pt x="2514975" y="3027493"/>
                </a:lnTo>
                <a:lnTo>
                  <a:pt x="0" y="3027493"/>
                </a:lnTo>
                <a:lnTo>
                  <a:pt x="3437" y="2891888"/>
                </a:lnTo>
                <a:cubicBezTo>
                  <a:pt x="58158" y="1814842"/>
                  <a:pt x="491286" y="837402"/>
                  <a:pt x="1172821" y="89270"/>
                </a:cubicBezTo>
                <a:lnTo>
                  <a:pt x="12581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11098821" y="6954673"/>
            <a:ext cx="3033396" cy="3027489"/>
          </a:xfrm>
          <a:custGeom>
            <a:rect b="b" l="l" r="r" t="t"/>
            <a:pathLst>
              <a:path extrusionOk="0" h="3027489" w="3033396">
                <a:moveTo>
                  <a:pt x="0" y="0"/>
                </a:moveTo>
                <a:lnTo>
                  <a:pt x="2514975" y="0"/>
                </a:lnTo>
                <a:lnTo>
                  <a:pt x="2520465" y="108727"/>
                </a:lnTo>
                <a:cubicBezTo>
                  <a:pt x="2561615" y="513929"/>
                  <a:pt x="2723188" y="883531"/>
                  <a:pt x="2968830" y="1181181"/>
                </a:cubicBezTo>
                <a:lnTo>
                  <a:pt x="3033396" y="1252221"/>
                </a:lnTo>
                <a:lnTo>
                  <a:pt x="1258128" y="3027489"/>
                </a:lnTo>
                <a:lnTo>
                  <a:pt x="1172821" y="2938219"/>
                </a:lnTo>
                <a:cubicBezTo>
                  <a:pt x="491286" y="2190087"/>
                  <a:pt x="58158" y="1212647"/>
                  <a:pt x="3437" y="1356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6" name="Google Shape;1036;p38"/>
          <p:cNvSpPr/>
          <p:nvPr/>
        </p:nvSpPr>
        <p:spPr>
          <a:xfrm>
            <a:off x="17103428" y="6954674"/>
            <a:ext cx="3038630" cy="3030165"/>
          </a:xfrm>
          <a:custGeom>
            <a:rect b="b" l="l" r="r" t="t"/>
            <a:pathLst>
              <a:path extrusionOk="0" h="3030165" w="3038630">
                <a:moveTo>
                  <a:pt x="518422" y="0"/>
                </a:moveTo>
                <a:lnTo>
                  <a:pt x="3038630" y="0"/>
                </a:lnTo>
                <a:lnTo>
                  <a:pt x="3035192" y="135600"/>
                </a:lnTo>
                <a:cubicBezTo>
                  <a:pt x="2980472" y="1212646"/>
                  <a:pt x="2547344" y="2190086"/>
                  <a:pt x="1865808" y="2938218"/>
                </a:cubicBezTo>
                <a:lnTo>
                  <a:pt x="1777944" y="3030165"/>
                </a:lnTo>
                <a:lnTo>
                  <a:pt x="0" y="1252222"/>
                </a:lnTo>
                <a:lnTo>
                  <a:pt x="64568" y="1181181"/>
                </a:lnTo>
                <a:cubicBezTo>
                  <a:pt x="310210" y="883531"/>
                  <a:pt x="471782" y="513929"/>
                  <a:pt x="512932" y="108727"/>
                </a:cubicBezTo>
                <a:lnTo>
                  <a:pt x="51842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7" name="Google Shape;1037;p38"/>
          <p:cNvSpPr/>
          <p:nvPr/>
        </p:nvSpPr>
        <p:spPr>
          <a:xfrm>
            <a:off x="12493932" y="8343607"/>
            <a:ext cx="3027222" cy="3025561"/>
          </a:xfrm>
          <a:custGeom>
            <a:rect b="b" l="l" r="r" t="t"/>
            <a:pathLst>
              <a:path extrusionOk="0" h="3025561" w="3027222">
                <a:moveTo>
                  <a:pt x="1774999" y="0"/>
                </a:moveTo>
                <a:lnTo>
                  <a:pt x="1846039" y="64566"/>
                </a:lnTo>
                <a:cubicBezTo>
                  <a:pt x="2143689" y="310208"/>
                  <a:pt x="2513291" y="471781"/>
                  <a:pt x="2918493" y="512931"/>
                </a:cubicBezTo>
                <a:lnTo>
                  <a:pt x="3027222" y="518421"/>
                </a:lnTo>
                <a:lnTo>
                  <a:pt x="3027222" y="3025561"/>
                </a:lnTo>
                <a:lnTo>
                  <a:pt x="2893700" y="3022193"/>
                </a:lnTo>
                <a:cubicBezTo>
                  <a:pt x="1814173" y="2967597"/>
                  <a:pt x="834482" y="2535465"/>
                  <a:pt x="84626" y="1855496"/>
                </a:cubicBezTo>
                <a:lnTo>
                  <a:pt x="0" y="1774998"/>
                </a:lnTo>
                <a:lnTo>
                  <a:pt x="17749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8" name="Google Shape;1038;p38"/>
          <p:cNvSpPr/>
          <p:nvPr/>
        </p:nvSpPr>
        <p:spPr>
          <a:xfrm>
            <a:off x="15714494" y="8343607"/>
            <a:ext cx="3029772" cy="3025692"/>
          </a:xfrm>
          <a:custGeom>
            <a:rect b="b" l="l" r="r" t="t"/>
            <a:pathLst>
              <a:path extrusionOk="0" h="3025692" w="3029772">
                <a:moveTo>
                  <a:pt x="1252222" y="0"/>
                </a:moveTo>
                <a:lnTo>
                  <a:pt x="3029772" y="1777548"/>
                </a:lnTo>
                <a:lnTo>
                  <a:pt x="2947826" y="1855495"/>
                </a:lnTo>
                <a:cubicBezTo>
                  <a:pt x="2197972" y="2535464"/>
                  <a:pt x="1218282" y="2967596"/>
                  <a:pt x="138754" y="3022192"/>
                </a:cubicBezTo>
                <a:lnTo>
                  <a:pt x="0" y="3025692"/>
                </a:lnTo>
                <a:lnTo>
                  <a:pt x="0" y="518420"/>
                </a:lnTo>
                <a:lnTo>
                  <a:pt x="108728" y="512930"/>
                </a:lnTo>
                <a:cubicBezTo>
                  <a:pt x="513930" y="471780"/>
                  <a:pt x="883532" y="310207"/>
                  <a:pt x="1181182" y="64565"/>
                </a:cubicBezTo>
                <a:lnTo>
                  <a:pt x="125222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9" name="Google Shape;1039;p38"/>
          <p:cNvSpPr/>
          <p:nvPr/>
        </p:nvSpPr>
        <p:spPr>
          <a:xfrm>
            <a:off x="11590570" y="1066070"/>
            <a:ext cx="3930585" cy="2531327"/>
          </a:xfrm>
          <a:custGeom>
            <a:rect b="b" l="l" r="r" t="t"/>
            <a:pathLst>
              <a:path extrusionOk="0" h="2531327" w="3930585">
                <a:moveTo>
                  <a:pt x="3930585" y="0"/>
                </a:moveTo>
                <a:lnTo>
                  <a:pt x="3930585" y="1168400"/>
                </a:lnTo>
                <a:lnTo>
                  <a:pt x="3930585" y="1280764"/>
                </a:lnTo>
                <a:lnTo>
                  <a:pt x="3797063" y="1284132"/>
                </a:lnTo>
                <a:cubicBezTo>
                  <a:pt x="2717536" y="1338728"/>
                  <a:pt x="1737845" y="1770861"/>
                  <a:pt x="987989" y="2450829"/>
                </a:cubicBezTo>
                <a:lnTo>
                  <a:pt x="903363" y="2531327"/>
                </a:lnTo>
                <a:lnTo>
                  <a:pt x="826184" y="2454148"/>
                </a:lnTo>
                <a:lnTo>
                  <a:pt x="0" y="1627965"/>
                </a:lnTo>
                <a:lnTo>
                  <a:pt x="131250" y="1502830"/>
                </a:lnTo>
                <a:cubicBezTo>
                  <a:pt x="1091656" y="629927"/>
                  <a:pt x="2346433" y="75182"/>
                  <a:pt x="3729079" y="5096"/>
                </a:cubicBezTo>
                <a:lnTo>
                  <a:pt x="39305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0" name="Google Shape;1040;p38"/>
          <p:cNvSpPr/>
          <p:nvPr/>
        </p:nvSpPr>
        <p:spPr>
          <a:xfrm>
            <a:off x="15714494" y="1066071"/>
            <a:ext cx="3930584" cy="2528775"/>
          </a:xfrm>
          <a:custGeom>
            <a:rect b="b" l="l" r="r" t="t"/>
            <a:pathLst>
              <a:path extrusionOk="0" h="2528775" w="3930584">
                <a:moveTo>
                  <a:pt x="0" y="0"/>
                </a:moveTo>
                <a:lnTo>
                  <a:pt x="201509" y="5096"/>
                </a:lnTo>
                <a:cubicBezTo>
                  <a:pt x="1584154" y="75182"/>
                  <a:pt x="2838932" y="629927"/>
                  <a:pt x="3799338" y="1502830"/>
                </a:cubicBezTo>
                <a:lnTo>
                  <a:pt x="3930584" y="1627962"/>
                </a:lnTo>
                <a:lnTo>
                  <a:pt x="3104400" y="2454146"/>
                </a:lnTo>
                <a:lnTo>
                  <a:pt x="3029772" y="2528775"/>
                </a:lnTo>
                <a:lnTo>
                  <a:pt x="2947826" y="2450828"/>
                </a:lnTo>
                <a:cubicBezTo>
                  <a:pt x="2197972" y="1770860"/>
                  <a:pt x="1218282" y="1338727"/>
                  <a:pt x="138754" y="1284131"/>
                </a:cubicBezTo>
                <a:lnTo>
                  <a:pt x="0" y="1280631"/>
                </a:lnTo>
                <a:lnTo>
                  <a:pt x="0" y="1168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1" name="Google Shape;1041;p38"/>
          <p:cNvSpPr/>
          <p:nvPr/>
        </p:nvSpPr>
        <p:spPr>
          <a:xfrm>
            <a:off x="18881373" y="2830745"/>
            <a:ext cx="2528382" cy="3930586"/>
          </a:xfrm>
          <a:custGeom>
            <a:rect b="b" l="l" r="r" t="t"/>
            <a:pathLst>
              <a:path extrusionOk="0" h="3930586" w="2528382">
                <a:moveTo>
                  <a:pt x="900420" y="0"/>
                </a:moveTo>
                <a:lnTo>
                  <a:pt x="1025552" y="131248"/>
                </a:lnTo>
                <a:cubicBezTo>
                  <a:pt x="1898454" y="1091654"/>
                  <a:pt x="2453200" y="2346432"/>
                  <a:pt x="2523286" y="3729077"/>
                </a:cubicBezTo>
                <a:lnTo>
                  <a:pt x="2528382" y="3930586"/>
                </a:lnTo>
                <a:lnTo>
                  <a:pt x="1359982" y="3930586"/>
                </a:lnTo>
                <a:lnTo>
                  <a:pt x="1260684" y="3930586"/>
                </a:lnTo>
                <a:lnTo>
                  <a:pt x="1257246" y="3794982"/>
                </a:lnTo>
                <a:cubicBezTo>
                  <a:pt x="1202526" y="2717936"/>
                  <a:pt x="769398" y="1740496"/>
                  <a:pt x="87862" y="992364"/>
                </a:cubicBezTo>
                <a:lnTo>
                  <a:pt x="0" y="900419"/>
                </a:lnTo>
                <a:lnTo>
                  <a:pt x="74234" y="826184"/>
                </a:lnTo>
                <a:lnTo>
                  <a:pt x="900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2" name="Google Shape;1042;p38"/>
          <p:cNvSpPr/>
          <p:nvPr/>
        </p:nvSpPr>
        <p:spPr>
          <a:xfrm>
            <a:off x="9825895" y="2830748"/>
            <a:ext cx="2531054" cy="3930585"/>
          </a:xfrm>
          <a:custGeom>
            <a:rect b="b" l="l" r="r" t="t"/>
            <a:pathLst>
              <a:path extrusionOk="0" h="3930585" w="2531054">
                <a:moveTo>
                  <a:pt x="1627962" y="0"/>
                </a:moveTo>
                <a:lnTo>
                  <a:pt x="2454146" y="826184"/>
                </a:lnTo>
                <a:lnTo>
                  <a:pt x="2531054" y="903092"/>
                </a:lnTo>
                <a:lnTo>
                  <a:pt x="2445747" y="992362"/>
                </a:lnTo>
                <a:cubicBezTo>
                  <a:pt x="1764212" y="1740494"/>
                  <a:pt x="1331084" y="2717934"/>
                  <a:pt x="1276363" y="3794980"/>
                </a:cubicBezTo>
                <a:lnTo>
                  <a:pt x="1272926" y="3930585"/>
                </a:lnTo>
                <a:lnTo>
                  <a:pt x="1168400" y="3930585"/>
                </a:lnTo>
                <a:lnTo>
                  <a:pt x="0" y="3930585"/>
                </a:lnTo>
                <a:lnTo>
                  <a:pt x="5096" y="3729076"/>
                </a:lnTo>
                <a:cubicBezTo>
                  <a:pt x="75182" y="2346431"/>
                  <a:pt x="629927" y="1091653"/>
                  <a:pt x="1502830" y="131247"/>
                </a:cubicBezTo>
                <a:lnTo>
                  <a:pt x="16279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3" name="Google Shape;1043;p38"/>
          <p:cNvSpPr/>
          <p:nvPr/>
        </p:nvSpPr>
        <p:spPr>
          <a:xfrm>
            <a:off x="9825895" y="6954672"/>
            <a:ext cx="2531054" cy="3930582"/>
          </a:xfrm>
          <a:custGeom>
            <a:rect b="b" l="l" r="r" t="t"/>
            <a:pathLst>
              <a:path extrusionOk="0" h="3930582" w="2531054">
                <a:moveTo>
                  <a:pt x="0" y="0"/>
                </a:moveTo>
                <a:lnTo>
                  <a:pt x="1168399" y="0"/>
                </a:lnTo>
                <a:lnTo>
                  <a:pt x="1272926" y="0"/>
                </a:lnTo>
                <a:lnTo>
                  <a:pt x="1276363" y="135601"/>
                </a:lnTo>
                <a:cubicBezTo>
                  <a:pt x="1331084" y="1212647"/>
                  <a:pt x="1764212" y="2190087"/>
                  <a:pt x="2445747" y="2938219"/>
                </a:cubicBezTo>
                <a:lnTo>
                  <a:pt x="2531054" y="3027489"/>
                </a:lnTo>
                <a:lnTo>
                  <a:pt x="2454145" y="3104398"/>
                </a:lnTo>
                <a:lnTo>
                  <a:pt x="1627961" y="3930582"/>
                </a:lnTo>
                <a:lnTo>
                  <a:pt x="1502829" y="3799335"/>
                </a:lnTo>
                <a:cubicBezTo>
                  <a:pt x="629926" y="2838929"/>
                  <a:pt x="75181" y="1584152"/>
                  <a:pt x="5095" y="20150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4" name="Google Shape;1044;p38"/>
          <p:cNvSpPr/>
          <p:nvPr/>
        </p:nvSpPr>
        <p:spPr>
          <a:xfrm>
            <a:off x="18881372" y="6954674"/>
            <a:ext cx="2528384" cy="3930585"/>
          </a:xfrm>
          <a:custGeom>
            <a:rect b="b" l="l" r="r" t="t"/>
            <a:pathLst>
              <a:path extrusionOk="0" h="3930585" w="2528384">
                <a:moveTo>
                  <a:pt x="1260686" y="0"/>
                </a:moveTo>
                <a:lnTo>
                  <a:pt x="1359984" y="0"/>
                </a:lnTo>
                <a:lnTo>
                  <a:pt x="2528384" y="0"/>
                </a:lnTo>
                <a:lnTo>
                  <a:pt x="2523288" y="201506"/>
                </a:lnTo>
                <a:cubicBezTo>
                  <a:pt x="2453202" y="1584152"/>
                  <a:pt x="1898456" y="2838929"/>
                  <a:pt x="1025554" y="3799335"/>
                </a:cubicBezTo>
                <a:lnTo>
                  <a:pt x="900420" y="3930585"/>
                </a:lnTo>
                <a:lnTo>
                  <a:pt x="74236" y="3104401"/>
                </a:lnTo>
                <a:lnTo>
                  <a:pt x="0" y="3030165"/>
                </a:lnTo>
                <a:lnTo>
                  <a:pt x="87864" y="2938218"/>
                </a:lnTo>
                <a:cubicBezTo>
                  <a:pt x="769400" y="2190086"/>
                  <a:pt x="1202528" y="1212646"/>
                  <a:pt x="1257248" y="135600"/>
                </a:cubicBezTo>
                <a:lnTo>
                  <a:pt x="12606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5" name="Google Shape;1045;p38"/>
          <p:cNvSpPr/>
          <p:nvPr/>
        </p:nvSpPr>
        <p:spPr>
          <a:xfrm>
            <a:off x="11590570" y="10118604"/>
            <a:ext cx="3930585" cy="2531326"/>
          </a:xfrm>
          <a:custGeom>
            <a:rect b="b" l="l" r="r" t="t"/>
            <a:pathLst>
              <a:path extrusionOk="0" h="2531326" w="3930585">
                <a:moveTo>
                  <a:pt x="903363" y="0"/>
                </a:moveTo>
                <a:lnTo>
                  <a:pt x="987989" y="80498"/>
                </a:lnTo>
                <a:cubicBezTo>
                  <a:pt x="1737845" y="760467"/>
                  <a:pt x="2717536" y="1192599"/>
                  <a:pt x="3797063" y="1247195"/>
                </a:cubicBezTo>
                <a:lnTo>
                  <a:pt x="3930585" y="1250563"/>
                </a:lnTo>
                <a:lnTo>
                  <a:pt x="3930585" y="1362927"/>
                </a:lnTo>
                <a:lnTo>
                  <a:pt x="3930585" y="2531326"/>
                </a:lnTo>
                <a:lnTo>
                  <a:pt x="3729079" y="2526231"/>
                </a:lnTo>
                <a:cubicBezTo>
                  <a:pt x="2346433" y="2456145"/>
                  <a:pt x="1091656" y="1901400"/>
                  <a:pt x="131250" y="1028497"/>
                </a:cubicBezTo>
                <a:lnTo>
                  <a:pt x="0" y="903363"/>
                </a:lnTo>
                <a:lnTo>
                  <a:pt x="826184" y="77179"/>
                </a:lnTo>
                <a:lnTo>
                  <a:pt x="9033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6" name="Google Shape;1046;p38"/>
          <p:cNvSpPr/>
          <p:nvPr/>
        </p:nvSpPr>
        <p:spPr>
          <a:xfrm>
            <a:off x="15714494" y="10121155"/>
            <a:ext cx="3930586" cy="2528776"/>
          </a:xfrm>
          <a:custGeom>
            <a:rect b="b" l="l" r="r" t="t"/>
            <a:pathLst>
              <a:path extrusionOk="0" h="2528776" w="3930586">
                <a:moveTo>
                  <a:pt x="3029772" y="0"/>
                </a:moveTo>
                <a:lnTo>
                  <a:pt x="3104402" y="74630"/>
                </a:lnTo>
                <a:lnTo>
                  <a:pt x="3930586" y="900814"/>
                </a:lnTo>
                <a:lnTo>
                  <a:pt x="3799338" y="1025946"/>
                </a:lnTo>
                <a:cubicBezTo>
                  <a:pt x="2838932" y="1898849"/>
                  <a:pt x="1584154" y="2453594"/>
                  <a:pt x="201509" y="2523680"/>
                </a:cubicBezTo>
                <a:lnTo>
                  <a:pt x="0" y="2528776"/>
                </a:lnTo>
                <a:lnTo>
                  <a:pt x="0" y="1360376"/>
                </a:lnTo>
                <a:lnTo>
                  <a:pt x="0" y="1248144"/>
                </a:lnTo>
                <a:lnTo>
                  <a:pt x="138754" y="1244644"/>
                </a:lnTo>
                <a:cubicBezTo>
                  <a:pt x="1218282" y="1190048"/>
                  <a:pt x="2197972" y="757916"/>
                  <a:pt x="2947826" y="77947"/>
                </a:cubicBezTo>
                <a:lnTo>
                  <a:pt x="30297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7" name="Google Shape;1047;p38"/>
          <p:cNvSpPr/>
          <p:nvPr/>
        </p:nvSpPr>
        <p:spPr>
          <a:xfrm>
            <a:off x="13608914" y="4853710"/>
            <a:ext cx="1917471" cy="4008583"/>
          </a:xfrm>
          <a:custGeom>
            <a:rect b="b" l="l" r="r" t="t"/>
            <a:pathLst>
              <a:path extrusionOk="0" h="4008583" w="1917471">
                <a:moveTo>
                  <a:pt x="1917471" y="0"/>
                </a:moveTo>
                <a:lnTo>
                  <a:pt x="1917471" y="4008583"/>
                </a:lnTo>
                <a:lnTo>
                  <a:pt x="1803510" y="4002828"/>
                </a:lnTo>
                <a:cubicBezTo>
                  <a:pt x="790505" y="3899952"/>
                  <a:pt x="0" y="3044438"/>
                  <a:pt x="0" y="2004291"/>
                </a:cubicBezTo>
                <a:cubicBezTo>
                  <a:pt x="0" y="964144"/>
                  <a:pt x="790505" y="108630"/>
                  <a:pt x="1803510" y="5754"/>
                </a:cubicBezTo>
                <a:lnTo>
                  <a:pt x="191747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8" name="Google Shape;1048;p38"/>
          <p:cNvSpPr/>
          <p:nvPr/>
        </p:nvSpPr>
        <p:spPr>
          <a:xfrm>
            <a:off x="15709266" y="4853709"/>
            <a:ext cx="1917467" cy="4008582"/>
          </a:xfrm>
          <a:custGeom>
            <a:rect b="b" l="l" r="r" t="t"/>
            <a:pathLst>
              <a:path extrusionOk="0" h="4008582" w="1917467">
                <a:moveTo>
                  <a:pt x="0" y="0"/>
                </a:moveTo>
                <a:lnTo>
                  <a:pt x="113957" y="5754"/>
                </a:lnTo>
                <a:cubicBezTo>
                  <a:pt x="1126962" y="108630"/>
                  <a:pt x="1917467" y="964144"/>
                  <a:pt x="1917467" y="2004291"/>
                </a:cubicBezTo>
                <a:cubicBezTo>
                  <a:pt x="1917467" y="3044438"/>
                  <a:pt x="1126962" y="3899952"/>
                  <a:pt x="113957" y="4002828"/>
                </a:cubicBezTo>
                <a:lnTo>
                  <a:pt x="0" y="4008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9" name="Google Shape;1049;p38"/>
          <p:cNvSpPr txBox="1"/>
          <p:nvPr/>
        </p:nvSpPr>
        <p:spPr>
          <a:xfrm rot="-1417172">
            <a:off x="12385724" y="1840084"/>
            <a:ext cx="24529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Role Model</a:t>
            </a:r>
            <a:endParaRPr/>
          </a:p>
        </p:txBody>
      </p:sp>
      <p:sp>
        <p:nvSpPr>
          <p:cNvPr id="1050" name="Google Shape;1050;p38"/>
          <p:cNvSpPr txBox="1"/>
          <p:nvPr/>
        </p:nvSpPr>
        <p:spPr>
          <a:xfrm rot="1338279">
            <a:off x="16690420" y="1554243"/>
            <a:ext cx="187262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Decisive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Thinker</a:t>
            </a:r>
            <a:endParaRPr/>
          </a:p>
        </p:txBody>
      </p:sp>
      <p:sp>
        <p:nvSpPr>
          <p:cNvPr id="1051" name="Google Shape;1051;p38"/>
          <p:cNvSpPr txBox="1"/>
          <p:nvPr/>
        </p:nvSpPr>
        <p:spPr>
          <a:xfrm rot="4022302">
            <a:off x="19164717" y="4315100"/>
            <a:ext cx="22942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Influencer</a:t>
            </a:r>
            <a:endParaRPr/>
          </a:p>
        </p:txBody>
      </p:sp>
      <p:sp>
        <p:nvSpPr>
          <p:cNvPr id="1052" name="Google Shape;1052;p38"/>
          <p:cNvSpPr txBox="1"/>
          <p:nvPr/>
        </p:nvSpPr>
        <p:spPr>
          <a:xfrm rot="-3960805">
            <a:off x="9466377" y="4315100"/>
            <a:ext cx="29033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Management</a:t>
            </a:r>
            <a:endParaRPr/>
          </a:p>
        </p:txBody>
      </p:sp>
      <p:sp>
        <p:nvSpPr>
          <p:cNvPr id="1053" name="Google Shape;1053;p38"/>
          <p:cNvSpPr txBox="1"/>
          <p:nvPr/>
        </p:nvSpPr>
        <p:spPr>
          <a:xfrm rot="1338279">
            <a:off x="12509519" y="11004532"/>
            <a:ext cx="208582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Driven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Deliver</a:t>
            </a:r>
            <a:endParaRPr/>
          </a:p>
        </p:txBody>
      </p:sp>
      <p:sp>
        <p:nvSpPr>
          <p:cNvPr id="1054" name="Google Shape;1054;p38"/>
          <p:cNvSpPr txBox="1"/>
          <p:nvPr/>
        </p:nvSpPr>
        <p:spPr>
          <a:xfrm rot="-1417172">
            <a:off x="16589125" y="11004531"/>
            <a:ext cx="208582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Driven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Deliver</a:t>
            </a:r>
            <a:endParaRPr/>
          </a:p>
        </p:txBody>
      </p:sp>
      <p:sp>
        <p:nvSpPr>
          <p:cNvPr id="1055" name="Google Shape;1055;p38"/>
          <p:cNvSpPr txBox="1"/>
          <p:nvPr/>
        </p:nvSpPr>
        <p:spPr>
          <a:xfrm rot="4022302">
            <a:off x="9727355" y="8381355"/>
            <a:ext cx="24110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Courage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</a:t>
            </a:r>
            <a:endParaRPr/>
          </a:p>
        </p:txBody>
      </p:sp>
      <p:sp>
        <p:nvSpPr>
          <p:cNvPr id="1056" name="Google Shape;1056;p38"/>
          <p:cNvSpPr txBox="1"/>
          <p:nvPr/>
        </p:nvSpPr>
        <p:spPr>
          <a:xfrm rot="-3960805">
            <a:off x="19161101" y="8381291"/>
            <a:ext cx="23310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Credible</a:t>
            </a:r>
            <a:endParaRPr/>
          </a:p>
        </p:txBody>
      </p:sp>
      <p:sp>
        <p:nvSpPr>
          <p:cNvPr id="1057" name="Google Shape;1057;p38"/>
          <p:cNvSpPr txBox="1"/>
          <p:nvPr/>
        </p:nvSpPr>
        <p:spPr>
          <a:xfrm>
            <a:off x="15886969" y="3387880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 design</a:t>
            </a:r>
            <a:endParaRPr/>
          </a:p>
        </p:txBody>
      </p:sp>
      <p:sp>
        <p:nvSpPr>
          <p:cNvPr id="1058" name="Google Shape;1058;p38"/>
          <p:cNvSpPr txBox="1"/>
          <p:nvPr/>
        </p:nvSpPr>
        <p:spPr>
          <a:xfrm>
            <a:off x="13157909" y="3163460"/>
            <a:ext cx="22121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Service delivery and information</a:t>
            </a:r>
            <a:endParaRPr/>
          </a:p>
        </p:txBody>
      </p:sp>
      <p:sp>
        <p:nvSpPr>
          <p:cNvPr id="1059" name="Google Shape;1059;p38"/>
          <p:cNvSpPr txBox="1"/>
          <p:nvPr/>
        </p:nvSpPr>
        <p:spPr>
          <a:xfrm>
            <a:off x="15886969" y="9306278"/>
            <a:ext cx="22121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Learning and talent development</a:t>
            </a:r>
            <a:endParaRPr/>
          </a:p>
        </p:txBody>
      </p:sp>
      <p:sp>
        <p:nvSpPr>
          <p:cNvPr id="1060" name="Google Shape;1060;p38"/>
          <p:cNvSpPr txBox="1"/>
          <p:nvPr/>
        </p:nvSpPr>
        <p:spPr>
          <a:xfrm>
            <a:off x="13157909" y="9530698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Performance and reward</a:t>
            </a:r>
            <a:endParaRPr/>
          </a:p>
        </p:txBody>
      </p:sp>
      <p:sp>
        <p:nvSpPr>
          <p:cNvPr id="1061" name="Google Shape;1061;p38"/>
          <p:cNvSpPr txBox="1"/>
          <p:nvPr/>
        </p:nvSpPr>
        <p:spPr>
          <a:xfrm>
            <a:off x="17516677" y="7579112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Resourcing and talent planning</a:t>
            </a:r>
            <a:endParaRPr/>
          </a:p>
        </p:txBody>
      </p:sp>
      <p:sp>
        <p:nvSpPr>
          <p:cNvPr id="1062" name="Google Shape;1062;p38"/>
          <p:cNvSpPr txBox="1"/>
          <p:nvPr/>
        </p:nvSpPr>
        <p:spPr>
          <a:xfrm>
            <a:off x="11541385" y="7579112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Employee engagement</a:t>
            </a:r>
            <a:endParaRPr/>
          </a:p>
        </p:txBody>
      </p:sp>
      <p:sp>
        <p:nvSpPr>
          <p:cNvPr id="1063" name="Google Shape;1063;p38"/>
          <p:cNvSpPr txBox="1"/>
          <p:nvPr/>
        </p:nvSpPr>
        <p:spPr>
          <a:xfrm>
            <a:off x="17516677" y="5274465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 development</a:t>
            </a:r>
            <a:endParaRPr/>
          </a:p>
        </p:txBody>
      </p:sp>
      <p:sp>
        <p:nvSpPr>
          <p:cNvPr id="1064" name="Google Shape;1064;p38"/>
          <p:cNvSpPr txBox="1"/>
          <p:nvPr/>
        </p:nvSpPr>
        <p:spPr>
          <a:xfrm>
            <a:off x="11541385" y="5274465"/>
            <a:ext cx="221213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Employee relations</a:t>
            </a:r>
            <a:endParaRPr/>
          </a:p>
        </p:txBody>
      </p:sp>
      <p:sp>
        <p:nvSpPr>
          <p:cNvPr id="1065" name="Google Shape;1065;p38"/>
          <p:cNvSpPr txBox="1"/>
          <p:nvPr/>
        </p:nvSpPr>
        <p:spPr>
          <a:xfrm>
            <a:off x="13745884" y="6350169"/>
            <a:ext cx="16667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Strategy insights and solutions</a:t>
            </a:r>
            <a:endParaRPr/>
          </a:p>
        </p:txBody>
      </p:sp>
      <p:sp>
        <p:nvSpPr>
          <p:cNvPr id="1066" name="Google Shape;1066;p38"/>
          <p:cNvSpPr txBox="1"/>
          <p:nvPr/>
        </p:nvSpPr>
        <p:spPr>
          <a:xfrm>
            <a:off x="15807994" y="6042393"/>
            <a:ext cx="166674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Leading and managing the human resource function</a:t>
            </a:r>
            <a:endParaRPr/>
          </a:p>
        </p:txBody>
      </p:sp>
      <p:pic>
        <p:nvPicPr>
          <p:cNvPr id="1067" name="Google Shape;10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9"/>
          <p:cNvSpPr txBox="1"/>
          <p:nvPr/>
        </p:nvSpPr>
        <p:spPr>
          <a:xfrm>
            <a:off x="1520825" y="612372"/>
            <a:ext cx="113463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BRIDGES TRANSITION MODEL</a:t>
            </a:r>
            <a:endParaRPr/>
          </a:p>
        </p:txBody>
      </p:sp>
      <p:cxnSp>
        <p:nvCxnSpPr>
          <p:cNvPr id="1073" name="Google Shape;1073;p39"/>
          <p:cNvCxnSpPr/>
          <p:nvPr/>
        </p:nvCxnSpPr>
        <p:spPr>
          <a:xfrm>
            <a:off x="2761796" y="3265714"/>
            <a:ext cx="0" cy="868680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074" name="Google Shape;1074;p39"/>
          <p:cNvCxnSpPr/>
          <p:nvPr/>
        </p:nvCxnSpPr>
        <p:spPr>
          <a:xfrm rot="10800000">
            <a:off x="2761798" y="11952514"/>
            <a:ext cx="19575688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075" name="Google Shape;1075;p39"/>
          <p:cNvSpPr txBox="1"/>
          <p:nvPr/>
        </p:nvSpPr>
        <p:spPr>
          <a:xfrm>
            <a:off x="11953972" y="12191405"/>
            <a:ext cx="119135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  <a:endParaRPr/>
          </a:p>
        </p:txBody>
      </p:sp>
      <p:sp>
        <p:nvSpPr>
          <p:cNvPr id="1076" name="Google Shape;1076;p39"/>
          <p:cNvSpPr txBox="1"/>
          <p:nvPr/>
        </p:nvSpPr>
        <p:spPr>
          <a:xfrm rot="-5400000">
            <a:off x="829935" y="7269534"/>
            <a:ext cx="257314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Importance</a:t>
            </a:r>
            <a:endParaRPr/>
          </a:p>
        </p:txBody>
      </p:sp>
      <p:sp>
        <p:nvSpPr>
          <p:cNvPr id="1077" name="Google Shape;1077;p39"/>
          <p:cNvSpPr/>
          <p:nvPr/>
        </p:nvSpPr>
        <p:spPr>
          <a:xfrm>
            <a:off x="3098799" y="3494316"/>
            <a:ext cx="18970787" cy="812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8" name="Google Shape;1078;p39"/>
          <p:cNvSpPr/>
          <p:nvPr/>
        </p:nvSpPr>
        <p:spPr>
          <a:xfrm>
            <a:off x="3098799" y="6322543"/>
            <a:ext cx="18970787" cy="529307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9" name="Google Shape;1079;p39"/>
          <p:cNvSpPr/>
          <p:nvPr/>
        </p:nvSpPr>
        <p:spPr>
          <a:xfrm rot="10800000">
            <a:off x="5878283" y="3494314"/>
            <a:ext cx="16191301" cy="724988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0" name="Google Shape;1080;p39"/>
          <p:cNvSpPr txBox="1"/>
          <p:nvPr/>
        </p:nvSpPr>
        <p:spPr>
          <a:xfrm>
            <a:off x="3894213" y="10025745"/>
            <a:ext cx="74254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Ending, Losing, Letting Go</a:t>
            </a:r>
            <a:endParaRPr/>
          </a:p>
        </p:txBody>
      </p:sp>
      <p:sp>
        <p:nvSpPr>
          <p:cNvPr id="1081" name="Google Shape;1081;p39"/>
          <p:cNvSpPr txBox="1"/>
          <p:nvPr/>
        </p:nvSpPr>
        <p:spPr>
          <a:xfrm rot="900000">
            <a:off x="4453641" y="5297624"/>
            <a:ext cx="5052922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Neutral Zone</a:t>
            </a:r>
            <a:endParaRPr/>
          </a:p>
        </p:txBody>
      </p:sp>
      <p:sp>
        <p:nvSpPr>
          <p:cNvPr id="1082" name="Google Shape;1082;p39"/>
          <p:cNvSpPr txBox="1"/>
          <p:nvPr/>
        </p:nvSpPr>
        <p:spPr>
          <a:xfrm>
            <a:off x="15703348" y="4530874"/>
            <a:ext cx="55755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New Beginning</a:t>
            </a:r>
            <a:endParaRPr/>
          </a:p>
        </p:txBody>
      </p:sp>
      <p:pic>
        <p:nvPicPr>
          <p:cNvPr id="1083" name="Google Shape;10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520825" y="612372"/>
            <a:ext cx="130764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FOUR CONTRIBUTION STAGES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1520825" y="1678835"/>
            <a:ext cx="12250470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Explain how careers develop in distinct stages – each different from another.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1520825" y="6100128"/>
            <a:ext cx="4488090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368734" y="6100128"/>
            <a:ext cx="4488090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2752765" y="6100128"/>
            <a:ext cx="4488090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7136795" y="6100128"/>
            <a:ext cx="4488090" cy="62641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520825" y="4793843"/>
            <a:ext cx="4488090" cy="1306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8368734" y="4793843"/>
            <a:ext cx="4488090" cy="1306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752765" y="4793843"/>
            <a:ext cx="4488090" cy="1306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136795" y="4793843"/>
            <a:ext cx="4488090" cy="130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52272" y="8382047"/>
            <a:ext cx="841165" cy="1314450"/>
          </a:xfrm>
          <a:prstGeom prst="rightArrow">
            <a:avLst>
              <a:gd fmla="val 50000" name="adj1"/>
              <a:gd fmla="val 67919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768242" y="8382047"/>
            <a:ext cx="841165" cy="1314450"/>
          </a:xfrm>
          <a:prstGeom prst="rightArrow">
            <a:avLst>
              <a:gd fmla="val 50000" name="adj1"/>
              <a:gd fmla="val 67919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7384213" y="8382047"/>
            <a:ext cx="841165" cy="1314450"/>
          </a:xfrm>
          <a:prstGeom prst="rightArrow">
            <a:avLst>
              <a:gd fmla="val 50000" name="adj1"/>
              <a:gd fmla="val 67919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587786" y="3763946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1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203756" y="3763946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2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3819727" y="3763946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3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9435695" y="3763946"/>
            <a:ext cx="23541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STAGE 4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2359679" y="5107407"/>
            <a:ext cx="281038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Dependently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7792909" y="5107407"/>
            <a:ext cx="317106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Independently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13292756" y="5107407"/>
            <a:ext cx="34081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Through Others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9244555" y="5107407"/>
            <a:ext cx="273645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Strategically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644039" y="6363155"/>
            <a:ext cx="4241661" cy="536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Willingly accepts supervision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Demonstrates competence on a portion of a larger project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Performs effectively on detailed and routine tasks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Shows directed creativity and initiative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Performs well under time and budget pressure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Learns how “we” do things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7257608" y="6363155"/>
            <a:ext cx="4241661" cy="484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Assumes significant responsibility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Relies on less supervision, works independently and produces results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Builds expertise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Develops credibility and a reputation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Builds a strong collegial network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2875979" y="6363155"/>
            <a:ext cx="4241661" cy="566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Develops broader business perspective, help others understand in the broader business context and needs.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Contributes to the performance of others as a manager, mentor, or idea leader.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Represents the work group on important issues.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Builds a strong internal and external network.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8491950" y="6363155"/>
            <a:ext cx="4241661" cy="57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Provides strategic direction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Builds organizational capability through work system and process improvement.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Exercise power for the benefit of the organization.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Sponsors and prepares future leaders.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Represents the organization to key external groups on critical strategic issues.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0"/>
          <p:cNvSpPr/>
          <p:nvPr/>
        </p:nvSpPr>
        <p:spPr>
          <a:xfrm>
            <a:off x="3801713" y="3281797"/>
            <a:ext cx="5832801" cy="15376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9" name="Google Shape;1089;p40"/>
          <p:cNvSpPr/>
          <p:nvPr/>
        </p:nvSpPr>
        <p:spPr>
          <a:xfrm>
            <a:off x="3801713" y="10635469"/>
            <a:ext cx="5832801" cy="15376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0" name="Google Shape;1090;p40"/>
          <p:cNvSpPr/>
          <p:nvPr/>
        </p:nvSpPr>
        <p:spPr>
          <a:xfrm>
            <a:off x="14743134" y="3281797"/>
            <a:ext cx="5832801" cy="15376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1" name="Google Shape;1091;p40"/>
          <p:cNvSpPr/>
          <p:nvPr/>
        </p:nvSpPr>
        <p:spPr>
          <a:xfrm>
            <a:off x="14743134" y="10635469"/>
            <a:ext cx="5832801" cy="15376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2" name="Google Shape;1092;p40"/>
          <p:cNvSpPr txBox="1"/>
          <p:nvPr/>
        </p:nvSpPr>
        <p:spPr>
          <a:xfrm>
            <a:off x="1520825" y="612372"/>
            <a:ext cx="1564159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ULRICH’S MATRIX ON THE 4 ROLES OF HR</a:t>
            </a:r>
            <a:endParaRPr/>
          </a:p>
        </p:txBody>
      </p:sp>
      <p:sp>
        <p:nvSpPr>
          <p:cNvPr id="1093" name="Google Shape;1093;p40"/>
          <p:cNvSpPr/>
          <p:nvPr/>
        </p:nvSpPr>
        <p:spPr>
          <a:xfrm>
            <a:off x="4705327" y="4290671"/>
            <a:ext cx="6858554" cy="2883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4" name="Google Shape;1094;p40"/>
          <p:cNvSpPr/>
          <p:nvPr/>
        </p:nvSpPr>
        <p:spPr>
          <a:xfrm>
            <a:off x="12813769" y="4290671"/>
            <a:ext cx="6858553" cy="288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5" name="Google Shape;1095;p40"/>
          <p:cNvSpPr/>
          <p:nvPr/>
        </p:nvSpPr>
        <p:spPr>
          <a:xfrm>
            <a:off x="12813769" y="8280747"/>
            <a:ext cx="6858553" cy="2880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6" name="Google Shape;1096;p40"/>
          <p:cNvSpPr/>
          <p:nvPr/>
        </p:nvSpPr>
        <p:spPr>
          <a:xfrm>
            <a:off x="4705327" y="8280747"/>
            <a:ext cx="6858554" cy="28800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7" name="Google Shape;1097;p40"/>
          <p:cNvSpPr txBox="1"/>
          <p:nvPr/>
        </p:nvSpPr>
        <p:spPr>
          <a:xfrm>
            <a:off x="8951503" y="12274840"/>
            <a:ext cx="6474658" cy="67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Day to day / Operational Focus</a:t>
            </a:r>
            <a:endParaRPr/>
          </a:p>
        </p:txBody>
      </p:sp>
      <p:sp>
        <p:nvSpPr>
          <p:cNvPr id="1098" name="Google Shape;1098;p40"/>
          <p:cNvSpPr txBox="1"/>
          <p:nvPr/>
        </p:nvSpPr>
        <p:spPr>
          <a:xfrm rot="5400000">
            <a:off x="18766175" y="7387882"/>
            <a:ext cx="3502883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People Oriented</a:t>
            </a:r>
            <a:endParaRPr/>
          </a:p>
        </p:txBody>
      </p:sp>
      <p:sp>
        <p:nvSpPr>
          <p:cNvPr id="1099" name="Google Shape;1099;p40"/>
          <p:cNvSpPr txBox="1"/>
          <p:nvPr/>
        </p:nvSpPr>
        <p:spPr>
          <a:xfrm rot="-5400000">
            <a:off x="2023731" y="7387883"/>
            <a:ext cx="367260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 Oriented</a:t>
            </a:r>
            <a:endParaRPr/>
          </a:p>
        </p:txBody>
      </p:sp>
      <p:sp>
        <p:nvSpPr>
          <p:cNvPr id="1100" name="Google Shape;1100;p40"/>
          <p:cNvSpPr txBox="1"/>
          <p:nvPr/>
        </p:nvSpPr>
        <p:spPr>
          <a:xfrm>
            <a:off x="9676955" y="2497496"/>
            <a:ext cx="5023748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/ Strategic Focus</a:t>
            </a:r>
            <a:endParaRPr/>
          </a:p>
        </p:txBody>
      </p:sp>
      <p:sp>
        <p:nvSpPr>
          <p:cNvPr id="1101" name="Google Shape;1101;p40"/>
          <p:cNvSpPr txBox="1"/>
          <p:nvPr/>
        </p:nvSpPr>
        <p:spPr>
          <a:xfrm>
            <a:off x="11803947" y="7387881"/>
            <a:ext cx="769763" cy="67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HR</a:t>
            </a:r>
            <a:endParaRPr/>
          </a:p>
        </p:txBody>
      </p:sp>
      <p:cxnSp>
        <p:nvCxnSpPr>
          <p:cNvPr id="1102" name="Google Shape;1102;p40"/>
          <p:cNvCxnSpPr/>
          <p:nvPr/>
        </p:nvCxnSpPr>
        <p:spPr>
          <a:xfrm>
            <a:off x="12813770" y="7727461"/>
            <a:ext cx="6065310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3" name="Google Shape;1103;p40"/>
          <p:cNvCxnSpPr/>
          <p:nvPr/>
        </p:nvCxnSpPr>
        <p:spPr>
          <a:xfrm>
            <a:off x="5540073" y="7727461"/>
            <a:ext cx="6065310" cy="0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104" name="Google Shape;1104;p40"/>
          <p:cNvCxnSpPr/>
          <p:nvPr/>
        </p:nvCxnSpPr>
        <p:spPr>
          <a:xfrm flipH="1">
            <a:off x="12188825" y="8273871"/>
            <a:ext cx="10609" cy="3641636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5" name="Google Shape;1105;p40"/>
          <p:cNvCxnSpPr/>
          <p:nvPr/>
        </p:nvCxnSpPr>
        <p:spPr>
          <a:xfrm flipH="1">
            <a:off x="12188825" y="3532539"/>
            <a:ext cx="10609" cy="3641636"/>
          </a:xfrm>
          <a:prstGeom prst="straightConnector1">
            <a:avLst/>
          </a:prstGeom>
          <a:noFill/>
          <a:ln cap="flat" cmpd="sng" w="63500">
            <a:solidFill>
              <a:srgbClr val="BFBFB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106" name="Google Shape;1106;p40"/>
          <p:cNvSpPr txBox="1"/>
          <p:nvPr/>
        </p:nvSpPr>
        <p:spPr>
          <a:xfrm>
            <a:off x="4878603" y="3471642"/>
            <a:ext cx="367902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 Partner</a:t>
            </a:r>
            <a:endParaRPr/>
          </a:p>
        </p:txBody>
      </p:sp>
      <p:sp>
        <p:nvSpPr>
          <p:cNvPr id="1107" name="Google Shape;1107;p40"/>
          <p:cNvSpPr txBox="1"/>
          <p:nvPr/>
        </p:nvSpPr>
        <p:spPr>
          <a:xfrm>
            <a:off x="5607660" y="5260756"/>
            <a:ext cx="50538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 of strategic human resources</a:t>
            </a:r>
            <a:endParaRPr/>
          </a:p>
        </p:txBody>
      </p:sp>
      <p:sp>
        <p:nvSpPr>
          <p:cNvPr id="1108" name="Google Shape;1108;p40"/>
          <p:cNvSpPr txBox="1"/>
          <p:nvPr/>
        </p:nvSpPr>
        <p:spPr>
          <a:xfrm>
            <a:off x="16149345" y="3471642"/>
            <a:ext cx="302037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Change Agent</a:t>
            </a:r>
            <a:endParaRPr/>
          </a:p>
        </p:txBody>
      </p:sp>
      <p:sp>
        <p:nvSpPr>
          <p:cNvPr id="1109" name="Google Shape;1109;p40"/>
          <p:cNvSpPr txBox="1"/>
          <p:nvPr/>
        </p:nvSpPr>
        <p:spPr>
          <a:xfrm>
            <a:off x="13716102" y="5260755"/>
            <a:ext cx="50538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 of transformation and change</a:t>
            </a:r>
            <a:endParaRPr/>
          </a:p>
        </p:txBody>
      </p:sp>
      <p:sp>
        <p:nvSpPr>
          <p:cNvPr id="1110" name="Google Shape;1110;p40"/>
          <p:cNvSpPr txBox="1"/>
          <p:nvPr/>
        </p:nvSpPr>
        <p:spPr>
          <a:xfrm>
            <a:off x="4380069" y="11305019"/>
            <a:ext cx="467608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Administrative Expert</a:t>
            </a:r>
            <a:endParaRPr/>
          </a:p>
        </p:txBody>
      </p:sp>
      <p:sp>
        <p:nvSpPr>
          <p:cNvPr id="1111" name="Google Shape;1111;p40"/>
          <p:cNvSpPr txBox="1"/>
          <p:nvPr/>
        </p:nvSpPr>
        <p:spPr>
          <a:xfrm>
            <a:off x="5623270" y="9473536"/>
            <a:ext cx="5053888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 of firm infrastructure</a:t>
            </a:r>
            <a:endParaRPr/>
          </a:p>
        </p:txBody>
      </p:sp>
      <p:sp>
        <p:nvSpPr>
          <p:cNvPr id="1112" name="Google Shape;1112;p40"/>
          <p:cNvSpPr txBox="1"/>
          <p:nvPr/>
        </p:nvSpPr>
        <p:spPr>
          <a:xfrm>
            <a:off x="15477784" y="11306955"/>
            <a:ext cx="43635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Champion</a:t>
            </a:r>
            <a:endParaRPr/>
          </a:p>
        </p:txBody>
      </p:sp>
      <p:sp>
        <p:nvSpPr>
          <p:cNvPr id="1113" name="Google Shape;1113;p40"/>
          <p:cNvSpPr txBox="1"/>
          <p:nvPr/>
        </p:nvSpPr>
        <p:spPr>
          <a:xfrm>
            <a:off x="13716102" y="9249117"/>
            <a:ext cx="50538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Management of employee contribution</a:t>
            </a:r>
            <a:endParaRPr/>
          </a:p>
        </p:txBody>
      </p:sp>
      <p:pic>
        <p:nvPicPr>
          <p:cNvPr id="1114" name="Google Shape;11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41"/>
          <p:cNvSpPr/>
          <p:nvPr/>
        </p:nvSpPr>
        <p:spPr>
          <a:xfrm>
            <a:off x="6253248" y="3965954"/>
            <a:ext cx="16603577" cy="3118239"/>
          </a:xfrm>
          <a:custGeom>
            <a:rect b="b" l="l" r="r" t="t"/>
            <a:pathLst>
              <a:path extrusionOk="0" h="3118239" w="16603577">
                <a:moveTo>
                  <a:pt x="4141495" y="0"/>
                </a:moveTo>
                <a:lnTo>
                  <a:pt x="4911516" y="519592"/>
                </a:lnTo>
                <a:lnTo>
                  <a:pt x="4526506" y="519592"/>
                </a:lnTo>
                <a:lnTo>
                  <a:pt x="4526506" y="1039183"/>
                </a:lnTo>
                <a:lnTo>
                  <a:pt x="12047363" y="1039183"/>
                </a:lnTo>
                <a:lnTo>
                  <a:pt x="12047363" y="519592"/>
                </a:lnTo>
                <a:lnTo>
                  <a:pt x="11662351" y="519592"/>
                </a:lnTo>
                <a:lnTo>
                  <a:pt x="12432373" y="0"/>
                </a:lnTo>
                <a:lnTo>
                  <a:pt x="13202395" y="519592"/>
                </a:lnTo>
                <a:lnTo>
                  <a:pt x="12817383" y="519592"/>
                </a:lnTo>
                <a:lnTo>
                  <a:pt x="12817383" y="1039183"/>
                </a:lnTo>
                <a:lnTo>
                  <a:pt x="16603577" y="1039183"/>
                </a:lnTo>
                <a:lnTo>
                  <a:pt x="16603577" y="3118239"/>
                </a:lnTo>
                <a:lnTo>
                  <a:pt x="0" y="3118239"/>
                </a:lnTo>
                <a:lnTo>
                  <a:pt x="0" y="1039183"/>
                </a:lnTo>
                <a:lnTo>
                  <a:pt x="3756485" y="1039183"/>
                </a:lnTo>
                <a:lnTo>
                  <a:pt x="3756485" y="519592"/>
                </a:lnTo>
                <a:lnTo>
                  <a:pt x="3371474" y="5195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0" name="Google Shape;1120;p41"/>
          <p:cNvSpPr txBox="1"/>
          <p:nvPr/>
        </p:nvSpPr>
        <p:spPr>
          <a:xfrm>
            <a:off x="1520825" y="612372"/>
            <a:ext cx="719055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STRATEGY MAP</a:t>
            </a: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6491408" y="2868674"/>
            <a:ext cx="780667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2" name="Google Shape;1122;p41"/>
          <p:cNvSpPr txBox="1"/>
          <p:nvPr/>
        </p:nvSpPr>
        <p:spPr>
          <a:xfrm>
            <a:off x="7703950" y="3170067"/>
            <a:ext cx="5381602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Enhance ROI of HR Strategic Initiatives</a:t>
            </a:r>
            <a:endParaRPr/>
          </a:p>
        </p:txBody>
      </p:sp>
      <p:sp>
        <p:nvSpPr>
          <p:cNvPr id="1123" name="Google Shape;1123;p41"/>
          <p:cNvSpPr/>
          <p:nvPr/>
        </p:nvSpPr>
        <p:spPr>
          <a:xfrm>
            <a:off x="14782286" y="2868674"/>
            <a:ext cx="7806670" cy="109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4" name="Google Shape;1124;p41"/>
          <p:cNvSpPr txBox="1"/>
          <p:nvPr/>
        </p:nvSpPr>
        <p:spPr>
          <a:xfrm>
            <a:off x="16495770" y="3170067"/>
            <a:ext cx="4379725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Enhance employee productivity</a:t>
            </a:r>
            <a:endParaRPr/>
          </a:p>
        </p:txBody>
      </p:sp>
      <p:sp>
        <p:nvSpPr>
          <p:cNvPr id="1125" name="Google Shape;1125;p41"/>
          <p:cNvSpPr/>
          <p:nvPr/>
        </p:nvSpPr>
        <p:spPr>
          <a:xfrm>
            <a:off x="6491408" y="5496025"/>
            <a:ext cx="7806670" cy="109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6" name="Google Shape;1126;p41"/>
          <p:cNvSpPr txBox="1"/>
          <p:nvPr/>
        </p:nvSpPr>
        <p:spPr>
          <a:xfrm>
            <a:off x="8040588" y="5797418"/>
            <a:ext cx="470834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Create positive work environment</a:t>
            </a:r>
            <a:endParaRPr/>
          </a:p>
        </p:txBody>
      </p:sp>
      <p:sp>
        <p:nvSpPr>
          <p:cNvPr id="1127" name="Google Shape;1127;p41"/>
          <p:cNvSpPr/>
          <p:nvPr/>
        </p:nvSpPr>
        <p:spPr>
          <a:xfrm>
            <a:off x="14782286" y="5496025"/>
            <a:ext cx="7806670" cy="109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8" name="Google Shape;1128;p41"/>
          <p:cNvSpPr txBox="1"/>
          <p:nvPr/>
        </p:nvSpPr>
        <p:spPr>
          <a:xfrm>
            <a:off x="15883430" y="5797418"/>
            <a:ext cx="5604419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Enhance “Internal Customer” satisfaction</a:t>
            </a:r>
            <a:endParaRPr/>
          </a:p>
        </p:txBody>
      </p:sp>
      <p:sp>
        <p:nvSpPr>
          <p:cNvPr id="1129" name="Google Shape;1129;p41"/>
          <p:cNvSpPr/>
          <p:nvPr/>
        </p:nvSpPr>
        <p:spPr>
          <a:xfrm>
            <a:off x="6253248" y="7084193"/>
            <a:ext cx="16603577" cy="3118239"/>
          </a:xfrm>
          <a:custGeom>
            <a:rect b="b" l="l" r="r" t="t"/>
            <a:pathLst>
              <a:path extrusionOk="0" h="3118239" w="16603577">
                <a:moveTo>
                  <a:pt x="4141495" y="0"/>
                </a:moveTo>
                <a:lnTo>
                  <a:pt x="4911516" y="519592"/>
                </a:lnTo>
                <a:lnTo>
                  <a:pt x="4526506" y="519592"/>
                </a:lnTo>
                <a:lnTo>
                  <a:pt x="4526506" y="1039183"/>
                </a:lnTo>
                <a:lnTo>
                  <a:pt x="12047363" y="1039183"/>
                </a:lnTo>
                <a:lnTo>
                  <a:pt x="12047363" y="519592"/>
                </a:lnTo>
                <a:lnTo>
                  <a:pt x="11662351" y="519592"/>
                </a:lnTo>
                <a:lnTo>
                  <a:pt x="12432373" y="0"/>
                </a:lnTo>
                <a:lnTo>
                  <a:pt x="13202395" y="519592"/>
                </a:lnTo>
                <a:lnTo>
                  <a:pt x="12817383" y="519592"/>
                </a:lnTo>
                <a:lnTo>
                  <a:pt x="12817383" y="1039183"/>
                </a:lnTo>
                <a:lnTo>
                  <a:pt x="16603577" y="1039183"/>
                </a:lnTo>
                <a:lnTo>
                  <a:pt x="16603577" y="3118239"/>
                </a:lnTo>
                <a:lnTo>
                  <a:pt x="0" y="3118239"/>
                </a:lnTo>
                <a:lnTo>
                  <a:pt x="0" y="1039183"/>
                </a:lnTo>
                <a:lnTo>
                  <a:pt x="3756485" y="1039183"/>
                </a:lnTo>
                <a:lnTo>
                  <a:pt x="3756485" y="519592"/>
                </a:lnTo>
                <a:lnTo>
                  <a:pt x="3371474" y="5195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0" name="Google Shape;1130;p41"/>
          <p:cNvSpPr/>
          <p:nvPr/>
        </p:nvSpPr>
        <p:spPr>
          <a:xfrm>
            <a:off x="6491408" y="8363660"/>
            <a:ext cx="3858797" cy="1612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1" name="Google Shape;1131;p41"/>
          <p:cNvSpPr/>
          <p:nvPr/>
        </p:nvSpPr>
        <p:spPr>
          <a:xfrm>
            <a:off x="18730159" y="8363660"/>
            <a:ext cx="3858797" cy="1612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2" name="Google Shape;1132;p41"/>
          <p:cNvSpPr/>
          <p:nvPr/>
        </p:nvSpPr>
        <p:spPr>
          <a:xfrm>
            <a:off x="14650577" y="8363660"/>
            <a:ext cx="3858797" cy="1612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3" name="Google Shape;1133;p41"/>
          <p:cNvSpPr/>
          <p:nvPr/>
        </p:nvSpPr>
        <p:spPr>
          <a:xfrm>
            <a:off x="10570992" y="8363660"/>
            <a:ext cx="3858797" cy="1612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4" name="Google Shape;1134;p41"/>
          <p:cNvSpPr txBox="1"/>
          <p:nvPr/>
        </p:nvSpPr>
        <p:spPr>
          <a:xfrm>
            <a:off x="6693575" y="8698282"/>
            <a:ext cx="3454472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Apply excellent recruitment process</a:t>
            </a:r>
            <a:endParaRPr/>
          </a:p>
        </p:txBody>
      </p:sp>
      <p:sp>
        <p:nvSpPr>
          <p:cNvPr id="1135" name="Google Shape;1135;p41"/>
          <p:cNvSpPr txBox="1"/>
          <p:nvPr/>
        </p:nvSpPr>
        <p:spPr>
          <a:xfrm>
            <a:off x="10773154" y="8698282"/>
            <a:ext cx="3454472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Develop strategic employee competencies</a:t>
            </a:r>
            <a:endParaRPr/>
          </a:p>
        </p:txBody>
      </p:sp>
      <p:sp>
        <p:nvSpPr>
          <p:cNvPr id="1136" name="Google Shape;1136;p41"/>
          <p:cNvSpPr txBox="1"/>
          <p:nvPr/>
        </p:nvSpPr>
        <p:spPr>
          <a:xfrm>
            <a:off x="14852738" y="8698282"/>
            <a:ext cx="3454472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Implement best talent management practices</a:t>
            </a:r>
            <a:endParaRPr/>
          </a:p>
        </p:txBody>
      </p:sp>
      <p:sp>
        <p:nvSpPr>
          <p:cNvPr id="1137" name="Google Shape;1137;p41"/>
          <p:cNvSpPr txBox="1"/>
          <p:nvPr/>
        </p:nvSpPr>
        <p:spPr>
          <a:xfrm>
            <a:off x="18932320" y="8698282"/>
            <a:ext cx="3454472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Optimize performance management system</a:t>
            </a:r>
            <a:endParaRPr/>
          </a:p>
        </p:txBody>
      </p:sp>
      <p:sp>
        <p:nvSpPr>
          <p:cNvPr id="1138" name="Google Shape;1138;p41"/>
          <p:cNvSpPr/>
          <p:nvPr/>
        </p:nvSpPr>
        <p:spPr>
          <a:xfrm>
            <a:off x="8536073" y="10329944"/>
            <a:ext cx="12037928" cy="2260786"/>
          </a:xfrm>
          <a:custGeom>
            <a:rect b="b" l="l" r="r" t="t"/>
            <a:pathLst>
              <a:path extrusionOk="0" h="3118239" w="16603577">
                <a:moveTo>
                  <a:pt x="4141495" y="0"/>
                </a:moveTo>
                <a:lnTo>
                  <a:pt x="4911516" y="519592"/>
                </a:lnTo>
                <a:lnTo>
                  <a:pt x="4526506" y="519592"/>
                </a:lnTo>
                <a:lnTo>
                  <a:pt x="4526506" y="1039183"/>
                </a:lnTo>
                <a:lnTo>
                  <a:pt x="12047363" y="1039183"/>
                </a:lnTo>
                <a:lnTo>
                  <a:pt x="12047363" y="519592"/>
                </a:lnTo>
                <a:lnTo>
                  <a:pt x="11662351" y="519592"/>
                </a:lnTo>
                <a:lnTo>
                  <a:pt x="12432373" y="0"/>
                </a:lnTo>
                <a:lnTo>
                  <a:pt x="13202395" y="519592"/>
                </a:lnTo>
                <a:lnTo>
                  <a:pt x="12817383" y="519592"/>
                </a:lnTo>
                <a:lnTo>
                  <a:pt x="12817383" y="1039183"/>
                </a:lnTo>
                <a:lnTo>
                  <a:pt x="16603577" y="1039183"/>
                </a:lnTo>
                <a:lnTo>
                  <a:pt x="16603577" y="3118239"/>
                </a:lnTo>
                <a:lnTo>
                  <a:pt x="0" y="3118239"/>
                </a:lnTo>
                <a:lnTo>
                  <a:pt x="0" y="1039183"/>
                </a:lnTo>
                <a:lnTo>
                  <a:pt x="3756485" y="1039183"/>
                </a:lnTo>
                <a:lnTo>
                  <a:pt x="3756485" y="519592"/>
                </a:lnTo>
                <a:lnTo>
                  <a:pt x="3371474" y="5195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9" name="Google Shape;1139;p41"/>
          <p:cNvSpPr/>
          <p:nvPr/>
        </p:nvSpPr>
        <p:spPr>
          <a:xfrm>
            <a:off x="8843755" y="11409538"/>
            <a:ext cx="5586034" cy="873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0" name="Google Shape;1140;p41"/>
          <p:cNvSpPr/>
          <p:nvPr/>
        </p:nvSpPr>
        <p:spPr>
          <a:xfrm>
            <a:off x="14650577" y="11409538"/>
            <a:ext cx="5586034" cy="873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1" name="Google Shape;1141;p41"/>
          <p:cNvSpPr txBox="1"/>
          <p:nvPr/>
        </p:nvSpPr>
        <p:spPr>
          <a:xfrm>
            <a:off x="9386001" y="11598842"/>
            <a:ext cx="450155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Develop Internal HR Capabilities</a:t>
            </a:r>
            <a:endParaRPr/>
          </a:p>
        </p:txBody>
      </p:sp>
      <p:sp>
        <p:nvSpPr>
          <p:cNvPr id="1142" name="Google Shape;1142;p41"/>
          <p:cNvSpPr txBox="1"/>
          <p:nvPr/>
        </p:nvSpPr>
        <p:spPr>
          <a:xfrm>
            <a:off x="15974281" y="11598842"/>
            <a:ext cx="293862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Deploy HRIS System</a:t>
            </a:r>
            <a:endParaRPr/>
          </a:p>
        </p:txBody>
      </p:sp>
      <p:sp>
        <p:nvSpPr>
          <p:cNvPr id="1143" name="Google Shape;1143;p41"/>
          <p:cNvSpPr txBox="1"/>
          <p:nvPr/>
        </p:nvSpPr>
        <p:spPr>
          <a:xfrm>
            <a:off x="1520825" y="3077734"/>
            <a:ext cx="203292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</a:t>
            </a:r>
            <a:endParaRPr/>
          </a:p>
        </p:txBody>
      </p:sp>
      <p:sp>
        <p:nvSpPr>
          <p:cNvPr id="1144" name="Google Shape;1144;p41"/>
          <p:cNvSpPr txBox="1"/>
          <p:nvPr/>
        </p:nvSpPr>
        <p:spPr>
          <a:xfrm>
            <a:off x="1520825" y="5705085"/>
            <a:ext cx="414728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Internal Customers</a:t>
            </a:r>
            <a:endParaRPr/>
          </a:p>
        </p:txBody>
      </p:sp>
      <p:sp>
        <p:nvSpPr>
          <p:cNvPr id="1145" name="Google Shape;1145;p41"/>
          <p:cNvSpPr txBox="1"/>
          <p:nvPr/>
        </p:nvSpPr>
        <p:spPr>
          <a:xfrm>
            <a:off x="1520825" y="8830369"/>
            <a:ext cx="419037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Internal Process</a:t>
            </a:r>
            <a:endParaRPr/>
          </a:p>
        </p:txBody>
      </p:sp>
      <p:sp>
        <p:nvSpPr>
          <p:cNvPr id="1146" name="Google Shape;1146;p41"/>
          <p:cNvSpPr txBox="1"/>
          <p:nvPr/>
        </p:nvSpPr>
        <p:spPr>
          <a:xfrm>
            <a:off x="1520825" y="11546474"/>
            <a:ext cx="198964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endParaRPr/>
          </a:p>
        </p:txBody>
      </p:sp>
      <p:pic>
        <p:nvPicPr>
          <p:cNvPr id="1147" name="Google Shape;11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2"/>
          <p:cNvSpPr txBox="1"/>
          <p:nvPr/>
        </p:nvSpPr>
        <p:spPr>
          <a:xfrm>
            <a:off x="1520825" y="612372"/>
            <a:ext cx="193111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IMPACT TALENT MANAGEMENT FRAMEWORK</a:t>
            </a:r>
            <a:endParaRPr/>
          </a:p>
        </p:txBody>
      </p:sp>
      <p:sp>
        <p:nvSpPr>
          <p:cNvPr id="1153" name="Google Shape;1153;p42"/>
          <p:cNvSpPr/>
          <p:nvPr/>
        </p:nvSpPr>
        <p:spPr>
          <a:xfrm>
            <a:off x="1520825" y="11168750"/>
            <a:ext cx="21236100" cy="178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4" name="Google Shape;1154;p42"/>
          <p:cNvSpPr/>
          <p:nvPr/>
        </p:nvSpPr>
        <p:spPr>
          <a:xfrm>
            <a:off x="4581955" y="9336340"/>
            <a:ext cx="15213740" cy="17852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5" name="Google Shape;1155;p42"/>
          <p:cNvSpPr/>
          <p:nvPr/>
        </p:nvSpPr>
        <p:spPr>
          <a:xfrm>
            <a:off x="4581955" y="2696937"/>
            <a:ext cx="1521374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6" name="Google Shape;1156;p42"/>
          <p:cNvSpPr/>
          <p:nvPr/>
        </p:nvSpPr>
        <p:spPr>
          <a:xfrm>
            <a:off x="4581955" y="4985795"/>
            <a:ext cx="1521374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7" name="Google Shape;1157;p42"/>
          <p:cNvSpPr/>
          <p:nvPr/>
        </p:nvSpPr>
        <p:spPr>
          <a:xfrm>
            <a:off x="8360902" y="8466231"/>
            <a:ext cx="7655846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8" name="Google Shape;1158;p42"/>
          <p:cNvSpPr/>
          <p:nvPr/>
        </p:nvSpPr>
        <p:spPr>
          <a:xfrm>
            <a:off x="8360902" y="6726013"/>
            <a:ext cx="7655846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9" name="Google Shape;1159;p42"/>
          <p:cNvSpPr/>
          <p:nvPr/>
        </p:nvSpPr>
        <p:spPr>
          <a:xfrm>
            <a:off x="8360902" y="5855904"/>
            <a:ext cx="7655846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0" name="Google Shape;1160;p42"/>
          <p:cNvSpPr/>
          <p:nvPr/>
        </p:nvSpPr>
        <p:spPr>
          <a:xfrm>
            <a:off x="4581955" y="4115686"/>
            <a:ext cx="1521374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1" name="Google Shape;1161;p42"/>
          <p:cNvSpPr/>
          <p:nvPr/>
        </p:nvSpPr>
        <p:spPr>
          <a:xfrm>
            <a:off x="8360902" y="7596122"/>
            <a:ext cx="7655846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2" name="Google Shape;1162;p42"/>
          <p:cNvSpPr/>
          <p:nvPr/>
        </p:nvSpPr>
        <p:spPr>
          <a:xfrm>
            <a:off x="16064873" y="5855903"/>
            <a:ext cx="3730822" cy="3433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3" name="Google Shape;1163;p42"/>
          <p:cNvSpPr/>
          <p:nvPr/>
        </p:nvSpPr>
        <p:spPr>
          <a:xfrm>
            <a:off x="4581955" y="5855903"/>
            <a:ext cx="3730822" cy="3433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4" name="Google Shape;1164;p42"/>
          <p:cNvSpPr/>
          <p:nvPr/>
        </p:nvSpPr>
        <p:spPr>
          <a:xfrm>
            <a:off x="1520824" y="2696937"/>
            <a:ext cx="3013005" cy="8424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5" name="Google Shape;1165;p42"/>
          <p:cNvSpPr/>
          <p:nvPr/>
        </p:nvSpPr>
        <p:spPr>
          <a:xfrm>
            <a:off x="19843825" y="2696925"/>
            <a:ext cx="2913000" cy="84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6" name="Google Shape;1166;p42"/>
          <p:cNvSpPr txBox="1"/>
          <p:nvPr/>
        </p:nvSpPr>
        <p:spPr>
          <a:xfrm>
            <a:off x="10458224" y="6020137"/>
            <a:ext cx="3461205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Leadership Management</a:t>
            </a:r>
            <a:endParaRPr/>
          </a:p>
        </p:txBody>
      </p:sp>
      <p:sp>
        <p:nvSpPr>
          <p:cNvPr id="1167" name="Google Shape;1167;p42"/>
          <p:cNvSpPr txBox="1"/>
          <p:nvPr/>
        </p:nvSpPr>
        <p:spPr>
          <a:xfrm>
            <a:off x="10450210" y="6890246"/>
            <a:ext cx="3477235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Succession Management</a:t>
            </a:r>
            <a:endParaRPr/>
          </a:p>
        </p:txBody>
      </p:sp>
      <p:sp>
        <p:nvSpPr>
          <p:cNvPr id="1168" name="Google Shape;1168;p42"/>
          <p:cNvSpPr txBox="1"/>
          <p:nvPr/>
        </p:nvSpPr>
        <p:spPr>
          <a:xfrm>
            <a:off x="10732338" y="7760355"/>
            <a:ext cx="291297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Career Management</a:t>
            </a:r>
            <a:endParaRPr/>
          </a:p>
        </p:txBody>
      </p:sp>
      <p:sp>
        <p:nvSpPr>
          <p:cNvPr id="1169" name="Google Shape;1169;p42"/>
          <p:cNvSpPr txBox="1"/>
          <p:nvPr/>
        </p:nvSpPr>
        <p:spPr>
          <a:xfrm>
            <a:off x="10327587" y="8630464"/>
            <a:ext cx="3722494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Performance Management</a:t>
            </a:r>
            <a:endParaRPr/>
          </a:p>
        </p:txBody>
      </p:sp>
      <p:sp>
        <p:nvSpPr>
          <p:cNvPr id="1170" name="Google Shape;1170;p42"/>
          <p:cNvSpPr txBox="1"/>
          <p:nvPr/>
        </p:nvSpPr>
        <p:spPr>
          <a:xfrm>
            <a:off x="8112235" y="5057696"/>
            <a:ext cx="815319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Capability &amp; Competency Management</a:t>
            </a:r>
            <a:endParaRPr/>
          </a:p>
        </p:txBody>
      </p:sp>
      <p:sp>
        <p:nvSpPr>
          <p:cNvPr id="1171" name="Google Shape;1171;p42"/>
          <p:cNvSpPr txBox="1"/>
          <p:nvPr/>
        </p:nvSpPr>
        <p:spPr>
          <a:xfrm>
            <a:off x="10079308" y="4187587"/>
            <a:ext cx="421903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Workforce Planning</a:t>
            </a:r>
            <a:endParaRPr/>
          </a:p>
        </p:txBody>
      </p:sp>
      <p:sp>
        <p:nvSpPr>
          <p:cNvPr id="1172" name="Google Shape;1172;p42"/>
          <p:cNvSpPr txBox="1"/>
          <p:nvPr/>
        </p:nvSpPr>
        <p:spPr>
          <a:xfrm>
            <a:off x="7188518" y="11553539"/>
            <a:ext cx="100006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TALENT INFRASTRUCTURE</a:t>
            </a:r>
            <a:endParaRPr/>
          </a:p>
        </p:txBody>
      </p:sp>
      <p:sp>
        <p:nvSpPr>
          <p:cNvPr id="1173" name="Google Shape;1173;p42"/>
          <p:cNvSpPr txBox="1"/>
          <p:nvPr/>
        </p:nvSpPr>
        <p:spPr>
          <a:xfrm>
            <a:off x="8276258" y="3046976"/>
            <a:ext cx="782515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Talent Strategy &amp; Business Alignment</a:t>
            </a:r>
            <a:endParaRPr/>
          </a:p>
        </p:txBody>
      </p:sp>
      <p:sp>
        <p:nvSpPr>
          <p:cNvPr id="1174" name="Google Shape;1174;p42"/>
          <p:cNvSpPr txBox="1"/>
          <p:nvPr/>
        </p:nvSpPr>
        <p:spPr>
          <a:xfrm>
            <a:off x="8473812" y="9887155"/>
            <a:ext cx="743004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Learning &amp; Capability Development</a:t>
            </a:r>
            <a:endParaRPr/>
          </a:p>
        </p:txBody>
      </p:sp>
      <p:sp>
        <p:nvSpPr>
          <p:cNvPr id="1175" name="Google Shape;1175;p42"/>
          <p:cNvSpPr txBox="1"/>
          <p:nvPr/>
        </p:nvSpPr>
        <p:spPr>
          <a:xfrm>
            <a:off x="5202476" y="6873893"/>
            <a:ext cx="2489785" cy="139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Talent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Acquisition</a:t>
            </a:r>
            <a:endParaRPr/>
          </a:p>
        </p:txBody>
      </p:sp>
      <p:sp>
        <p:nvSpPr>
          <p:cNvPr id="1176" name="Google Shape;1176;p42"/>
          <p:cNvSpPr txBox="1"/>
          <p:nvPr/>
        </p:nvSpPr>
        <p:spPr>
          <a:xfrm>
            <a:off x="16965309" y="6873893"/>
            <a:ext cx="1929952" cy="139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Total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Rewards</a:t>
            </a:r>
            <a:endParaRPr/>
          </a:p>
        </p:txBody>
      </p:sp>
      <p:sp>
        <p:nvSpPr>
          <p:cNvPr id="1177" name="Google Shape;1177;p42"/>
          <p:cNvSpPr txBox="1"/>
          <p:nvPr/>
        </p:nvSpPr>
        <p:spPr>
          <a:xfrm rot="5400000">
            <a:off x="18174011" y="6550666"/>
            <a:ext cx="635263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 Metrics &amp; Scorecards</a:t>
            </a:r>
            <a:endParaRPr/>
          </a:p>
        </p:txBody>
      </p:sp>
      <p:sp>
        <p:nvSpPr>
          <p:cNvPr id="1178" name="Google Shape;1178;p42"/>
          <p:cNvSpPr txBox="1"/>
          <p:nvPr/>
        </p:nvSpPr>
        <p:spPr>
          <a:xfrm rot="-5400000">
            <a:off x="1741330" y="6550666"/>
            <a:ext cx="263065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Governance</a:t>
            </a:r>
            <a:endParaRPr/>
          </a:p>
        </p:txBody>
      </p:sp>
      <p:pic>
        <p:nvPicPr>
          <p:cNvPr id="1179" name="Google Shape;11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43"/>
          <p:cNvSpPr txBox="1"/>
          <p:nvPr/>
        </p:nvSpPr>
        <p:spPr>
          <a:xfrm>
            <a:off x="1520825" y="612372"/>
            <a:ext cx="139032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EVOLUTION OF HR MANAGER ROLES</a:t>
            </a:r>
            <a:endParaRPr/>
          </a:p>
        </p:txBody>
      </p:sp>
      <p:sp>
        <p:nvSpPr>
          <p:cNvPr id="1185" name="Google Shape;1185;p43"/>
          <p:cNvSpPr txBox="1"/>
          <p:nvPr/>
        </p:nvSpPr>
        <p:spPr>
          <a:xfrm>
            <a:off x="1520825" y="3077734"/>
            <a:ext cx="159530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Leader</a:t>
            </a:r>
            <a:endParaRPr/>
          </a:p>
        </p:txBody>
      </p:sp>
      <p:sp>
        <p:nvSpPr>
          <p:cNvPr id="1186" name="Google Shape;1186;p43"/>
          <p:cNvSpPr txBox="1"/>
          <p:nvPr/>
        </p:nvSpPr>
        <p:spPr>
          <a:xfrm>
            <a:off x="1520825" y="3964234"/>
            <a:ext cx="5262704" cy="259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Ethical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Takes risks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Decisive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Develops staff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Creates trusts</a:t>
            </a:r>
            <a:endParaRPr/>
          </a:p>
        </p:txBody>
      </p:sp>
      <p:sp>
        <p:nvSpPr>
          <p:cNvPr id="1187" name="Google Shape;1187;p43"/>
          <p:cNvSpPr/>
          <p:nvPr/>
        </p:nvSpPr>
        <p:spPr>
          <a:xfrm rot="10800000">
            <a:off x="11812614" y="2756741"/>
            <a:ext cx="5086805" cy="5094139"/>
          </a:xfrm>
          <a:custGeom>
            <a:rect b="b" l="l" r="r" t="t"/>
            <a:pathLst>
              <a:path extrusionOk="0" h="4079582" w="4073710">
                <a:moveTo>
                  <a:pt x="0" y="0"/>
                </a:moveTo>
                <a:lnTo>
                  <a:pt x="1469080" y="0"/>
                </a:lnTo>
                <a:cubicBezTo>
                  <a:pt x="1592254" y="0"/>
                  <a:pt x="1671116" y="129165"/>
                  <a:pt x="1617040" y="240306"/>
                </a:cubicBezTo>
                <a:cubicBezTo>
                  <a:pt x="1538178" y="402513"/>
                  <a:pt x="1484852" y="577486"/>
                  <a:pt x="1484852" y="705148"/>
                </a:cubicBezTo>
                <a:cubicBezTo>
                  <a:pt x="1484852" y="1016795"/>
                  <a:pt x="1731202" y="1184259"/>
                  <a:pt x="2035382" y="1184259"/>
                </a:cubicBezTo>
                <a:cubicBezTo>
                  <a:pt x="2338812" y="1184259"/>
                  <a:pt x="2585912" y="1016795"/>
                  <a:pt x="2585912" y="705148"/>
                </a:cubicBezTo>
                <a:cubicBezTo>
                  <a:pt x="2585912" y="577486"/>
                  <a:pt x="2528080" y="402513"/>
                  <a:pt x="2446214" y="240306"/>
                </a:cubicBezTo>
                <a:cubicBezTo>
                  <a:pt x="2389884" y="129916"/>
                  <a:pt x="2471750" y="0"/>
                  <a:pt x="2595676" y="0"/>
                </a:cubicBezTo>
                <a:lnTo>
                  <a:pt x="4073710" y="0"/>
                </a:lnTo>
                <a:lnTo>
                  <a:pt x="4073710" y="4076944"/>
                </a:lnTo>
                <a:lnTo>
                  <a:pt x="2595676" y="4076944"/>
                </a:lnTo>
                <a:lnTo>
                  <a:pt x="2575514" y="4079582"/>
                </a:lnTo>
                <a:lnTo>
                  <a:pt x="1489180" y="4079582"/>
                </a:lnTo>
                <a:lnTo>
                  <a:pt x="1469080" y="4076944"/>
                </a:lnTo>
                <a:lnTo>
                  <a:pt x="0" y="4076944"/>
                </a:lnTo>
                <a:lnTo>
                  <a:pt x="0" y="2596057"/>
                </a:lnTo>
                <a:cubicBezTo>
                  <a:pt x="0" y="2472900"/>
                  <a:pt x="129182" y="2390295"/>
                  <a:pt x="239588" y="2446617"/>
                </a:cubicBezTo>
                <a:cubicBezTo>
                  <a:pt x="401068" y="2528471"/>
                  <a:pt x="576816" y="2586294"/>
                  <a:pt x="704496" y="2586294"/>
                </a:cubicBezTo>
                <a:cubicBezTo>
                  <a:pt x="1016188" y="2586294"/>
                  <a:pt x="1183676" y="2339981"/>
                  <a:pt x="1183676" y="2035843"/>
                </a:cubicBezTo>
                <a:cubicBezTo>
                  <a:pt x="1183676" y="1731706"/>
                  <a:pt x="1016188" y="1486143"/>
                  <a:pt x="704496" y="1486143"/>
                </a:cubicBezTo>
                <a:cubicBezTo>
                  <a:pt x="576816" y="1486143"/>
                  <a:pt x="401068" y="1538710"/>
                  <a:pt x="239588" y="1617560"/>
                </a:cubicBezTo>
                <a:cubicBezTo>
                  <a:pt x="128430" y="1671630"/>
                  <a:pt x="0" y="1592779"/>
                  <a:pt x="0" y="146962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8" name="Google Shape;1188;p43"/>
          <p:cNvSpPr/>
          <p:nvPr/>
        </p:nvSpPr>
        <p:spPr>
          <a:xfrm>
            <a:off x="16900356" y="7854785"/>
            <a:ext cx="5086805" cy="5094139"/>
          </a:xfrm>
          <a:custGeom>
            <a:rect b="b" l="l" r="r" t="t"/>
            <a:pathLst>
              <a:path extrusionOk="0" h="4079582" w="4073710">
                <a:moveTo>
                  <a:pt x="0" y="0"/>
                </a:moveTo>
                <a:lnTo>
                  <a:pt x="1469080" y="0"/>
                </a:lnTo>
                <a:cubicBezTo>
                  <a:pt x="1592254" y="0"/>
                  <a:pt x="1671116" y="129165"/>
                  <a:pt x="1617040" y="240306"/>
                </a:cubicBezTo>
                <a:cubicBezTo>
                  <a:pt x="1538178" y="402513"/>
                  <a:pt x="1484852" y="577486"/>
                  <a:pt x="1484852" y="705148"/>
                </a:cubicBezTo>
                <a:cubicBezTo>
                  <a:pt x="1484852" y="1016795"/>
                  <a:pt x="1731202" y="1184259"/>
                  <a:pt x="2035382" y="1184259"/>
                </a:cubicBezTo>
                <a:cubicBezTo>
                  <a:pt x="2338812" y="1184259"/>
                  <a:pt x="2585912" y="1016795"/>
                  <a:pt x="2585912" y="705148"/>
                </a:cubicBezTo>
                <a:cubicBezTo>
                  <a:pt x="2585912" y="577486"/>
                  <a:pt x="2528080" y="402513"/>
                  <a:pt x="2446214" y="240306"/>
                </a:cubicBezTo>
                <a:cubicBezTo>
                  <a:pt x="2389884" y="129916"/>
                  <a:pt x="2471750" y="0"/>
                  <a:pt x="2595676" y="0"/>
                </a:cubicBezTo>
                <a:lnTo>
                  <a:pt x="4073710" y="0"/>
                </a:lnTo>
                <a:lnTo>
                  <a:pt x="4073710" y="4076944"/>
                </a:lnTo>
                <a:lnTo>
                  <a:pt x="2595676" y="4076944"/>
                </a:lnTo>
                <a:lnTo>
                  <a:pt x="2575514" y="4079582"/>
                </a:lnTo>
                <a:lnTo>
                  <a:pt x="1489180" y="4079582"/>
                </a:lnTo>
                <a:lnTo>
                  <a:pt x="1469080" y="4076944"/>
                </a:lnTo>
                <a:lnTo>
                  <a:pt x="0" y="4076944"/>
                </a:lnTo>
                <a:lnTo>
                  <a:pt x="0" y="2596057"/>
                </a:lnTo>
                <a:cubicBezTo>
                  <a:pt x="0" y="2472900"/>
                  <a:pt x="129182" y="2390295"/>
                  <a:pt x="239588" y="2446617"/>
                </a:cubicBezTo>
                <a:cubicBezTo>
                  <a:pt x="401068" y="2528471"/>
                  <a:pt x="576816" y="2586294"/>
                  <a:pt x="704496" y="2586294"/>
                </a:cubicBezTo>
                <a:cubicBezTo>
                  <a:pt x="1016188" y="2586294"/>
                  <a:pt x="1183676" y="2339981"/>
                  <a:pt x="1183676" y="2035843"/>
                </a:cubicBezTo>
                <a:cubicBezTo>
                  <a:pt x="1183676" y="1731706"/>
                  <a:pt x="1016188" y="1486143"/>
                  <a:pt x="704496" y="1486143"/>
                </a:cubicBezTo>
                <a:cubicBezTo>
                  <a:pt x="576816" y="1486143"/>
                  <a:pt x="401068" y="1538710"/>
                  <a:pt x="239588" y="1617560"/>
                </a:cubicBezTo>
                <a:cubicBezTo>
                  <a:pt x="128430" y="1671630"/>
                  <a:pt x="0" y="1592779"/>
                  <a:pt x="0" y="1469622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9" name="Google Shape;1189;p43"/>
          <p:cNvSpPr/>
          <p:nvPr/>
        </p:nvSpPr>
        <p:spPr>
          <a:xfrm>
            <a:off x="15415670" y="2759708"/>
            <a:ext cx="6571492" cy="6571493"/>
          </a:xfrm>
          <a:custGeom>
            <a:rect b="b" l="l" r="r" t="t"/>
            <a:pathLst>
              <a:path extrusionOk="0" h="7007" w="7007">
                <a:moveTo>
                  <a:pt x="6067" y="3444"/>
                </a:moveTo>
                <a:lnTo>
                  <a:pt x="6067" y="3444"/>
                </a:lnTo>
                <a:cubicBezTo>
                  <a:pt x="6237" y="3444"/>
                  <a:pt x="6470" y="3368"/>
                  <a:pt x="6686" y="3258"/>
                </a:cubicBezTo>
                <a:lnTo>
                  <a:pt x="6686" y="3258"/>
                </a:lnTo>
                <a:cubicBezTo>
                  <a:pt x="6832" y="3184"/>
                  <a:pt x="7006" y="3293"/>
                  <a:pt x="7006" y="3458"/>
                </a:cubicBezTo>
                <a:lnTo>
                  <a:pt x="7006" y="5428"/>
                </a:lnTo>
                <a:lnTo>
                  <a:pt x="5049" y="5428"/>
                </a:lnTo>
                <a:lnTo>
                  <a:pt x="5049" y="5428"/>
                </a:lnTo>
                <a:cubicBezTo>
                  <a:pt x="4884" y="5428"/>
                  <a:pt x="4779" y="5600"/>
                  <a:pt x="4851" y="5748"/>
                </a:cubicBezTo>
                <a:lnTo>
                  <a:pt x="4851" y="5748"/>
                </a:lnTo>
                <a:cubicBezTo>
                  <a:pt x="4957" y="5964"/>
                  <a:pt x="5027" y="6197"/>
                  <a:pt x="5027" y="6367"/>
                </a:cubicBezTo>
                <a:lnTo>
                  <a:pt x="5027" y="6367"/>
                </a:lnTo>
                <a:cubicBezTo>
                  <a:pt x="5027" y="6782"/>
                  <a:pt x="4699" y="7006"/>
                  <a:pt x="4295" y="7006"/>
                </a:cubicBezTo>
                <a:lnTo>
                  <a:pt x="4295" y="7006"/>
                </a:lnTo>
                <a:cubicBezTo>
                  <a:pt x="3890" y="7006"/>
                  <a:pt x="3562" y="6782"/>
                  <a:pt x="3562" y="6367"/>
                </a:cubicBezTo>
                <a:lnTo>
                  <a:pt x="3562" y="6367"/>
                </a:lnTo>
                <a:cubicBezTo>
                  <a:pt x="3562" y="6197"/>
                  <a:pt x="3638" y="5964"/>
                  <a:pt x="3748" y="5748"/>
                </a:cubicBezTo>
                <a:lnTo>
                  <a:pt x="3748" y="5748"/>
                </a:lnTo>
                <a:cubicBezTo>
                  <a:pt x="3822" y="5601"/>
                  <a:pt x="3713" y="5428"/>
                  <a:pt x="3548" y="5428"/>
                </a:cubicBezTo>
                <a:lnTo>
                  <a:pt x="1578" y="5428"/>
                </a:lnTo>
                <a:lnTo>
                  <a:pt x="1578" y="3458"/>
                </a:lnTo>
                <a:lnTo>
                  <a:pt x="1578" y="3458"/>
                </a:lnTo>
                <a:cubicBezTo>
                  <a:pt x="1578" y="3293"/>
                  <a:pt x="1404" y="3184"/>
                  <a:pt x="1257" y="3258"/>
                </a:cubicBezTo>
                <a:lnTo>
                  <a:pt x="1257" y="3258"/>
                </a:lnTo>
                <a:cubicBezTo>
                  <a:pt x="1042" y="3368"/>
                  <a:pt x="809" y="3444"/>
                  <a:pt x="639" y="3444"/>
                </a:cubicBezTo>
                <a:lnTo>
                  <a:pt x="639" y="3444"/>
                </a:lnTo>
                <a:cubicBezTo>
                  <a:pt x="224" y="3444"/>
                  <a:pt x="0" y="3116"/>
                  <a:pt x="0" y="2712"/>
                </a:cubicBezTo>
                <a:lnTo>
                  <a:pt x="0" y="2712"/>
                </a:lnTo>
                <a:cubicBezTo>
                  <a:pt x="0" y="2307"/>
                  <a:pt x="224" y="1979"/>
                  <a:pt x="639" y="1979"/>
                </a:cubicBezTo>
                <a:lnTo>
                  <a:pt x="639" y="1979"/>
                </a:lnTo>
                <a:cubicBezTo>
                  <a:pt x="809" y="1979"/>
                  <a:pt x="1042" y="2050"/>
                  <a:pt x="1257" y="2155"/>
                </a:cubicBezTo>
                <a:lnTo>
                  <a:pt x="1257" y="2155"/>
                </a:lnTo>
                <a:cubicBezTo>
                  <a:pt x="1405" y="2226"/>
                  <a:pt x="1578" y="2121"/>
                  <a:pt x="1578" y="1957"/>
                </a:cubicBezTo>
                <a:lnTo>
                  <a:pt x="1578" y="0"/>
                </a:lnTo>
                <a:lnTo>
                  <a:pt x="1578" y="376"/>
                </a:lnTo>
                <a:lnTo>
                  <a:pt x="1578" y="0"/>
                </a:lnTo>
                <a:lnTo>
                  <a:pt x="3548" y="0"/>
                </a:lnTo>
                <a:lnTo>
                  <a:pt x="3548" y="0"/>
                </a:lnTo>
                <a:cubicBezTo>
                  <a:pt x="3713" y="0"/>
                  <a:pt x="3822" y="174"/>
                  <a:pt x="3748" y="321"/>
                </a:cubicBezTo>
                <a:lnTo>
                  <a:pt x="3748" y="321"/>
                </a:lnTo>
                <a:cubicBezTo>
                  <a:pt x="3638" y="536"/>
                  <a:pt x="3562" y="769"/>
                  <a:pt x="3562" y="939"/>
                </a:cubicBezTo>
                <a:lnTo>
                  <a:pt x="3562" y="939"/>
                </a:lnTo>
                <a:cubicBezTo>
                  <a:pt x="3562" y="1354"/>
                  <a:pt x="3890" y="1578"/>
                  <a:pt x="4295" y="1578"/>
                </a:cubicBezTo>
                <a:lnTo>
                  <a:pt x="4295" y="1578"/>
                </a:lnTo>
                <a:cubicBezTo>
                  <a:pt x="4699" y="1578"/>
                  <a:pt x="5027" y="1354"/>
                  <a:pt x="5027" y="939"/>
                </a:cubicBezTo>
                <a:lnTo>
                  <a:pt x="5027" y="939"/>
                </a:lnTo>
                <a:cubicBezTo>
                  <a:pt x="5027" y="769"/>
                  <a:pt x="4957" y="535"/>
                  <a:pt x="4851" y="320"/>
                </a:cubicBezTo>
                <a:lnTo>
                  <a:pt x="4851" y="320"/>
                </a:lnTo>
                <a:cubicBezTo>
                  <a:pt x="4779" y="172"/>
                  <a:pt x="4884" y="0"/>
                  <a:pt x="5049" y="0"/>
                </a:cubicBezTo>
                <a:lnTo>
                  <a:pt x="7006" y="0"/>
                </a:lnTo>
                <a:lnTo>
                  <a:pt x="7006" y="1957"/>
                </a:lnTo>
                <a:lnTo>
                  <a:pt x="7006" y="1957"/>
                </a:lnTo>
                <a:cubicBezTo>
                  <a:pt x="7006" y="2121"/>
                  <a:pt x="6833" y="2226"/>
                  <a:pt x="6686" y="2155"/>
                </a:cubicBezTo>
                <a:lnTo>
                  <a:pt x="6686" y="2155"/>
                </a:lnTo>
                <a:cubicBezTo>
                  <a:pt x="6470" y="2050"/>
                  <a:pt x="6237" y="1979"/>
                  <a:pt x="6067" y="1979"/>
                </a:cubicBezTo>
                <a:lnTo>
                  <a:pt x="6067" y="1979"/>
                </a:lnTo>
                <a:cubicBezTo>
                  <a:pt x="5651" y="1979"/>
                  <a:pt x="5428" y="2307"/>
                  <a:pt x="5428" y="2712"/>
                </a:cubicBezTo>
                <a:lnTo>
                  <a:pt x="5428" y="2712"/>
                </a:lnTo>
                <a:cubicBezTo>
                  <a:pt x="5428" y="3116"/>
                  <a:pt x="5651" y="3444"/>
                  <a:pt x="6067" y="3444"/>
                </a:cubicBezTo>
              </a:path>
            </a:pathLst>
          </a:cu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0" name="Google Shape;1190;p43"/>
          <p:cNvSpPr/>
          <p:nvPr/>
        </p:nvSpPr>
        <p:spPr>
          <a:xfrm>
            <a:off x="11809414" y="6382507"/>
            <a:ext cx="6571492" cy="6571493"/>
          </a:xfrm>
          <a:custGeom>
            <a:rect b="b" l="l" r="r" t="t"/>
            <a:pathLst>
              <a:path extrusionOk="0" h="7008" w="7006">
                <a:moveTo>
                  <a:pt x="939" y="3562"/>
                </a:moveTo>
                <a:lnTo>
                  <a:pt x="939" y="3562"/>
                </a:lnTo>
                <a:cubicBezTo>
                  <a:pt x="768" y="3562"/>
                  <a:pt x="536" y="3639"/>
                  <a:pt x="320" y="3748"/>
                </a:cubicBezTo>
                <a:lnTo>
                  <a:pt x="320" y="3748"/>
                </a:lnTo>
                <a:cubicBezTo>
                  <a:pt x="173" y="3823"/>
                  <a:pt x="0" y="3714"/>
                  <a:pt x="0" y="3549"/>
                </a:cubicBezTo>
                <a:lnTo>
                  <a:pt x="0" y="1578"/>
                </a:lnTo>
                <a:lnTo>
                  <a:pt x="1957" y="1578"/>
                </a:lnTo>
                <a:lnTo>
                  <a:pt x="1957" y="1578"/>
                </a:lnTo>
                <a:cubicBezTo>
                  <a:pt x="2121" y="1578"/>
                  <a:pt x="2226" y="1406"/>
                  <a:pt x="2154" y="1258"/>
                </a:cubicBezTo>
                <a:lnTo>
                  <a:pt x="2154" y="1258"/>
                </a:lnTo>
                <a:cubicBezTo>
                  <a:pt x="2050" y="1042"/>
                  <a:pt x="1978" y="809"/>
                  <a:pt x="1978" y="639"/>
                </a:cubicBezTo>
                <a:lnTo>
                  <a:pt x="1978" y="639"/>
                </a:lnTo>
                <a:cubicBezTo>
                  <a:pt x="1978" y="223"/>
                  <a:pt x="2307" y="0"/>
                  <a:pt x="2711" y="0"/>
                </a:cubicBezTo>
                <a:lnTo>
                  <a:pt x="2711" y="0"/>
                </a:lnTo>
                <a:cubicBezTo>
                  <a:pt x="3116" y="0"/>
                  <a:pt x="3444" y="223"/>
                  <a:pt x="3444" y="639"/>
                </a:cubicBezTo>
                <a:lnTo>
                  <a:pt x="3444" y="639"/>
                </a:lnTo>
                <a:cubicBezTo>
                  <a:pt x="3444" y="809"/>
                  <a:pt x="3367" y="1042"/>
                  <a:pt x="3258" y="1257"/>
                </a:cubicBezTo>
                <a:lnTo>
                  <a:pt x="3258" y="1257"/>
                </a:lnTo>
                <a:cubicBezTo>
                  <a:pt x="3184" y="1404"/>
                  <a:pt x="3293" y="1578"/>
                  <a:pt x="3457" y="1578"/>
                </a:cubicBezTo>
                <a:lnTo>
                  <a:pt x="5429" y="1578"/>
                </a:lnTo>
                <a:lnTo>
                  <a:pt x="5429" y="1578"/>
                </a:lnTo>
                <a:lnTo>
                  <a:pt x="5429" y="3549"/>
                </a:lnTo>
                <a:lnTo>
                  <a:pt x="5429" y="3549"/>
                </a:lnTo>
                <a:cubicBezTo>
                  <a:pt x="5429" y="3714"/>
                  <a:pt x="5601" y="3823"/>
                  <a:pt x="5748" y="3748"/>
                </a:cubicBezTo>
                <a:lnTo>
                  <a:pt x="5748" y="3748"/>
                </a:lnTo>
                <a:cubicBezTo>
                  <a:pt x="5963" y="3639"/>
                  <a:pt x="6197" y="3562"/>
                  <a:pt x="6367" y="3562"/>
                </a:cubicBezTo>
                <a:lnTo>
                  <a:pt x="6367" y="3562"/>
                </a:lnTo>
                <a:cubicBezTo>
                  <a:pt x="6782" y="3562"/>
                  <a:pt x="7005" y="3891"/>
                  <a:pt x="7005" y="4295"/>
                </a:cubicBezTo>
                <a:lnTo>
                  <a:pt x="7005" y="4295"/>
                </a:lnTo>
                <a:cubicBezTo>
                  <a:pt x="7005" y="4700"/>
                  <a:pt x="6782" y="5028"/>
                  <a:pt x="6367" y="5028"/>
                </a:cubicBezTo>
                <a:lnTo>
                  <a:pt x="6367" y="5028"/>
                </a:lnTo>
                <a:cubicBezTo>
                  <a:pt x="6197" y="5028"/>
                  <a:pt x="5963" y="4957"/>
                  <a:pt x="5748" y="4852"/>
                </a:cubicBezTo>
                <a:lnTo>
                  <a:pt x="5748" y="4852"/>
                </a:lnTo>
                <a:cubicBezTo>
                  <a:pt x="5600" y="4780"/>
                  <a:pt x="5429" y="4885"/>
                  <a:pt x="5429" y="5049"/>
                </a:cubicBezTo>
                <a:lnTo>
                  <a:pt x="5429" y="7007"/>
                </a:lnTo>
                <a:lnTo>
                  <a:pt x="5429" y="6631"/>
                </a:lnTo>
                <a:lnTo>
                  <a:pt x="5429" y="7007"/>
                </a:lnTo>
                <a:lnTo>
                  <a:pt x="3457" y="7007"/>
                </a:lnTo>
                <a:lnTo>
                  <a:pt x="3457" y="7007"/>
                </a:lnTo>
                <a:cubicBezTo>
                  <a:pt x="3293" y="7007"/>
                  <a:pt x="3184" y="6833"/>
                  <a:pt x="3258" y="6686"/>
                </a:cubicBezTo>
                <a:lnTo>
                  <a:pt x="3258" y="6686"/>
                </a:lnTo>
                <a:cubicBezTo>
                  <a:pt x="3367" y="6471"/>
                  <a:pt x="3444" y="6238"/>
                  <a:pt x="3444" y="6067"/>
                </a:cubicBezTo>
                <a:lnTo>
                  <a:pt x="3444" y="6067"/>
                </a:lnTo>
                <a:cubicBezTo>
                  <a:pt x="3444" y="5653"/>
                  <a:pt x="3116" y="5429"/>
                  <a:pt x="2711" y="5429"/>
                </a:cubicBezTo>
                <a:lnTo>
                  <a:pt x="2711" y="5429"/>
                </a:lnTo>
                <a:cubicBezTo>
                  <a:pt x="2307" y="5429"/>
                  <a:pt x="1978" y="5653"/>
                  <a:pt x="1978" y="6067"/>
                </a:cubicBezTo>
                <a:lnTo>
                  <a:pt x="1978" y="6067"/>
                </a:lnTo>
                <a:cubicBezTo>
                  <a:pt x="1978" y="6238"/>
                  <a:pt x="2050" y="6471"/>
                  <a:pt x="2154" y="6686"/>
                </a:cubicBezTo>
                <a:lnTo>
                  <a:pt x="2154" y="6686"/>
                </a:lnTo>
                <a:cubicBezTo>
                  <a:pt x="2226" y="6834"/>
                  <a:pt x="2121" y="7007"/>
                  <a:pt x="1957" y="7007"/>
                </a:cubicBezTo>
                <a:lnTo>
                  <a:pt x="0" y="7007"/>
                </a:lnTo>
                <a:lnTo>
                  <a:pt x="0" y="5050"/>
                </a:lnTo>
                <a:lnTo>
                  <a:pt x="0" y="5050"/>
                </a:lnTo>
                <a:cubicBezTo>
                  <a:pt x="0" y="4885"/>
                  <a:pt x="172" y="4780"/>
                  <a:pt x="320" y="4852"/>
                </a:cubicBezTo>
                <a:lnTo>
                  <a:pt x="320" y="4852"/>
                </a:lnTo>
                <a:cubicBezTo>
                  <a:pt x="536" y="4957"/>
                  <a:pt x="768" y="5028"/>
                  <a:pt x="939" y="5028"/>
                </a:cubicBezTo>
                <a:lnTo>
                  <a:pt x="939" y="5028"/>
                </a:lnTo>
                <a:cubicBezTo>
                  <a:pt x="1354" y="5028"/>
                  <a:pt x="1578" y="4700"/>
                  <a:pt x="1578" y="4295"/>
                </a:cubicBezTo>
                <a:lnTo>
                  <a:pt x="1578" y="4295"/>
                </a:lnTo>
                <a:cubicBezTo>
                  <a:pt x="1578" y="3891"/>
                  <a:pt x="1354" y="3562"/>
                  <a:pt x="939" y="3562"/>
                </a:cubicBezTo>
              </a:path>
            </a:pathLst>
          </a:custGeom>
          <a:solidFill>
            <a:schemeClr val="accent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1" name="Google Shape;1191;p43"/>
          <p:cNvSpPr txBox="1"/>
          <p:nvPr/>
        </p:nvSpPr>
        <p:spPr>
          <a:xfrm>
            <a:off x="12270865" y="3424695"/>
            <a:ext cx="2783133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Employee advocate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Values diversity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Resolves conflict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Communicates well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Respects other</a:t>
            </a:r>
            <a:endParaRPr/>
          </a:p>
        </p:txBody>
      </p:sp>
      <p:sp>
        <p:nvSpPr>
          <p:cNvPr id="1192" name="Google Shape;1192;p43"/>
          <p:cNvSpPr txBox="1"/>
          <p:nvPr/>
        </p:nvSpPr>
        <p:spPr>
          <a:xfrm>
            <a:off x="17505509" y="4961753"/>
            <a:ext cx="2945037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Functional expert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Knows HR Principles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Customer oriented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Applies business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Manages resources</a:t>
            </a:r>
            <a:endParaRPr/>
          </a:p>
        </p:txBody>
      </p:sp>
      <p:sp>
        <p:nvSpPr>
          <p:cNvPr id="1193" name="Google Shape;1193;p43"/>
          <p:cNvSpPr txBox="1"/>
          <p:nvPr/>
        </p:nvSpPr>
        <p:spPr>
          <a:xfrm>
            <a:off x="13253666" y="8462096"/>
            <a:ext cx="360066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HC developer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Individual focus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Manages change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Future Orientation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CoachTeam Relationships</a:t>
            </a:r>
            <a:endParaRPr/>
          </a:p>
        </p:txBody>
      </p:sp>
      <p:sp>
        <p:nvSpPr>
          <p:cNvPr id="1194" name="Google Shape;1194;p43"/>
          <p:cNvSpPr txBox="1"/>
          <p:nvPr/>
        </p:nvSpPr>
        <p:spPr>
          <a:xfrm>
            <a:off x="17936216" y="9931191"/>
            <a:ext cx="3858749" cy="2289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partners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Mission oriented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Strategic planner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System Innovator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Understands team behavior</a:t>
            </a:r>
            <a:endParaRPr/>
          </a:p>
        </p:txBody>
      </p:sp>
      <p:sp>
        <p:nvSpPr>
          <p:cNvPr id="1195" name="Google Shape;1195;p43"/>
          <p:cNvSpPr/>
          <p:nvPr/>
        </p:nvSpPr>
        <p:spPr>
          <a:xfrm>
            <a:off x="7461311" y="2756741"/>
            <a:ext cx="3247510" cy="10192183"/>
          </a:xfrm>
          <a:custGeom>
            <a:rect b="b" l="l" r="r" t="t"/>
            <a:pathLst>
              <a:path extrusionOk="0" h="5397" w="1718">
                <a:moveTo>
                  <a:pt x="1273" y="2499"/>
                </a:moveTo>
                <a:lnTo>
                  <a:pt x="1273" y="2499"/>
                </a:lnTo>
                <a:cubicBezTo>
                  <a:pt x="1273" y="2499"/>
                  <a:pt x="1273" y="2499"/>
                  <a:pt x="1273" y="2498"/>
                </a:cubicBezTo>
                <a:cubicBezTo>
                  <a:pt x="1273" y="2499"/>
                  <a:pt x="1273" y="2499"/>
                  <a:pt x="1273" y="2499"/>
                </a:cubicBezTo>
                <a:cubicBezTo>
                  <a:pt x="1273" y="2499"/>
                  <a:pt x="1275" y="2507"/>
                  <a:pt x="1277" y="2517"/>
                </a:cubicBezTo>
                <a:cubicBezTo>
                  <a:pt x="1276" y="2511"/>
                  <a:pt x="1274" y="2505"/>
                  <a:pt x="1273" y="2499"/>
                </a:cubicBezTo>
                <a:close/>
                <a:moveTo>
                  <a:pt x="302" y="1887"/>
                </a:moveTo>
                <a:lnTo>
                  <a:pt x="302" y="1887"/>
                </a:lnTo>
                <a:cubicBezTo>
                  <a:pt x="300" y="1905"/>
                  <a:pt x="293" y="1922"/>
                  <a:pt x="290" y="1941"/>
                </a:cubicBezTo>
                <a:cubicBezTo>
                  <a:pt x="283" y="1975"/>
                  <a:pt x="288" y="2011"/>
                  <a:pt x="281" y="2045"/>
                </a:cubicBezTo>
                <a:cubicBezTo>
                  <a:pt x="280" y="2049"/>
                  <a:pt x="277" y="2054"/>
                  <a:pt x="274" y="2052"/>
                </a:cubicBezTo>
                <a:cubicBezTo>
                  <a:pt x="273" y="2016"/>
                  <a:pt x="272" y="1981"/>
                  <a:pt x="272" y="1945"/>
                </a:cubicBezTo>
                <a:cubicBezTo>
                  <a:pt x="271" y="1926"/>
                  <a:pt x="271" y="1908"/>
                  <a:pt x="272" y="1890"/>
                </a:cubicBezTo>
                <a:cubicBezTo>
                  <a:pt x="274" y="1864"/>
                  <a:pt x="281" y="1840"/>
                  <a:pt x="281" y="1814"/>
                </a:cubicBezTo>
                <a:cubicBezTo>
                  <a:pt x="281" y="1784"/>
                  <a:pt x="272" y="1753"/>
                  <a:pt x="283" y="1726"/>
                </a:cubicBezTo>
                <a:cubicBezTo>
                  <a:pt x="291" y="1766"/>
                  <a:pt x="297" y="1806"/>
                  <a:pt x="300" y="1846"/>
                </a:cubicBezTo>
                <a:cubicBezTo>
                  <a:pt x="302" y="1860"/>
                  <a:pt x="303" y="1873"/>
                  <a:pt x="302" y="1887"/>
                </a:cubicBezTo>
                <a:close/>
                <a:moveTo>
                  <a:pt x="565" y="705"/>
                </a:moveTo>
                <a:lnTo>
                  <a:pt x="565" y="705"/>
                </a:lnTo>
                <a:cubicBezTo>
                  <a:pt x="565" y="714"/>
                  <a:pt x="565" y="722"/>
                  <a:pt x="565" y="730"/>
                </a:cubicBezTo>
                <a:cubicBezTo>
                  <a:pt x="563" y="719"/>
                  <a:pt x="564" y="711"/>
                  <a:pt x="565" y="705"/>
                </a:cubicBezTo>
                <a:close/>
                <a:moveTo>
                  <a:pt x="1289" y="2564"/>
                </a:moveTo>
                <a:lnTo>
                  <a:pt x="1289" y="2564"/>
                </a:lnTo>
                <a:cubicBezTo>
                  <a:pt x="1286" y="2554"/>
                  <a:pt x="1284" y="2544"/>
                  <a:pt x="1282" y="2534"/>
                </a:cubicBezTo>
                <a:cubicBezTo>
                  <a:pt x="1283" y="2539"/>
                  <a:pt x="1284" y="2544"/>
                  <a:pt x="1285" y="2548"/>
                </a:cubicBezTo>
                <a:cubicBezTo>
                  <a:pt x="1286" y="2552"/>
                  <a:pt x="1288" y="2558"/>
                  <a:pt x="1289" y="2564"/>
                </a:cubicBezTo>
                <a:close/>
                <a:moveTo>
                  <a:pt x="1261" y="1807"/>
                </a:moveTo>
                <a:lnTo>
                  <a:pt x="1261" y="1807"/>
                </a:lnTo>
                <a:cubicBezTo>
                  <a:pt x="1254" y="1838"/>
                  <a:pt x="1248" y="1868"/>
                  <a:pt x="1241" y="1898"/>
                </a:cubicBezTo>
                <a:cubicBezTo>
                  <a:pt x="1239" y="1908"/>
                  <a:pt x="1236" y="1920"/>
                  <a:pt x="1227" y="1925"/>
                </a:cubicBezTo>
                <a:cubicBezTo>
                  <a:pt x="1228" y="1846"/>
                  <a:pt x="1225" y="1767"/>
                  <a:pt x="1220" y="1688"/>
                </a:cubicBezTo>
                <a:cubicBezTo>
                  <a:pt x="1224" y="1683"/>
                  <a:pt x="1232" y="1690"/>
                  <a:pt x="1235" y="1697"/>
                </a:cubicBezTo>
                <a:cubicBezTo>
                  <a:pt x="1242" y="1712"/>
                  <a:pt x="1249" y="1727"/>
                  <a:pt x="1256" y="1743"/>
                </a:cubicBezTo>
                <a:cubicBezTo>
                  <a:pt x="1259" y="1749"/>
                  <a:pt x="1262" y="1756"/>
                  <a:pt x="1264" y="1762"/>
                </a:cubicBezTo>
                <a:cubicBezTo>
                  <a:pt x="1267" y="1777"/>
                  <a:pt x="1264" y="1792"/>
                  <a:pt x="1261" y="1807"/>
                </a:cubicBezTo>
                <a:close/>
                <a:moveTo>
                  <a:pt x="1529" y="5040"/>
                </a:moveTo>
                <a:lnTo>
                  <a:pt x="1529" y="5040"/>
                </a:lnTo>
                <a:cubicBezTo>
                  <a:pt x="1544" y="5034"/>
                  <a:pt x="1555" y="5029"/>
                  <a:pt x="1558" y="5029"/>
                </a:cubicBezTo>
                <a:cubicBezTo>
                  <a:pt x="1569" y="5029"/>
                  <a:pt x="1560" y="4991"/>
                  <a:pt x="1560" y="4986"/>
                </a:cubicBezTo>
                <a:cubicBezTo>
                  <a:pt x="1560" y="4977"/>
                  <a:pt x="1562" y="4969"/>
                  <a:pt x="1560" y="4960"/>
                </a:cubicBezTo>
                <a:cubicBezTo>
                  <a:pt x="1557" y="4950"/>
                  <a:pt x="1548" y="4942"/>
                  <a:pt x="1546" y="4930"/>
                </a:cubicBezTo>
                <a:cubicBezTo>
                  <a:pt x="1546" y="4924"/>
                  <a:pt x="1547" y="4918"/>
                  <a:pt x="1548" y="4911"/>
                </a:cubicBezTo>
                <a:cubicBezTo>
                  <a:pt x="1550" y="4902"/>
                  <a:pt x="1551" y="4892"/>
                  <a:pt x="1553" y="4882"/>
                </a:cubicBezTo>
                <a:cubicBezTo>
                  <a:pt x="1555" y="4875"/>
                  <a:pt x="1556" y="4866"/>
                  <a:pt x="1555" y="4859"/>
                </a:cubicBezTo>
                <a:cubicBezTo>
                  <a:pt x="1553" y="4849"/>
                  <a:pt x="1545" y="4844"/>
                  <a:pt x="1542" y="4835"/>
                </a:cubicBezTo>
                <a:cubicBezTo>
                  <a:pt x="1538" y="4826"/>
                  <a:pt x="1540" y="4810"/>
                  <a:pt x="1540" y="4800"/>
                </a:cubicBezTo>
                <a:cubicBezTo>
                  <a:pt x="1538" y="4776"/>
                  <a:pt x="1538" y="4750"/>
                  <a:pt x="1537" y="4725"/>
                </a:cubicBezTo>
                <a:cubicBezTo>
                  <a:pt x="1534" y="4504"/>
                  <a:pt x="1417" y="3746"/>
                  <a:pt x="1393" y="3625"/>
                </a:cubicBezTo>
                <a:cubicBezTo>
                  <a:pt x="1368" y="3504"/>
                  <a:pt x="1336" y="3218"/>
                  <a:pt x="1315" y="2921"/>
                </a:cubicBezTo>
                <a:cubicBezTo>
                  <a:pt x="1310" y="2838"/>
                  <a:pt x="1317" y="2738"/>
                  <a:pt x="1302" y="2635"/>
                </a:cubicBezTo>
                <a:cubicBezTo>
                  <a:pt x="1303" y="2640"/>
                  <a:pt x="1303" y="2642"/>
                  <a:pt x="1303" y="2642"/>
                </a:cubicBezTo>
                <a:cubicBezTo>
                  <a:pt x="1303" y="2642"/>
                  <a:pt x="1311" y="2622"/>
                  <a:pt x="1319" y="2596"/>
                </a:cubicBezTo>
                <a:cubicBezTo>
                  <a:pt x="1325" y="2577"/>
                  <a:pt x="1333" y="2513"/>
                  <a:pt x="1336" y="2483"/>
                </a:cubicBezTo>
                <a:cubicBezTo>
                  <a:pt x="1359" y="2491"/>
                  <a:pt x="1380" y="2493"/>
                  <a:pt x="1391" y="2494"/>
                </a:cubicBezTo>
                <a:cubicBezTo>
                  <a:pt x="1395" y="2494"/>
                  <a:pt x="1398" y="2493"/>
                  <a:pt x="1400" y="2490"/>
                </a:cubicBezTo>
                <a:cubicBezTo>
                  <a:pt x="1400" y="2490"/>
                  <a:pt x="1400" y="2490"/>
                  <a:pt x="1401" y="2490"/>
                </a:cubicBezTo>
                <a:cubicBezTo>
                  <a:pt x="1400" y="2490"/>
                  <a:pt x="1400" y="2490"/>
                  <a:pt x="1400" y="2490"/>
                </a:cubicBezTo>
                <a:cubicBezTo>
                  <a:pt x="1401" y="2489"/>
                  <a:pt x="1402" y="2488"/>
                  <a:pt x="1402" y="2486"/>
                </a:cubicBezTo>
                <a:cubicBezTo>
                  <a:pt x="1437" y="2376"/>
                  <a:pt x="1556" y="1719"/>
                  <a:pt x="1550" y="1699"/>
                </a:cubicBezTo>
                <a:cubicBezTo>
                  <a:pt x="1541" y="1634"/>
                  <a:pt x="1381" y="915"/>
                  <a:pt x="1369" y="870"/>
                </a:cubicBezTo>
                <a:cubicBezTo>
                  <a:pt x="1357" y="826"/>
                  <a:pt x="1339" y="836"/>
                  <a:pt x="1339" y="836"/>
                </a:cubicBezTo>
                <a:cubicBezTo>
                  <a:pt x="1306" y="814"/>
                  <a:pt x="1074" y="760"/>
                  <a:pt x="1041" y="754"/>
                </a:cubicBezTo>
                <a:cubicBezTo>
                  <a:pt x="1008" y="748"/>
                  <a:pt x="973" y="718"/>
                  <a:pt x="948" y="699"/>
                </a:cubicBezTo>
                <a:cubicBezTo>
                  <a:pt x="924" y="681"/>
                  <a:pt x="914" y="689"/>
                  <a:pt x="914" y="689"/>
                </a:cubicBezTo>
                <a:cubicBezTo>
                  <a:pt x="906" y="681"/>
                  <a:pt x="905" y="679"/>
                  <a:pt x="901" y="685"/>
                </a:cubicBezTo>
                <a:cubicBezTo>
                  <a:pt x="898" y="664"/>
                  <a:pt x="895" y="592"/>
                  <a:pt x="897" y="589"/>
                </a:cubicBezTo>
                <a:cubicBezTo>
                  <a:pt x="897" y="589"/>
                  <a:pt x="906" y="568"/>
                  <a:pt x="909" y="557"/>
                </a:cubicBezTo>
                <a:cubicBezTo>
                  <a:pt x="912" y="546"/>
                  <a:pt x="914" y="485"/>
                  <a:pt x="914" y="485"/>
                </a:cubicBezTo>
                <a:cubicBezTo>
                  <a:pt x="914" y="485"/>
                  <a:pt x="933" y="486"/>
                  <a:pt x="943" y="451"/>
                </a:cubicBezTo>
                <a:cubicBezTo>
                  <a:pt x="953" y="416"/>
                  <a:pt x="947" y="422"/>
                  <a:pt x="952" y="383"/>
                </a:cubicBezTo>
                <a:cubicBezTo>
                  <a:pt x="957" y="345"/>
                  <a:pt x="950" y="295"/>
                  <a:pt x="914" y="331"/>
                </a:cubicBezTo>
                <a:cubicBezTo>
                  <a:pt x="915" y="320"/>
                  <a:pt x="917" y="301"/>
                  <a:pt x="922" y="250"/>
                </a:cubicBezTo>
                <a:cubicBezTo>
                  <a:pt x="930" y="161"/>
                  <a:pt x="903" y="126"/>
                  <a:pt x="847" y="71"/>
                </a:cubicBezTo>
                <a:cubicBezTo>
                  <a:pt x="789" y="16"/>
                  <a:pt x="670" y="0"/>
                  <a:pt x="602" y="20"/>
                </a:cubicBezTo>
                <a:cubicBezTo>
                  <a:pt x="534" y="41"/>
                  <a:pt x="445" y="135"/>
                  <a:pt x="440" y="186"/>
                </a:cubicBezTo>
                <a:cubicBezTo>
                  <a:pt x="434" y="238"/>
                  <a:pt x="470" y="330"/>
                  <a:pt x="478" y="345"/>
                </a:cubicBezTo>
                <a:cubicBezTo>
                  <a:pt x="479" y="349"/>
                  <a:pt x="483" y="355"/>
                  <a:pt x="487" y="361"/>
                </a:cubicBezTo>
                <a:cubicBezTo>
                  <a:pt x="475" y="353"/>
                  <a:pt x="461" y="351"/>
                  <a:pt x="451" y="366"/>
                </a:cubicBezTo>
                <a:cubicBezTo>
                  <a:pt x="432" y="398"/>
                  <a:pt x="461" y="432"/>
                  <a:pt x="470" y="469"/>
                </a:cubicBezTo>
                <a:cubicBezTo>
                  <a:pt x="479" y="506"/>
                  <a:pt x="508" y="526"/>
                  <a:pt x="531" y="513"/>
                </a:cubicBezTo>
                <a:cubicBezTo>
                  <a:pt x="531" y="513"/>
                  <a:pt x="532" y="583"/>
                  <a:pt x="558" y="610"/>
                </a:cubicBezTo>
                <a:cubicBezTo>
                  <a:pt x="558" y="610"/>
                  <a:pt x="564" y="653"/>
                  <a:pt x="565" y="699"/>
                </a:cubicBezTo>
                <a:cubicBezTo>
                  <a:pt x="565" y="699"/>
                  <a:pt x="549" y="711"/>
                  <a:pt x="536" y="738"/>
                </a:cubicBezTo>
                <a:cubicBezTo>
                  <a:pt x="536" y="735"/>
                  <a:pt x="532" y="738"/>
                  <a:pt x="524" y="751"/>
                </a:cubicBezTo>
                <a:cubicBezTo>
                  <a:pt x="524" y="751"/>
                  <a:pt x="514" y="756"/>
                  <a:pt x="493" y="763"/>
                </a:cubicBezTo>
                <a:cubicBezTo>
                  <a:pt x="472" y="769"/>
                  <a:pt x="210" y="859"/>
                  <a:pt x="189" y="873"/>
                </a:cubicBezTo>
                <a:cubicBezTo>
                  <a:pt x="189" y="873"/>
                  <a:pt x="165" y="865"/>
                  <a:pt x="157" y="903"/>
                </a:cubicBezTo>
                <a:cubicBezTo>
                  <a:pt x="148" y="941"/>
                  <a:pt x="9" y="1665"/>
                  <a:pt x="0" y="1743"/>
                </a:cubicBezTo>
                <a:cubicBezTo>
                  <a:pt x="0" y="1743"/>
                  <a:pt x="62" y="2433"/>
                  <a:pt x="106" y="2500"/>
                </a:cubicBezTo>
                <a:cubicBezTo>
                  <a:pt x="111" y="2513"/>
                  <a:pt x="137" y="2513"/>
                  <a:pt x="151" y="2507"/>
                </a:cubicBezTo>
                <a:cubicBezTo>
                  <a:pt x="151" y="2507"/>
                  <a:pt x="151" y="2506"/>
                  <a:pt x="152" y="2506"/>
                </a:cubicBezTo>
                <a:cubicBezTo>
                  <a:pt x="164" y="2535"/>
                  <a:pt x="188" y="2588"/>
                  <a:pt x="199" y="2601"/>
                </a:cubicBezTo>
                <a:cubicBezTo>
                  <a:pt x="207" y="2609"/>
                  <a:pt x="211" y="2613"/>
                  <a:pt x="213" y="2615"/>
                </a:cubicBezTo>
                <a:cubicBezTo>
                  <a:pt x="214" y="2652"/>
                  <a:pt x="216" y="2686"/>
                  <a:pt x="216" y="2705"/>
                </a:cubicBezTo>
                <a:cubicBezTo>
                  <a:pt x="212" y="2839"/>
                  <a:pt x="309" y="3370"/>
                  <a:pt x="323" y="3518"/>
                </a:cubicBezTo>
                <a:cubicBezTo>
                  <a:pt x="337" y="3666"/>
                  <a:pt x="365" y="4073"/>
                  <a:pt x="376" y="4228"/>
                </a:cubicBezTo>
                <a:cubicBezTo>
                  <a:pt x="388" y="4404"/>
                  <a:pt x="417" y="4580"/>
                  <a:pt x="434" y="4755"/>
                </a:cubicBezTo>
                <a:cubicBezTo>
                  <a:pt x="435" y="4778"/>
                  <a:pt x="446" y="4812"/>
                  <a:pt x="441" y="4834"/>
                </a:cubicBezTo>
                <a:cubicBezTo>
                  <a:pt x="437" y="4849"/>
                  <a:pt x="423" y="4853"/>
                  <a:pt x="429" y="4870"/>
                </a:cubicBezTo>
                <a:cubicBezTo>
                  <a:pt x="433" y="4881"/>
                  <a:pt x="448" y="4887"/>
                  <a:pt x="446" y="4901"/>
                </a:cubicBezTo>
                <a:cubicBezTo>
                  <a:pt x="446" y="4907"/>
                  <a:pt x="442" y="4912"/>
                  <a:pt x="439" y="4917"/>
                </a:cubicBezTo>
                <a:cubicBezTo>
                  <a:pt x="436" y="4923"/>
                  <a:pt x="434" y="4929"/>
                  <a:pt x="437" y="4934"/>
                </a:cubicBezTo>
                <a:cubicBezTo>
                  <a:pt x="438" y="4937"/>
                  <a:pt x="443" y="4937"/>
                  <a:pt x="443" y="4940"/>
                </a:cubicBezTo>
                <a:cubicBezTo>
                  <a:pt x="438" y="4976"/>
                  <a:pt x="441" y="5000"/>
                  <a:pt x="443" y="5025"/>
                </a:cubicBezTo>
                <a:cubicBezTo>
                  <a:pt x="452" y="5031"/>
                  <a:pt x="472" y="5035"/>
                  <a:pt x="498" y="5037"/>
                </a:cubicBezTo>
                <a:cubicBezTo>
                  <a:pt x="485" y="5084"/>
                  <a:pt x="433" y="5143"/>
                  <a:pt x="366" y="5205"/>
                </a:cubicBezTo>
                <a:cubicBezTo>
                  <a:pt x="333" y="5236"/>
                  <a:pt x="272" y="5333"/>
                  <a:pt x="350" y="5367"/>
                </a:cubicBezTo>
                <a:cubicBezTo>
                  <a:pt x="419" y="5382"/>
                  <a:pt x="548" y="5365"/>
                  <a:pt x="599" y="5332"/>
                </a:cubicBezTo>
                <a:cubicBezTo>
                  <a:pt x="649" y="5299"/>
                  <a:pt x="635" y="5260"/>
                  <a:pt x="649" y="5252"/>
                </a:cubicBezTo>
                <a:cubicBezTo>
                  <a:pt x="661" y="5244"/>
                  <a:pt x="757" y="5226"/>
                  <a:pt x="757" y="5202"/>
                </a:cubicBezTo>
                <a:cubicBezTo>
                  <a:pt x="757" y="5179"/>
                  <a:pt x="765" y="5148"/>
                  <a:pt x="757" y="5135"/>
                </a:cubicBezTo>
                <a:cubicBezTo>
                  <a:pt x="749" y="5122"/>
                  <a:pt x="758" y="5107"/>
                  <a:pt x="760" y="5082"/>
                </a:cubicBezTo>
                <a:cubicBezTo>
                  <a:pt x="761" y="5070"/>
                  <a:pt x="756" y="5050"/>
                  <a:pt x="748" y="5031"/>
                </a:cubicBezTo>
                <a:cubicBezTo>
                  <a:pt x="748" y="5030"/>
                  <a:pt x="749" y="5030"/>
                  <a:pt x="750" y="5029"/>
                </a:cubicBezTo>
                <a:cubicBezTo>
                  <a:pt x="762" y="4977"/>
                  <a:pt x="752" y="4923"/>
                  <a:pt x="767" y="4870"/>
                </a:cubicBezTo>
                <a:cubicBezTo>
                  <a:pt x="773" y="4846"/>
                  <a:pt x="764" y="4833"/>
                  <a:pt x="761" y="4811"/>
                </a:cubicBezTo>
                <a:cubicBezTo>
                  <a:pt x="758" y="4791"/>
                  <a:pt x="763" y="4766"/>
                  <a:pt x="764" y="4746"/>
                </a:cubicBezTo>
                <a:cubicBezTo>
                  <a:pt x="766" y="4700"/>
                  <a:pt x="767" y="4653"/>
                  <a:pt x="768" y="4607"/>
                </a:cubicBezTo>
                <a:cubicBezTo>
                  <a:pt x="770" y="4532"/>
                  <a:pt x="766" y="4456"/>
                  <a:pt x="761" y="4381"/>
                </a:cubicBezTo>
                <a:cubicBezTo>
                  <a:pt x="751" y="4226"/>
                  <a:pt x="705" y="3956"/>
                  <a:pt x="708" y="3870"/>
                </a:cubicBezTo>
                <a:cubicBezTo>
                  <a:pt x="712" y="3784"/>
                  <a:pt x="698" y="3694"/>
                  <a:pt x="708" y="3582"/>
                </a:cubicBezTo>
                <a:cubicBezTo>
                  <a:pt x="711" y="3554"/>
                  <a:pt x="716" y="3500"/>
                  <a:pt x="721" y="3434"/>
                </a:cubicBezTo>
                <a:cubicBezTo>
                  <a:pt x="721" y="3434"/>
                  <a:pt x="721" y="3435"/>
                  <a:pt x="722" y="3436"/>
                </a:cubicBezTo>
                <a:cubicBezTo>
                  <a:pt x="735" y="3431"/>
                  <a:pt x="732" y="3370"/>
                  <a:pt x="733" y="3356"/>
                </a:cubicBezTo>
                <a:cubicBezTo>
                  <a:pt x="736" y="3323"/>
                  <a:pt x="738" y="3290"/>
                  <a:pt x="741" y="3258"/>
                </a:cubicBezTo>
                <a:cubicBezTo>
                  <a:pt x="741" y="3235"/>
                  <a:pt x="742" y="3214"/>
                  <a:pt x="743" y="3191"/>
                </a:cubicBezTo>
                <a:cubicBezTo>
                  <a:pt x="755" y="3073"/>
                  <a:pt x="766" y="2966"/>
                  <a:pt x="774" y="2931"/>
                </a:cubicBezTo>
                <a:cubicBezTo>
                  <a:pt x="775" y="2930"/>
                  <a:pt x="776" y="2929"/>
                  <a:pt x="776" y="2927"/>
                </a:cubicBezTo>
                <a:cubicBezTo>
                  <a:pt x="777" y="2925"/>
                  <a:pt x="778" y="2923"/>
                  <a:pt x="778" y="2921"/>
                </a:cubicBezTo>
                <a:cubicBezTo>
                  <a:pt x="800" y="2902"/>
                  <a:pt x="927" y="3359"/>
                  <a:pt x="958" y="3521"/>
                </a:cubicBezTo>
                <a:cubicBezTo>
                  <a:pt x="989" y="3687"/>
                  <a:pt x="1076" y="3944"/>
                  <a:pt x="1104" y="4151"/>
                </a:cubicBezTo>
                <a:cubicBezTo>
                  <a:pt x="1132" y="4358"/>
                  <a:pt x="1192" y="4732"/>
                  <a:pt x="1220" y="4867"/>
                </a:cubicBezTo>
                <a:cubicBezTo>
                  <a:pt x="1223" y="4879"/>
                  <a:pt x="1227" y="4892"/>
                  <a:pt x="1228" y="4904"/>
                </a:cubicBezTo>
                <a:cubicBezTo>
                  <a:pt x="1230" y="4914"/>
                  <a:pt x="1227" y="4925"/>
                  <a:pt x="1229" y="4935"/>
                </a:cubicBezTo>
                <a:cubicBezTo>
                  <a:pt x="1231" y="4943"/>
                  <a:pt x="1238" y="4949"/>
                  <a:pt x="1240" y="4957"/>
                </a:cubicBezTo>
                <a:cubicBezTo>
                  <a:pt x="1245" y="4993"/>
                  <a:pt x="1262" y="5034"/>
                  <a:pt x="1276" y="5071"/>
                </a:cubicBezTo>
                <a:cubicBezTo>
                  <a:pt x="1282" y="5072"/>
                  <a:pt x="1288" y="5073"/>
                  <a:pt x="1293" y="5075"/>
                </a:cubicBezTo>
                <a:cubicBezTo>
                  <a:pt x="1288" y="5096"/>
                  <a:pt x="1291" y="5118"/>
                  <a:pt x="1292" y="5129"/>
                </a:cubicBezTo>
                <a:cubicBezTo>
                  <a:pt x="1293" y="5145"/>
                  <a:pt x="1306" y="5138"/>
                  <a:pt x="1298" y="5145"/>
                </a:cubicBezTo>
                <a:cubicBezTo>
                  <a:pt x="1289" y="5152"/>
                  <a:pt x="1291" y="5219"/>
                  <a:pt x="1298" y="5229"/>
                </a:cubicBezTo>
                <a:cubicBezTo>
                  <a:pt x="1305" y="5239"/>
                  <a:pt x="1336" y="5257"/>
                  <a:pt x="1359" y="5265"/>
                </a:cubicBezTo>
                <a:cubicBezTo>
                  <a:pt x="1382" y="5274"/>
                  <a:pt x="1388" y="5288"/>
                  <a:pt x="1389" y="5309"/>
                </a:cubicBezTo>
                <a:cubicBezTo>
                  <a:pt x="1391" y="5329"/>
                  <a:pt x="1396" y="5334"/>
                  <a:pt x="1447" y="5365"/>
                </a:cubicBezTo>
                <a:cubicBezTo>
                  <a:pt x="1499" y="5396"/>
                  <a:pt x="1624" y="5396"/>
                  <a:pt x="1643" y="5393"/>
                </a:cubicBezTo>
                <a:cubicBezTo>
                  <a:pt x="1662" y="5390"/>
                  <a:pt x="1696" y="5394"/>
                  <a:pt x="1705" y="5340"/>
                </a:cubicBezTo>
                <a:cubicBezTo>
                  <a:pt x="1717" y="5269"/>
                  <a:pt x="1599" y="5161"/>
                  <a:pt x="1564" y="5122"/>
                </a:cubicBezTo>
                <a:cubicBezTo>
                  <a:pt x="1543" y="5101"/>
                  <a:pt x="1533" y="5065"/>
                  <a:pt x="1529" y="5040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96" name="Google Shape;11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4"/>
          <p:cNvSpPr txBox="1"/>
          <p:nvPr/>
        </p:nvSpPr>
        <p:spPr>
          <a:xfrm>
            <a:off x="1520825" y="612372"/>
            <a:ext cx="1790176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CHANGING VALUES – CHANGING WORK STYLES</a:t>
            </a:r>
            <a:endParaRPr/>
          </a:p>
        </p:txBody>
      </p:sp>
      <p:sp>
        <p:nvSpPr>
          <p:cNvPr id="1202" name="Google Shape;1202;p44"/>
          <p:cNvSpPr/>
          <p:nvPr/>
        </p:nvSpPr>
        <p:spPr>
          <a:xfrm>
            <a:off x="1520825" y="8655506"/>
            <a:ext cx="4488090" cy="356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3" name="Google Shape;1203;p44"/>
          <p:cNvSpPr/>
          <p:nvPr/>
        </p:nvSpPr>
        <p:spPr>
          <a:xfrm>
            <a:off x="1520825" y="7349220"/>
            <a:ext cx="4488090" cy="1306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4" name="Google Shape;1204;p44"/>
          <p:cNvSpPr txBox="1"/>
          <p:nvPr/>
        </p:nvSpPr>
        <p:spPr>
          <a:xfrm>
            <a:off x="2937563" y="6319323"/>
            <a:ext cx="16546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-1945</a:t>
            </a:r>
            <a:endParaRPr/>
          </a:p>
        </p:txBody>
      </p:sp>
      <p:sp>
        <p:nvSpPr>
          <p:cNvPr id="1205" name="Google Shape;1205;p44"/>
          <p:cNvSpPr txBox="1"/>
          <p:nvPr/>
        </p:nvSpPr>
        <p:spPr>
          <a:xfrm>
            <a:off x="2305083" y="7662784"/>
            <a:ext cx="291958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Traditionalist</a:t>
            </a:r>
            <a:endParaRPr/>
          </a:p>
        </p:txBody>
      </p:sp>
      <p:sp>
        <p:nvSpPr>
          <p:cNvPr id="1206" name="Google Shape;1206;p44"/>
          <p:cNvSpPr txBox="1"/>
          <p:nvPr/>
        </p:nvSpPr>
        <p:spPr>
          <a:xfrm>
            <a:off x="1800743" y="8918532"/>
            <a:ext cx="3928254" cy="1994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Avoid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System conformant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Little willingness to change</a:t>
            </a:r>
            <a:endParaRPr/>
          </a:p>
        </p:txBody>
      </p:sp>
      <p:sp>
        <p:nvSpPr>
          <p:cNvPr id="1207" name="Google Shape;1207;p44"/>
          <p:cNvSpPr/>
          <p:nvPr/>
        </p:nvSpPr>
        <p:spPr>
          <a:xfrm>
            <a:off x="7136795" y="8655506"/>
            <a:ext cx="4488090" cy="356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8" name="Google Shape;1208;p44"/>
          <p:cNvSpPr/>
          <p:nvPr/>
        </p:nvSpPr>
        <p:spPr>
          <a:xfrm>
            <a:off x="7136795" y="7349220"/>
            <a:ext cx="4488090" cy="130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9" name="Google Shape;1209;p44"/>
          <p:cNvSpPr txBox="1"/>
          <p:nvPr/>
        </p:nvSpPr>
        <p:spPr>
          <a:xfrm>
            <a:off x="8553534" y="6319323"/>
            <a:ext cx="16546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-1962</a:t>
            </a:r>
            <a:endParaRPr/>
          </a:p>
        </p:txBody>
      </p:sp>
      <p:sp>
        <p:nvSpPr>
          <p:cNvPr id="1210" name="Google Shape;1210;p44"/>
          <p:cNvSpPr txBox="1"/>
          <p:nvPr/>
        </p:nvSpPr>
        <p:spPr>
          <a:xfrm>
            <a:off x="8480597" y="7662784"/>
            <a:ext cx="180049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Boomer</a:t>
            </a:r>
            <a:endParaRPr/>
          </a:p>
        </p:txBody>
      </p:sp>
      <p:sp>
        <p:nvSpPr>
          <p:cNvPr id="1211" name="Google Shape;1211;p44"/>
          <p:cNvSpPr txBox="1"/>
          <p:nvPr/>
        </p:nvSpPr>
        <p:spPr>
          <a:xfrm>
            <a:off x="7416713" y="8918532"/>
            <a:ext cx="3928254" cy="2520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Tetchy towards criticism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Impartial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Egocentric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Focused more on processes than results</a:t>
            </a:r>
            <a:endParaRPr/>
          </a:p>
        </p:txBody>
      </p:sp>
      <p:sp>
        <p:nvSpPr>
          <p:cNvPr id="1212" name="Google Shape;1212;p44"/>
          <p:cNvSpPr/>
          <p:nvPr/>
        </p:nvSpPr>
        <p:spPr>
          <a:xfrm>
            <a:off x="12752765" y="8655506"/>
            <a:ext cx="4488090" cy="356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3" name="Google Shape;1213;p44"/>
          <p:cNvSpPr/>
          <p:nvPr/>
        </p:nvSpPr>
        <p:spPr>
          <a:xfrm>
            <a:off x="12752765" y="7349220"/>
            <a:ext cx="4488090" cy="13062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4" name="Google Shape;1214;p44"/>
          <p:cNvSpPr txBox="1"/>
          <p:nvPr/>
        </p:nvSpPr>
        <p:spPr>
          <a:xfrm>
            <a:off x="14169505" y="6319323"/>
            <a:ext cx="16546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-1980</a:t>
            </a:r>
            <a:endParaRPr/>
          </a:p>
        </p:txBody>
      </p:sp>
      <p:sp>
        <p:nvSpPr>
          <p:cNvPr id="1215" name="Google Shape;1215;p44"/>
          <p:cNvSpPr txBox="1"/>
          <p:nvPr/>
        </p:nvSpPr>
        <p:spPr>
          <a:xfrm>
            <a:off x="13562066" y="7662784"/>
            <a:ext cx="286950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Generation X</a:t>
            </a:r>
            <a:endParaRPr/>
          </a:p>
        </p:txBody>
      </p:sp>
      <p:sp>
        <p:nvSpPr>
          <p:cNvPr id="1216" name="Google Shape;1216;p44"/>
          <p:cNvSpPr txBox="1"/>
          <p:nvPr/>
        </p:nvSpPr>
        <p:spPr>
          <a:xfrm>
            <a:off x="13032683" y="8918532"/>
            <a:ext cx="3928254" cy="259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Impatient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Sceptic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Lazy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Low level of assertiveness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Cynical</a:t>
            </a:r>
            <a:endParaRPr/>
          </a:p>
        </p:txBody>
      </p:sp>
      <p:sp>
        <p:nvSpPr>
          <p:cNvPr id="1217" name="Google Shape;1217;p44"/>
          <p:cNvSpPr/>
          <p:nvPr/>
        </p:nvSpPr>
        <p:spPr>
          <a:xfrm>
            <a:off x="18368734" y="8655506"/>
            <a:ext cx="4488090" cy="356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8" name="Google Shape;1218;p44"/>
          <p:cNvSpPr/>
          <p:nvPr/>
        </p:nvSpPr>
        <p:spPr>
          <a:xfrm>
            <a:off x="18368734" y="7349220"/>
            <a:ext cx="4488090" cy="1306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9" name="Google Shape;1219;p44"/>
          <p:cNvSpPr txBox="1"/>
          <p:nvPr/>
        </p:nvSpPr>
        <p:spPr>
          <a:xfrm>
            <a:off x="19714942" y="6319323"/>
            <a:ext cx="17956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1981+</a:t>
            </a:r>
            <a:endParaRPr/>
          </a:p>
        </p:txBody>
      </p:sp>
      <p:sp>
        <p:nvSpPr>
          <p:cNvPr id="1220" name="Google Shape;1220;p44"/>
          <p:cNvSpPr txBox="1"/>
          <p:nvPr/>
        </p:nvSpPr>
        <p:spPr>
          <a:xfrm>
            <a:off x="19186852" y="7662784"/>
            <a:ext cx="285187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Generation Y</a:t>
            </a:r>
            <a:endParaRPr/>
          </a:p>
        </p:txBody>
      </p:sp>
      <p:sp>
        <p:nvSpPr>
          <p:cNvPr id="1221" name="Google Shape;1221;p44"/>
          <p:cNvSpPr txBox="1"/>
          <p:nvPr/>
        </p:nvSpPr>
        <p:spPr>
          <a:xfrm>
            <a:off x="18648653" y="8918532"/>
            <a:ext cx="3928254" cy="2520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1459" lvl="0" marL="251459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Needs guidance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Requires (company) structures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Lacks &lt;&lt; personal drive</a:t>
            </a:r>
            <a:endParaRPr/>
          </a:p>
          <a:p>
            <a:pPr indent="-251459" lvl="0" marL="251459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Disloyal</a:t>
            </a:r>
            <a:endParaRPr/>
          </a:p>
        </p:txBody>
      </p:sp>
      <p:sp>
        <p:nvSpPr>
          <p:cNvPr id="1222" name="Google Shape;1222;p44"/>
          <p:cNvSpPr/>
          <p:nvPr/>
        </p:nvSpPr>
        <p:spPr>
          <a:xfrm>
            <a:off x="3310468" y="2771293"/>
            <a:ext cx="908803" cy="3285005"/>
          </a:xfrm>
          <a:custGeom>
            <a:rect b="b" l="l" r="r" t="t"/>
            <a:pathLst>
              <a:path extrusionOk="0" h="5006" w="1383">
                <a:moveTo>
                  <a:pt x="763" y="4355"/>
                </a:moveTo>
                <a:lnTo>
                  <a:pt x="763" y="4355"/>
                </a:lnTo>
                <a:cubicBezTo>
                  <a:pt x="759" y="4355"/>
                  <a:pt x="755" y="4355"/>
                  <a:pt x="750" y="4356"/>
                </a:cubicBezTo>
                <a:cubicBezTo>
                  <a:pt x="755" y="4355"/>
                  <a:pt x="759" y="4355"/>
                  <a:pt x="763" y="4355"/>
                </a:cubicBezTo>
                <a:close/>
                <a:moveTo>
                  <a:pt x="602" y="716"/>
                </a:moveTo>
                <a:lnTo>
                  <a:pt x="602" y="716"/>
                </a:lnTo>
                <a:cubicBezTo>
                  <a:pt x="602" y="715"/>
                  <a:pt x="602" y="713"/>
                  <a:pt x="602" y="711"/>
                </a:cubicBezTo>
                <a:cubicBezTo>
                  <a:pt x="602" y="713"/>
                  <a:pt x="602" y="714"/>
                  <a:pt x="602" y="716"/>
                </a:cubicBezTo>
                <a:close/>
                <a:moveTo>
                  <a:pt x="307" y="1471"/>
                </a:moveTo>
                <a:lnTo>
                  <a:pt x="307" y="1471"/>
                </a:lnTo>
                <a:cubicBezTo>
                  <a:pt x="307" y="1471"/>
                  <a:pt x="307" y="1471"/>
                  <a:pt x="307" y="1472"/>
                </a:cubicBezTo>
                <a:cubicBezTo>
                  <a:pt x="307" y="1473"/>
                  <a:pt x="308" y="1473"/>
                  <a:pt x="308" y="1474"/>
                </a:cubicBezTo>
                <a:cubicBezTo>
                  <a:pt x="309" y="1480"/>
                  <a:pt x="312" y="1488"/>
                  <a:pt x="317" y="1500"/>
                </a:cubicBezTo>
                <a:cubicBezTo>
                  <a:pt x="317" y="1500"/>
                  <a:pt x="317" y="1500"/>
                  <a:pt x="317" y="1501"/>
                </a:cubicBezTo>
                <a:cubicBezTo>
                  <a:pt x="322" y="1517"/>
                  <a:pt x="320" y="1535"/>
                  <a:pt x="319" y="1552"/>
                </a:cubicBezTo>
                <a:cubicBezTo>
                  <a:pt x="317" y="1582"/>
                  <a:pt x="318" y="1613"/>
                  <a:pt x="319" y="1644"/>
                </a:cubicBezTo>
                <a:cubicBezTo>
                  <a:pt x="320" y="1648"/>
                  <a:pt x="320" y="1652"/>
                  <a:pt x="321" y="1657"/>
                </a:cubicBezTo>
                <a:cubicBezTo>
                  <a:pt x="323" y="1665"/>
                  <a:pt x="328" y="1673"/>
                  <a:pt x="327" y="1682"/>
                </a:cubicBezTo>
                <a:cubicBezTo>
                  <a:pt x="309" y="1672"/>
                  <a:pt x="296" y="1657"/>
                  <a:pt x="280" y="1644"/>
                </a:cubicBezTo>
                <a:cubicBezTo>
                  <a:pt x="277" y="1642"/>
                  <a:pt x="272" y="1641"/>
                  <a:pt x="272" y="1637"/>
                </a:cubicBezTo>
                <a:cubicBezTo>
                  <a:pt x="272" y="1632"/>
                  <a:pt x="274" y="1630"/>
                  <a:pt x="278" y="1627"/>
                </a:cubicBezTo>
                <a:cubicBezTo>
                  <a:pt x="284" y="1622"/>
                  <a:pt x="288" y="1614"/>
                  <a:pt x="289" y="1606"/>
                </a:cubicBezTo>
                <a:cubicBezTo>
                  <a:pt x="290" y="1598"/>
                  <a:pt x="288" y="1590"/>
                  <a:pt x="285" y="1582"/>
                </a:cubicBezTo>
                <a:cubicBezTo>
                  <a:pt x="283" y="1578"/>
                  <a:pt x="282" y="1574"/>
                  <a:pt x="280" y="1570"/>
                </a:cubicBezTo>
                <a:cubicBezTo>
                  <a:pt x="278" y="1559"/>
                  <a:pt x="283" y="1548"/>
                  <a:pt x="282" y="1537"/>
                </a:cubicBezTo>
                <a:cubicBezTo>
                  <a:pt x="280" y="1532"/>
                  <a:pt x="279" y="1528"/>
                  <a:pt x="278" y="1523"/>
                </a:cubicBezTo>
                <a:cubicBezTo>
                  <a:pt x="277" y="1511"/>
                  <a:pt x="285" y="1501"/>
                  <a:pt x="291" y="1492"/>
                </a:cubicBezTo>
                <a:cubicBezTo>
                  <a:pt x="299" y="1479"/>
                  <a:pt x="299" y="1453"/>
                  <a:pt x="302" y="1443"/>
                </a:cubicBezTo>
                <a:cubicBezTo>
                  <a:pt x="303" y="1451"/>
                  <a:pt x="305" y="1461"/>
                  <a:pt x="307" y="1471"/>
                </a:cubicBezTo>
                <a:close/>
                <a:moveTo>
                  <a:pt x="1128" y="1617"/>
                </a:moveTo>
                <a:lnTo>
                  <a:pt x="1128" y="1617"/>
                </a:lnTo>
                <a:cubicBezTo>
                  <a:pt x="1116" y="1633"/>
                  <a:pt x="1099" y="1646"/>
                  <a:pt x="1095" y="1665"/>
                </a:cubicBezTo>
                <a:cubicBezTo>
                  <a:pt x="1092" y="1674"/>
                  <a:pt x="1093" y="1683"/>
                  <a:pt x="1086" y="1690"/>
                </a:cubicBezTo>
                <a:cubicBezTo>
                  <a:pt x="1083" y="1692"/>
                  <a:pt x="1079" y="1693"/>
                  <a:pt x="1076" y="1694"/>
                </a:cubicBezTo>
                <a:cubicBezTo>
                  <a:pt x="1063" y="1699"/>
                  <a:pt x="1053" y="1708"/>
                  <a:pt x="1047" y="1720"/>
                </a:cubicBezTo>
                <a:cubicBezTo>
                  <a:pt x="1050" y="1708"/>
                  <a:pt x="1053" y="1696"/>
                  <a:pt x="1056" y="1684"/>
                </a:cubicBezTo>
                <a:cubicBezTo>
                  <a:pt x="1058" y="1677"/>
                  <a:pt x="1059" y="1671"/>
                  <a:pt x="1059" y="1664"/>
                </a:cubicBezTo>
                <a:cubicBezTo>
                  <a:pt x="1060" y="1645"/>
                  <a:pt x="1052" y="1628"/>
                  <a:pt x="1048" y="1610"/>
                </a:cubicBezTo>
                <a:cubicBezTo>
                  <a:pt x="1048" y="1609"/>
                  <a:pt x="1048" y="1606"/>
                  <a:pt x="1048" y="1604"/>
                </a:cubicBezTo>
                <a:cubicBezTo>
                  <a:pt x="1049" y="1603"/>
                  <a:pt x="1050" y="1602"/>
                  <a:pt x="1050" y="1600"/>
                </a:cubicBezTo>
                <a:cubicBezTo>
                  <a:pt x="1051" y="1599"/>
                  <a:pt x="1050" y="1598"/>
                  <a:pt x="1049" y="1596"/>
                </a:cubicBezTo>
                <a:cubicBezTo>
                  <a:pt x="1047" y="1587"/>
                  <a:pt x="1052" y="1577"/>
                  <a:pt x="1059" y="1570"/>
                </a:cubicBezTo>
                <a:cubicBezTo>
                  <a:pt x="1066" y="1562"/>
                  <a:pt x="1074" y="1556"/>
                  <a:pt x="1075" y="1546"/>
                </a:cubicBezTo>
                <a:cubicBezTo>
                  <a:pt x="1076" y="1540"/>
                  <a:pt x="1073" y="1534"/>
                  <a:pt x="1073" y="1529"/>
                </a:cubicBezTo>
                <a:cubicBezTo>
                  <a:pt x="1074" y="1518"/>
                  <a:pt x="1082" y="1508"/>
                  <a:pt x="1080" y="1498"/>
                </a:cubicBezTo>
                <a:cubicBezTo>
                  <a:pt x="1080" y="1493"/>
                  <a:pt x="1078" y="1489"/>
                  <a:pt x="1078" y="1483"/>
                </a:cubicBezTo>
                <a:cubicBezTo>
                  <a:pt x="1076" y="1478"/>
                  <a:pt x="1079" y="1471"/>
                  <a:pt x="1080" y="1466"/>
                </a:cubicBezTo>
                <a:cubicBezTo>
                  <a:pt x="1084" y="1455"/>
                  <a:pt x="1088" y="1444"/>
                  <a:pt x="1092" y="1433"/>
                </a:cubicBezTo>
                <a:cubicBezTo>
                  <a:pt x="1092" y="1431"/>
                  <a:pt x="1093" y="1429"/>
                  <a:pt x="1095" y="1429"/>
                </a:cubicBezTo>
                <a:cubicBezTo>
                  <a:pt x="1095" y="1429"/>
                  <a:pt x="1095" y="1429"/>
                  <a:pt x="1096" y="1429"/>
                </a:cubicBezTo>
                <a:cubicBezTo>
                  <a:pt x="1095" y="1437"/>
                  <a:pt x="1095" y="1445"/>
                  <a:pt x="1095" y="1453"/>
                </a:cubicBezTo>
                <a:cubicBezTo>
                  <a:pt x="1095" y="1459"/>
                  <a:pt x="1095" y="1465"/>
                  <a:pt x="1098" y="1469"/>
                </a:cubicBezTo>
                <a:cubicBezTo>
                  <a:pt x="1099" y="1473"/>
                  <a:pt x="1103" y="1476"/>
                  <a:pt x="1106" y="1479"/>
                </a:cubicBezTo>
                <a:cubicBezTo>
                  <a:pt x="1113" y="1488"/>
                  <a:pt x="1119" y="1498"/>
                  <a:pt x="1124" y="1508"/>
                </a:cubicBezTo>
                <a:cubicBezTo>
                  <a:pt x="1126" y="1511"/>
                  <a:pt x="1127" y="1514"/>
                  <a:pt x="1127" y="1519"/>
                </a:cubicBezTo>
                <a:cubicBezTo>
                  <a:pt x="1127" y="1522"/>
                  <a:pt x="1125" y="1526"/>
                  <a:pt x="1124" y="1529"/>
                </a:cubicBezTo>
                <a:cubicBezTo>
                  <a:pt x="1120" y="1541"/>
                  <a:pt x="1119" y="1554"/>
                  <a:pt x="1118" y="1566"/>
                </a:cubicBezTo>
                <a:cubicBezTo>
                  <a:pt x="1118" y="1579"/>
                  <a:pt x="1117" y="1592"/>
                  <a:pt x="1125" y="1602"/>
                </a:cubicBezTo>
                <a:cubicBezTo>
                  <a:pt x="1128" y="1605"/>
                  <a:pt x="1131" y="1609"/>
                  <a:pt x="1130" y="1612"/>
                </a:cubicBezTo>
                <a:cubicBezTo>
                  <a:pt x="1130" y="1614"/>
                  <a:pt x="1129" y="1615"/>
                  <a:pt x="1128" y="1617"/>
                </a:cubicBezTo>
                <a:close/>
                <a:moveTo>
                  <a:pt x="896" y="600"/>
                </a:moveTo>
                <a:lnTo>
                  <a:pt x="896" y="600"/>
                </a:lnTo>
                <a:lnTo>
                  <a:pt x="896" y="599"/>
                </a:lnTo>
                <a:lnTo>
                  <a:pt x="896" y="600"/>
                </a:lnTo>
                <a:close/>
                <a:moveTo>
                  <a:pt x="894" y="606"/>
                </a:moveTo>
                <a:lnTo>
                  <a:pt x="894" y="606"/>
                </a:lnTo>
                <a:cubicBezTo>
                  <a:pt x="894" y="605"/>
                  <a:pt x="895" y="605"/>
                  <a:pt x="895" y="604"/>
                </a:cubicBezTo>
                <a:cubicBezTo>
                  <a:pt x="895" y="605"/>
                  <a:pt x="894" y="605"/>
                  <a:pt x="894" y="606"/>
                </a:cubicBezTo>
                <a:close/>
                <a:moveTo>
                  <a:pt x="894" y="614"/>
                </a:moveTo>
                <a:lnTo>
                  <a:pt x="894" y="614"/>
                </a:lnTo>
                <a:cubicBezTo>
                  <a:pt x="894" y="612"/>
                  <a:pt x="894" y="611"/>
                  <a:pt x="894" y="610"/>
                </a:cubicBezTo>
                <a:cubicBezTo>
                  <a:pt x="894" y="611"/>
                  <a:pt x="894" y="612"/>
                  <a:pt x="894" y="614"/>
                </a:cubicBezTo>
                <a:close/>
                <a:moveTo>
                  <a:pt x="1373" y="1681"/>
                </a:moveTo>
                <a:lnTo>
                  <a:pt x="1373" y="1681"/>
                </a:lnTo>
                <a:cubicBezTo>
                  <a:pt x="1376" y="1678"/>
                  <a:pt x="1378" y="1676"/>
                  <a:pt x="1373" y="1665"/>
                </a:cubicBezTo>
                <a:cubicBezTo>
                  <a:pt x="1369" y="1654"/>
                  <a:pt x="1361" y="1649"/>
                  <a:pt x="1364" y="1640"/>
                </a:cubicBezTo>
                <a:cubicBezTo>
                  <a:pt x="1368" y="1630"/>
                  <a:pt x="1369" y="1602"/>
                  <a:pt x="1359" y="1559"/>
                </a:cubicBezTo>
                <a:cubicBezTo>
                  <a:pt x="1349" y="1515"/>
                  <a:pt x="1301" y="1203"/>
                  <a:pt x="1291" y="1077"/>
                </a:cubicBezTo>
                <a:cubicBezTo>
                  <a:pt x="1281" y="951"/>
                  <a:pt x="1259" y="905"/>
                  <a:pt x="1255" y="900"/>
                </a:cubicBezTo>
                <a:cubicBezTo>
                  <a:pt x="1252" y="895"/>
                  <a:pt x="1242" y="895"/>
                  <a:pt x="1239" y="891"/>
                </a:cubicBezTo>
                <a:cubicBezTo>
                  <a:pt x="1235" y="888"/>
                  <a:pt x="1210" y="872"/>
                  <a:pt x="1174" y="861"/>
                </a:cubicBezTo>
                <a:cubicBezTo>
                  <a:pt x="1159" y="857"/>
                  <a:pt x="1114" y="836"/>
                  <a:pt x="1065" y="812"/>
                </a:cubicBezTo>
                <a:cubicBezTo>
                  <a:pt x="1065" y="792"/>
                  <a:pt x="1062" y="774"/>
                  <a:pt x="1058" y="754"/>
                </a:cubicBezTo>
                <a:cubicBezTo>
                  <a:pt x="1053" y="728"/>
                  <a:pt x="1040" y="704"/>
                  <a:pt x="1022" y="684"/>
                </a:cubicBezTo>
                <a:cubicBezTo>
                  <a:pt x="996" y="654"/>
                  <a:pt x="955" y="636"/>
                  <a:pt x="918" y="621"/>
                </a:cubicBezTo>
                <a:cubicBezTo>
                  <a:pt x="913" y="619"/>
                  <a:pt x="909" y="612"/>
                  <a:pt x="906" y="610"/>
                </a:cubicBezTo>
                <a:cubicBezTo>
                  <a:pt x="942" y="584"/>
                  <a:pt x="995" y="580"/>
                  <a:pt x="1029" y="549"/>
                </a:cubicBezTo>
                <a:cubicBezTo>
                  <a:pt x="1046" y="534"/>
                  <a:pt x="1056" y="512"/>
                  <a:pt x="1059" y="489"/>
                </a:cubicBezTo>
                <a:cubicBezTo>
                  <a:pt x="1060" y="473"/>
                  <a:pt x="1058" y="456"/>
                  <a:pt x="1055" y="439"/>
                </a:cubicBezTo>
                <a:cubicBezTo>
                  <a:pt x="1050" y="403"/>
                  <a:pt x="1049" y="366"/>
                  <a:pt x="1051" y="330"/>
                </a:cubicBezTo>
                <a:cubicBezTo>
                  <a:pt x="1053" y="301"/>
                  <a:pt x="1056" y="271"/>
                  <a:pt x="1052" y="241"/>
                </a:cubicBezTo>
                <a:cubicBezTo>
                  <a:pt x="1048" y="222"/>
                  <a:pt x="1042" y="203"/>
                  <a:pt x="1034" y="186"/>
                </a:cubicBezTo>
                <a:cubicBezTo>
                  <a:pt x="1019" y="155"/>
                  <a:pt x="999" y="127"/>
                  <a:pt x="975" y="103"/>
                </a:cubicBezTo>
                <a:cubicBezTo>
                  <a:pt x="951" y="80"/>
                  <a:pt x="924" y="61"/>
                  <a:pt x="896" y="45"/>
                </a:cubicBezTo>
                <a:cubicBezTo>
                  <a:pt x="866" y="27"/>
                  <a:pt x="835" y="11"/>
                  <a:pt x="802" y="6"/>
                </a:cubicBezTo>
                <a:cubicBezTo>
                  <a:pt x="768" y="0"/>
                  <a:pt x="732" y="7"/>
                  <a:pt x="706" y="29"/>
                </a:cubicBezTo>
                <a:cubicBezTo>
                  <a:pt x="699" y="35"/>
                  <a:pt x="693" y="42"/>
                  <a:pt x="685" y="48"/>
                </a:cubicBezTo>
                <a:cubicBezTo>
                  <a:pt x="670" y="57"/>
                  <a:pt x="652" y="57"/>
                  <a:pt x="635" y="62"/>
                </a:cubicBezTo>
                <a:cubicBezTo>
                  <a:pt x="583" y="77"/>
                  <a:pt x="552" y="133"/>
                  <a:pt x="542" y="186"/>
                </a:cubicBezTo>
                <a:cubicBezTo>
                  <a:pt x="532" y="241"/>
                  <a:pt x="538" y="296"/>
                  <a:pt x="528" y="350"/>
                </a:cubicBezTo>
                <a:cubicBezTo>
                  <a:pt x="523" y="372"/>
                  <a:pt x="517" y="394"/>
                  <a:pt x="517" y="418"/>
                </a:cubicBezTo>
                <a:cubicBezTo>
                  <a:pt x="516" y="442"/>
                  <a:pt x="524" y="466"/>
                  <a:pt x="535" y="488"/>
                </a:cubicBezTo>
                <a:cubicBezTo>
                  <a:pt x="543" y="504"/>
                  <a:pt x="554" y="519"/>
                  <a:pt x="567" y="532"/>
                </a:cubicBezTo>
                <a:cubicBezTo>
                  <a:pt x="572" y="565"/>
                  <a:pt x="574" y="582"/>
                  <a:pt x="602" y="608"/>
                </a:cubicBezTo>
                <a:cubicBezTo>
                  <a:pt x="602" y="608"/>
                  <a:pt x="608" y="611"/>
                  <a:pt x="608" y="625"/>
                </a:cubicBezTo>
                <a:cubicBezTo>
                  <a:pt x="608" y="634"/>
                  <a:pt x="605" y="665"/>
                  <a:pt x="603" y="693"/>
                </a:cubicBezTo>
                <a:cubicBezTo>
                  <a:pt x="600" y="695"/>
                  <a:pt x="590" y="702"/>
                  <a:pt x="577" y="725"/>
                </a:cubicBezTo>
                <a:cubicBezTo>
                  <a:pt x="561" y="754"/>
                  <a:pt x="553" y="757"/>
                  <a:pt x="537" y="762"/>
                </a:cubicBezTo>
                <a:cubicBezTo>
                  <a:pt x="521" y="768"/>
                  <a:pt x="505" y="774"/>
                  <a:pt x="500" y="781"/>
                </a:cubicBezTo>
                <a:cubicBezTo>
                  <a:pt x="494" y="789"/>
                  <a:pt x="255" y="826"/>
                  <a:pt x="234" y="836"/>
                </a:cubicBezTo>
                <a:cubicBezTo>
                  <a:pt x="234" y="836"/>
                  <a:pt x="225" y="831"/>
                  <a:pt x="216" y="844"/>
                </a:cubicBezTo>
                <a:cubicBezTo>
                  <a:pt x="207" y="857"/>
                  <a:pt x="158" y="991"/>
                  <a:pt x="140" y="1086"/>
                </a:cubicBezTo>
                <a:cubicBezTo>
                  <a:pt x="123" y="1181"/>
                  <a:pt x="30" y="1494"/>
                  <a:pt x="23" y="1538"/>
                </a:cubicBezTo>
                <a:cubicBezTo>
                  <a:pt x="18" y="1563"/>
                  <a:pt x="6" y="1570"/>
                  <a:pt x="8" y="1583"/>
                </a:cubicBezTo>
                <a:cubicBezTo>
                  <a:pt x="9" y="1597"/>
                  <a:pt x="6" y="1597"/>
                  <a:pt x="4" y="1609"/>
                </a:cubicBezTo>
                <a:cubicBezTo>
                  <a:pt x="2" y="1620"/>
                  <a:pt x="0" y="1631"/>
                  <a:pt x="4" y="1634"/>
                </a:cubicBezTo>
                <a:cubicBezTo>
                  <a:pt x="8" y="1637"/>
                  <a:pt x="2" y="1646"/>
                  <a:pt x="6" y="1655"/>
                </a:cubicBezTo>
                <a:cubicBezTo>
                  <a:pt x="10" y="1665"/>
                  <a:pt x="5" y="1666"/>
                  <a:pt x="13" y="1671"/>
                </a:cubicBezTo>
                <a:cubicBezTo>
                  <a:pt x="22" y="1676"/>
                  <a:pt x="18" y="1695"/>
                  <a:pt x="36" y="1720"/>
                </a:cubicBezTo>
                <a:cubicBezTo>
                  <a:pt x="54" y="1742"/>
                  <a:pt x="186" y="1877"/>
                  <a:pt x="218" y="1917"/>
                </a:cubicBezTo>
                <a:cubicBezTo>
                  <a:pt x="233" y="1950"/>
                  <a:pt x="263" y="1958"/>
                  <a:pt x="274" y="1963"/>
                </a:cubicBezTo>
                <a:cubicBezTo>
                  <a:pt x="274" y="1963"/>
                  <a:pt x="234" y="2020"/>
                  <a:pt x="231" y="2115"/>
                </a:cubicBezTo>
                <a:cubicBezTo>
                  <a:pt x="231" y="2115"/>
                  <a:pt x="232" y="2114"/>
                  <a:pt x="238" y="2115"/>
                </a:cubicBezTo>
                <a:cubicBezTo>
                  <a:pt x="238" y="2115"/>
                  <a:pt x="235" y="2166"/>
                  <a:pt x="236" y="2182"/>
                </a:cubicBezTo>
                <a:cubicBezTo>
                  <a:pt x="236" y="2185"/>
                  <a:pt x="238" y="2186"/>
                  <a:pt x="239" y="2189"/>
                </a:cubicBezTo>
                <a:cubicBezTo>
                  <a:pt x="238" y="2188"/>
                  <a:pt x="238" y="2188"/>
                  <a:pt x="237" y="2188"/>
                </a:cubicBezTo>
                <a:cubicBezTo>
                  <a:pt x="241" y="2193"/>
                  <a:pt x="249" y="2198"/>
                  <a:pt x="260" y="2205"/>
                </a:cubicBezTo>
                <a:cubicBezTo>
                  <a:pt x="245" y="2287"/>
                  <a:pt x="239" y="2376"/>
                  <a:pt x="239" y="2449"/>
                </a:cubicBezTo>
                <a:cubicBezTo>
                  <a:pt x="239" y="2544"/>
                  <a:pt x="260" y="2740"/>
                  <a:pt x="271" y="2787"/>
                </a:cubicBezTo>
                <a:cubicBezTo>
                  <a:pt x="302" y="2913"/>
                  <a:pt x="347" y="3035"/>
                  <a:pt x="378" y="3160"/>
                </a:cubicBezTo>
                <a:cubicBezTo>
                  <a:pt x="393" y="3223"/>
                  <a:pt x="406" y="3287"/>
                  <a:pt x="411" y="3352"/>
                </a:cubicBezTo>
                <a:cubicBezTo>
                  <a:pt x="416" y="3416"/>
                  <a:pt x="403" y="3481"/>
                  <a:pt x="408" y="3543"/>
                </a:cubicBezTo>
                <a:cubicBezTo>
                  <a:pt x="410" y="3563"/>
                  <a:pt x="415" y="3582"/>
                  <a:pt x="415" y="3600"/>
                </a:cubicBezTo>
                <a:cubicBezTo>
                  <a:pt x="415" y="3611"/>
                  <a:pt x="413" y="3622"/>
                  <a:pt x="412" y="3633"/>
                </a:cubicBezTo>
                <a:cubicBezTo>
                  <a:pt x="410" y="3648"/>
                  <a:pt x="406" y="3663"/>
                  <a:pt x="405" y="3679"/>
                </a:cubicBezTo>
                <a:cubicBezTo>
                  <a:pt x="403" y="3730"/>
                  <a:pt x="397" y="3782"/>
                  <a:pt x="400" y="3833"/>
                </a:cubicBezTo>
                <a:cubicBezTo>
                  <a:pt x="404" y="3889"/>
                  <a:pt x="410" y="3944"/>
                  <a:pt x="418" y="4000"/>
                </a:cubicBezTo>
                <a:cubicBezTo>
                  <a:pt x="431" y="4111"/>
                  <a:pt x="451" y="4222"/>
                  <a:pt x="477" y="4331"/>
                </a:cubicBezTo>
                <a:cubicBezTo>
                  <a:pt x="482" y="4350"/>
                  <a:pt x="480" y="4363"/>
                  <a:pt x="501" y="4363"/>
                </a:cubicBezTo>
                <a:cubicBezTo>
                  <a:pt x="503" y="4363"/>
                  <a:pt x="505" y="4363"/>
                  <a:pt x="509" y="4363"/>
                </a:cubicBezTo>
                <a:lnTo>
                  <a:pt x="509" y="4364"/>
                </a:lnTo>
                <a:cubicBezTo>
                  <a:pt x="509" y="4372"/>
                  <a:pt x="512" y="4380"/>
                  <a:pt x="513" y="4388"/>
                </a:cubicBezTo>
                <a:cubicBezTo>
                  <a:pt x="515" y="4395"/>
                  <a:pt x="516" y="4403"/>
                  <a:pt x="517" y="4410"/>
                </a:cubicBezTo>
                <a:cubicBezTo>
                  <a:pt x="519" y="4418"/>
                  <a:pt x="521" y="4427"/>
                  <a:pt x="521" y="4435"/>
                </a:cubicBezTo>
                <a:cubicBezTo>
                  <a:pt x="522" y="4464"/>
                  <a:pt x="511" y="4483"/>
                  <a:pt x="506" y="4505"/>
                </a:cubicBezTo>
                <a:cubicBezTo>
                  <a:pt x="501" y="4526"/>
                  <a:pt x="521" y="4552"/>
                  <a:pt x="517" y="4574"/>
                </a:cubicBezTo>
                <a:cubicBezTo>
                  <a:pt x="513" y="4595"/>
                  <a:pt x="494" y="4650"/>
                  <a:pt x="493" y="4682"/>
                </a:cubicBezTo>
                <a:cubicBezTo>
                  <a:pt x="491" y="4700"/>
                  <a:pt x="487" y="4731"/>
                  <a:pt x="483" y="4764"/>
                </a:cubicBezTo>
                <a:cubicBezTo>
                  <a:pt x="483" y="4764"/>
                  <a:pt x="440" y="4895"/>
                  <a:pt x="463" y="4930"/>
                </a:cubicBezTo>
                <a:cubicBezTo>
                  <a:pt x="485" y="4965"/>
                  <a:pt x="531" y="4992"/>
                  <a:pt x="551" y="4997"/>
                </a:cubicBezTo>
                <a:cubicBezTo>
                  <a:pt x="571" y="5002"/>
                  <a:pt x="641" y="4959"/>
                  <a:pt x="660" y="4940"/>
                </a:cubicBezTo>
                <a:cubicBezTo>
                  <a:pt x="679" y="4921"/>
                  <a:pt x="679" y="4894"/>
                  <a:pt x="679" y="4875"/>
                </a:cubicBezTo>
                <a:cubicBezTo>
                  <a:pt x="680" y="4855"/>
                  <a:pt x="671" y="4815"/>
                  <a:pt x="671" y="4807"/>
                </a:cubicBezTo>
                <a:cubicBezTo>
                  <a:pt x="671" y="4807"/>
                  <a:pt x="671" y="4807"/>
                  <a:pt x="671" y="4806"/>
                </a:cubicBezTo>
                <a:cubicBezTo>
                  <a:pt x="671" y="4802"/>
                  <a:pt x="671" y="4798"/>
                  <a:pt x="671" y="4793"/>
                </a:cubicBezTo>
                <a:cubicBezTo>
                  <a:pt x="672" y="4769"/>
                  <a:pt x="675" y="4731"/>
                  <a:pt x="677" y="4696"/>
                </a:cubicBezTo>
                <a:cubicBezTo>
                  <a:pt x="679" y="4663"/>
                  <a:pt x="688" y="4583"/>
                  <a:pt x="689" y="4556"/>
                </a:cubicBezTo>
                <a:cubicBezTo>
                  <a:pt x="689" y="4529"/>
                  <a:pt x="675" y="4484"/>
                  <a:pt x="675" y="4484"/>
                </a:cubicBezTo>
                <a:cubicBezTo>
                  <a:pt x="674" y="4481"/>
                  <a:pt x="674" y="4479"/>
                  <a:pt x="673" y="4477"/>
                </a:cubicBezTo>
                <a:cubicBezTo>
                  <a:pt x="669" y="4458"/>
                  <a:pt x="661" y="4450"/>
                  <a:pt x="651" y="4412"/>
                </a:cubicBezTo>
                <a:cubicBezTo>
                  <a:pt x="648" y="4400"/>
                  <a:pt x="648" y="4387"/>
                  <a:pt x="648" y="4374"/>
                </a:cubicBezTo>
                <a:cubicBezTo>
                  <a:pt x="648" y="4370"/>
                  <a:pt x="648" y="4365"/>
                  <a:pt x="648" y="4361"/>
                </a:cubicBezTo>
                <a:cubicBezTo>
                  <a:pt x="648" y="4359"/>
                  <a:pt x="648" y="4358"/>
                  <a:pt x="648" y="4357"/>
                </a:cubicBezTo>
                <a:cubicBezTo>
                  <a:pt x="651" y="4357"/>
                  <a:pt x="654" y="4356"/>
                  <a:pt x="655" y="4356"/>
                </a:cubicBezTo>
                <a:cubicBezTo>
                  <a:pt x="665" y="4356"/>
                  <a:pt x="672" y="4348"/>
                  <a:pt x="673" y="4339"/>
                </a:cubicBezTo>
                <a:cubicBezTo>
                  <a:pt x="686" y="4141"/>
                  <a:pt x="695" y="3942"/>
                  <a:pt x="698" y="3744"/>
                </a:cubicBezTo>
                <a:cubicBezTo>
                  <a:pt x="699" y="3715"/>
                  <a:pt x="699" y="3687"/>
                  <a:pt x="695" y="3659"/>
                </a:cubicBezTo>
                <a:cubicBezTo>
                  <a:pt x="699" y="3615"/>
                  <a:pt x="704" y="3563"/>
                  <a:pt x="707" y="3537"/>
                </a:cubicBezTo>
                <a:cubicBezTo>
                  <a:pt x="711" y="3499"/>
                  <a:pt x="711" y="3385"/>
                  <a:pt x="712" y="3355"/>
                </a:cubicBezTo>
                <a:cubicBezTo>
                  <a:pt x="713" y="3327"/>
                  <a:pt x="713" y="3338"/>
                  <a:pt x="713" y="3286"/>
                </a:cubicBezTo>
                <a:cubicBezTo>
                  <a:pt x="713" y="3234"/>
                  <a:pt x="709" y="3102"/>
                  <a:pt x="709" y="3034"/>
                </a:cubicBezTo>
                <a:cubicBezTo>
                  <a:pt x="709" y="2984"/>
                  <a:pt x="707" y="2936"/>
                  <a:pt x="706" y="2894"/>
                </a:cubicBezTo>
                <a:lnTo>
                  <a:pt x="707" y="2894"/>
                </a:lnTo>
                <a:lnTo>
                  <a:pt x="706" y="2894"/>
                </a:lnTo>
                <a:cubicBezTo>
                  <a:pt x="706" y="2878"/>
                  <a:pt x="706" y="2863"/>
                  <a:pt x="707" y="2849"/>
                </a:cubicBezTo>
                <a:cubicBezTo>
                  <a:pt x="707" y="2846"/>
                  <a:pt x="707" y="2841"/>
                  <a:pt x="707" y="2837"/>
                </a:cubicBezTo>
                <a:cubicBezTo>
                  <a:pt x="707" y="2828"/>
                  <a:pt x="708" y="2821"/>
                  <a:pt x="708" y="2819"/>
                </a:cubicBezTo>
                <a:cubicBezTo>
                  <a:pt x="708" y="2815"/>
                  <a:pt x="709" y="2811"/>
                  <a:pt x="709" y="2807"/>
                </a:cubicBezTo>
                <a:cubicBezTo>
                  <a:pt x="711" y="2759"/>
                  <a:pt x="715" y="2697"/>
                  <a:pt x="715" y="2665"/>
                </a:cubicBezTo>
                <a:cubicBezTo>
                  <a:pt x="715" y="2653"/>
                  <a:pt x="715" y="2642"/>
                  <a:pt x="715" y="2630"/>
                </a:cubicBezTo>
                <a:cubicBezTo>
                  <a:pt x="717" y="2606"/>
                  <a:pt x="720" y="2581"/>
                  <a:pt x="724" y="2574"/>
                </a:cubicBezTo>
                <a:cubicBezTo>
                  <a:pt x="725" y="2574"/>
                  <a:pt x="725" y="2574"/>
                  <a:pt x="726" y="2574"/>
                </a:cubicBezTo>
                <a:cubicBezTo>
                  <a:pt x="727" y="2575"/>
                  <a:pt x="729" y="2578"/>
                  <a:pt x="729" y="2581"/>
                </a:cubicBezTo>
                <a:cubicBezTo>
                  <a:pt x="732" y="2597"/>
                  <a:pt x="733" y="2613"/>
                  <a:pt x="733" y="2630"/>
                </a:cubicBezTo>
                <a:cubicBezTo>
                  <a:pt x="733" y="2636"/>
                  <a:pt x="732" y="2643"/>
                  <a:pt x="732" y="2651"/>
                </a:cubicBezTo>
                <a:cubicBezTo>
                  <a:pt x="731" y="2686"/>
                  <a:pt x="733" y="3019"/>
                  <a:pt x="730" y="3066"/>
                </a:cubicBezTo>
                <a:cubicBezTo>
                  <a:pt x="727" y="3112"/>
                  <a:pt x="715" y="3411"/>
                  <a:pt x="715" y="3449"/>
                </a:cubicBezTo>
                <a:cubicBezTo>
                  <a:pt x="715" y="3487"/>
                  <a:pt x="726" y="3539"/>
                  <a:pt x="730" y="3572"/>
                </a:cubicBezTo>
                <a:cubicBezTo>
                  <a:pt x="731" y="3578"/>
                  <a:pt x="732" y="3586"/>
                  <a:pt x="734" y="3595"/>
                </a:cubicBezTo>
                <a:lnTo>
                  <a:pt x="733" y="3595"/>
                </a:lnTo>
                <a:cubicBezTo>
                  <a:pt x="737" y="3671"/>
                  <a:pt x="739" y="3747"/>
                  <a:pt x="740" y="3823"/>
                </a:cubicBezTo>
                <a:cubicBezTo>
                  <a:pt x="740" y="3865"/>
                  <a:pt x="740" y="3906"/>
                  <a:pt x="739" y="3947"/>
                </a:cubicBezTo>
                <a:lnTo>
                  <a:pt x="737" y="4342"/>
                </a:lnTo>
                <a:cubicBezTo>
                  <a:pt x="737" y="4349"/>
                  <a:pt x="740" y="4353"/>
                  <a:pt x="746" y="4355"/>
                </a:cubicBezTo>
                <a:lnTo>
                  <a:pt x="747" y="4356"/>
                </a:lnTo>
                <a:cubicBezTo>
                  <a:pt x="748" y="4356"/>
                  <a:pt x="748" y="4356"/>
                  <a:pt x="749" y="4356"/>
                </a:cubicBezTo>
                <a:cubicBezTo>
                  <a:pt x="748" y="4381"/>
                  <a:pt x="747" y="4400"/>
                  <a:pt x="747" y="4406"/>
                </a:cubicBezTo>
                <a:cubicBezTo>
                  <a:pt x="743" y="4437"/>
                  <a:pt x="727" y="4449"/>
                  <a:pt x="721" y="4468"/>
                </a:cubicBezTo>
                <a:cubicBezTo>
                  <a:pt x="717" y="4479"/>
                  <a:pt x="718" y="4493"/>
                  <a:pt x="719" y="4504"/>
                </a:cubicBezTo>
                <a:cubicBezTo>
                  <a:pt x="719" y="4505"/>
                  <a:pt x="705" y="4532"/>
                  <a:pt x="702" y="4558"/>
                </a:cubicBezTo>
                <a:cubicBezTo>
                  <a:pt x="701" y="4576"/>
                  <a:pt x="702" y="4606"/>
                  <a:pt x="703" y="4629"/>
                </a:cubicBezTo>
                <a:cubicBezTo>
                  <a:pt x="701" y="4677"/>
                  <a:pt x="694" y="4757"/>
                  <a:pt x="693" y="4801"/>
                </a:cubicBezTo>
                <a:cubicBezTo>
                  <a:pt x="691" y="4802"/>
                  <a:pt x="689" y="4807"/>
                  <a:pt x="685" y="4821"/>
                </a:cubicBezTo>
                <a:cubicBezTo>
                  <a:pt x="676" y="4849"/>
                  <a:pt x="681" y="4907"/>
                  <a:pt x="685" y="4919"/>
                </a:cubicBezTo>
                <a:cubicBezTo>
                  <a:pt x="688" y="4931"/>
                  <a:pt x="697" y="4940"/>
                  <a:pt x="729" y="4968"/>
                </a:cubicBezTo>
                <a:cubicBezTo>
                  <a:pt x="762" y="4997"/>
                  <a:pt x="784" y="5005"/>
                  <a:pt x="804" y="4995"/>
                </a:cubicBezTo>
                <a:cubicBezTo>
                  <a:pt x="851" y="4971"/>
                  <a:pt x="910" y="4927"/>
                  <a:pt x="911" y="4890"/>
                </a:cubicBezTo>
                <a:cubicBezTo>
                  <a:pt x="911" y="4852"/>
                  <a:pt x="896" y="4753"/>
                  <a:pt x="896" y="4753"/>
                </a:cubicBezTo>
                <a:cubicBezTo>
                  <a:pt x="895" y="4752"/>
                  <a:pt x="894" y="4753"/>
                  <a:pt x="894" y="4755"/>
                </a:cubicBezTo>
                <a:cubicBezTo>
                  <a:pt x="898" y="4703"/>
                  <a:pt x="894" y="4648"/>
                  <a:pt x="888" y="4620"/>
                </a:cubicBezTo>
                <a:cubicBezTo>
                  <a:pt x="882" y="4588"/>
                  <a:pt x="880" y="4560"/>
                  <a:pt x="888" y="4539"/>
                </a:cubicBezTo>
                <a:cubicBezTo>
                  <a:pt x="897" y="4518"/>
                  <a:pt x="890" y="4475"/>
                  <a:pt x="888" y="4437"/>
                </a:cubicBezTo>
                <a:cubicBezTo>
                  <a:pt x="888" y="4413"/>
                  <a:pt x="893" y="4395"/>
                  <a:pt x="901" y="4366"/>
                </a:cubicBezTo>
                <a:cubicBezTo>
                  <a:pt x="901" y="4366"/>
                  <a:pt x="901" y="4366"/>
                  <a:pt x="901" y="4365"/>
                </a:cubicBezTo>
                <a:cubicBezTo>
                  <a:pt x="905" y="4365"/>
                  <a:pt x="909" y="4365"/>
                  <a:pt x="914" y="4365"/>
                </a:cubicBezTo>
                <a:cubicBezTo>
                  <a:pt x="927" y="4364"/>
                  <a:pt x="937" y="4361"/>
                  <a:pt x="938" y="4348"/>
                </a:cubicBezTo>
                <a:cubicBezTo>
                  <a:pt x="949" y="4276"/>
                  <a:pt x="961" y="4203"/>
                  <a:pt x="978" y="4132"/>
                </a:cubicBezTo>
                <a:cubicBezTo>
                  <a:pt x="994" y="4067"/>
                  <a:pt x="1002" y="4002"/>
                  <a:pt x="1017" y="3937"/>
                </a:cubicBezTo>
                <a:cubicBezTo>
                  <a:pt x="1030" y="3870"/>
                  <a:pt x="1028" y="3809"/>
                  <a:pt x="1019" y="3737"/>
                </a:cubicBezTo>
                <a:cubicBezTo>
                  <a:pt x="1019" y="3717"/>
                  <a:pt x="1008" y="3699"/>
                  <a:pt x="1008" y="3682"/>
                </a:cubicBezTo>
                <a:cubicBezTo>
                  <a:pt x="1008" y="3665"/>
                  <a:pt x="1010" y="3649"/>
                  <a:pt x="1012" y="3633"/>
                </a:cubicBezTo>
                <a:cubicBezTo>
                  <a:pt x="1014" y="3623"/>
                  <a:pt x="1017" y="3613"/>
                  <a:pt x="1013" y="3604"/>
                </a:cubicBezTo>
                <a:cubicBezTo>
                  <a:pt x="1011" y="3599"/>
                  <a:pt x="1008" y="3596"/>
                  <a:pt x="1005" y="3590"/>
                </a:cubicBezTo>
                <a:cubicBezTo>
                  <a:pt x="1002" y="3583"/>
                  <a:pt x="1003" y="3576"/>
                  <a:pt x="1003" y="3568"/>
                </a:cubicBezTo>
                <a:cubicBezTo>
                  <a:pt x="1006" y="3509"/>
                  <a:pt x="1005" y="3447"/>
                  <a:pt x="1012" y="3388"/>
                </a:cubicBezTo>
                <a:cubicBezTo>
                  <a:pt x="1018" y="3328"/>
                  <a:pt x="1037" y="3271"/>
                  <a:pt x="1042" y="3211"/>
                </a:cubicBezTo>
                <a:cubicBezTo>
                  <a:pt x="1050" y="3094"/>
                  <a:pt x="1169" y="2758"/>
                  <a:pt x="1195" y="2529"/>
                </a:cubicBezTo>
                <a:cubicBezTo>
                  <a:pt x="1209" y="2405"/>
                  <a:pt x="1187" y="2273"/>
                  <a:pt x="1163" y="2178"/>
                </a:cubicBezTo>
                <a:cubicBezTo>
                  <a:pt x="1175" y="2172"/>
                  <a:pt x="1171" y="2168"/>
                  <a:pt x="1170" y="2155"/>
                </a:cubicBezTo>
                <a:cubicBezTo>
                  <a:pt x="1168" y="2142"/>
                  <a:pt x="1155" y="2096"/>
                  <a:pt x="1156" y="2097"/>
                </a:cubicBezTo>
                <a:cubicBezTo>
                  <a:pt x="1158" y="2097"/>
                  <a:pt x="1166" y="2090"/>
                  <a:pt x="1166" y="2090"/>
                </a:cubicBezTo>
                <a:cubicBezTo>
                  <a:pt x="1166" y="2090"/>
                  <a:pt x="1169" y="2089"/>
                  <a:pt x="1160" y="2050"/>
                </a:cubicBezTo>
                <a:cubicBezTo>
                  <a:pt x="1151" y="2011"/>
                  <a:pt x="1142" y="1991"/>
                  <a:pt x="1143" y="1981"/>
                </a:cubicBezTo>
                <a:cubicBezTo>
                  <a:pt x="1144" y="1971"/>
                  <a:pt x="1159" y="1965"/>
                  <a:pt x="1210" y="1916"/>
                </a:cubicBezTo>
                <a:cubicBezTo>
                  <a:pt x="1262" y="1866"/>
                  <a:pt x="1353" y="1736"/>
                  <a:pt x="1360" y="1726"/>
                </a:cubicBezTo>
                <a:cubicBezTo>
                  <a:pt x="1367" y="1717"/>
                  <a:pt x="1362" y="1721"/>
                  <a:pt x="1372" y="1713"/>
                </a:cubicBezTo>
                <a:cubicBezTo>
                  <a:pt x="1382" y="1706"/>
                  <a:pt x="1371" y="1685"/>
                  <a:pt x="1373" y="16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3" name="Google Shape;1223;p44"/>
          <p:cNvSpPr/>
          <p:nvPr/>
        </p:nvSpPr>
        <p:spPr>
          <a:xfrm>
            <a:off x="8885918" y="2600531"/>
            <a:ext cx="989843" cy="3426824"/>
          </a:xfrm>
          <a:custGeom>
            <a:rect b="b" l="l" r="r" t="t"/>
            <a:pathLst>
              <a:path extrusionOk="0" h="5219" w="1509">
                <a:moveTo>
                  <a:pt x="603" y="705"/>
                </a:moveTo>
                <a:lnTo>
                  <a:pt x="603" y="705"/>
                </a:lnTo>
                <a:cubicBezTo>
                  <a:pt x="603" y="707"/>
                  <a:pt x="603" y="708"/>
                  <a:pt x="602" y="710"/>
                </a:cubicBezTo>
                <a:cubicBezTo>
                  <a:pt x="602" y="707"/>
                  <a:pt x="603" y="706"/>
                  <a:pt x="603" y="705"/>
                </a:cubicBezTo>
                <a:close/>
                <a:moveTo>
                  <a:pt x="305" y="1883"/>
                </a:moveTo>
                <a:lnTo>
                  <a:pt x="305" y="1883"/>
                </a:lnTo>
                <a:cubicBezTo>
                  <a:pt x="307" y="1872"/>
                  <a:pt x="302" y="1869"/>
                  <a:pt x="305" y="1858"/>
                </a:cubicBezTo>
                <a:cubicBezTo>
                  <a:pt x="308" y="1848"/>
                  <a:pt x="315" y="1841"/>
                  <a:pt x="321" y="1829"/>
                </a:cubicBezTo>
                <a:cubicBezTo>
                  <a:pt x="326" y="1817"/>
                  <a:pt x="318" y="1795"/>
                  <a:pt x="321" y="1774"/>
                </a:cubicBezTo>
                <a:cubicBezTo>
                  <a:pt x="323" y="1755"/>
                  <a:pt x="332" y="1661"/>
                  <a:pt x="332" y="1663"/>
                </a:cubicBezTo>
                <a:cubicBezTo>
                  <a:pt x="330" y="1683"/>
                  <a:pt x="353" y="1771"/>
                  <a:pt x="350" y="1790"/>
                </a:cubicBezTo>
                <a:cubicBezTo>
                  <a:pt x="346" y="1810"/>
                  <a:pt x="343" y="1816"/>
                  <a:pt x="340" y="1856"/>
                </a:cubicBezTo>
                <a:cubicBezTo>
                  <a:pt x="337" y="1897"/>
                  <a:pt x="337" y="1944"/>
                  <a:pt x="332" y="1970"/>
                </a:cubicBezTo>
                <a:cubicBezTo>
                  <a:pt x="326" y="1996"/>
                  <a:pt x="313" y="2091"/>
                  <a:pt x="313" y="2091"/>
                </a:cubicBezTo>
                <a:cubicBezTo>
                  <a:pt x="311" y="2064"/>
                  <a:pt x="297" y="1922"/>
                  <a:pt x="304" y="1911"/>
                </a:cubicBezTo>
                <a:cubicBezTo>
                  <a:pt x="312" y="1898"/>
                  <a:pt x="304" y="1894"/>
                  <a:pt x="305" y="1883"/>
                </a:cubicBezTo>
                <a:close/>
                <a:moveTo>
                  <a:pt x="1490" y="1750"/>
                </a:moveTo>
                <a:lnTo>
                  <a:pt x="1490" y="1750"/>
                </a:lnTo>
                <a:cubicBezTo>
                  <a:pt x="1494" y="1732"/>
                  <a:pt x="1497" y="1712"/>
                  <a:pt x="1494" y="1697"/>
                </a:cubicBezTo>
                <a:cubicBezTo>
                  <a:pt x="1492" y="1683"/>
                  <a:pt x="1439" y="1117"/>
                  <a:pt x="1407" y="974"/>
                </a:cubicBezTo>
                <a:cubicBezTo>
                  <a:pt x="1376" y="832"/>
                  <a:pt x="1353" y="867"/>
                  <a:pt x="1353" y="867"/>
                </a:cubicBezTo>
                <a:cubicBezTo>
                  <a:pt x="1353" y="867"/>
                  <a:pt x="1049" y="775"/>
                  <a:pt x="1024" y="752"/>
                </a:cubicBezTo>
                <a:cubicBezTo>
                  <a:pt x="999" y="730"/>
                  <a:pt x="962" y="694"/>
                  <a:pt x="958" y="703"/>
                </a:cubicBezTo>
                <a:cubicBezTo>
                  <a:pt x="956" y="693"/>
                  <a:pt x="953" y="687"/>
                  <a:pt x="952" y="685"/>
                </a:cubicBezTo>
                <a:cubicBezTo>
                  <a:pt x="952" y="684"/>
                  <a:pt x="952" y="686"/>
                  <a:pt x="951" y="689"/>
                </a:cubicBezTo>
                <a:cubicBezTo>
                  <a:pt x="949" y="664"/>
                  <a:pt x="952" y="646"/>
                  <a:pt x="952" y="646"/>
                </a:cubicBezTo>
                <a:cubicBezTo>
                  <a:pt x="964" y="628"/>
                  <a:pt x="987" y="572"/>
                  <a:pt x="987" y="572"/>
                </a:cubicBezTo>
                <a:cubicBezTo>
                  <a:pt x="1016" y="566"/>
                  <a:pt x="1016" y="531"/>
                  <a:pt x="1046" y="493"/>
                </a:cubicBezTo>
                <a:cubicBezTo>
                  <a:pt x="1076" y="456"/>
                  <a:pt x="1070" y="435"/>
                  <a:pt x="1070" y="435"/>
                </a:cubicBezTo>
                <a:cubicBezTo>
                  <a:pt x="1118" y="388"/>
                  <a:pt x="1115" y="314"/>
                  <a:pt x="1115" y="314"/>
                </a:cubicBezTo>
                <a:cubicBezTo>
                  <a:pt x="1090" y="86"/>
                  <a:pt x="889" y="24"/>
                  <a:pt x="760" y="12"/>
                </a:cubicBezTo>
                <a:cubicBezTo>
                  <a:pt x="630" y="0"/>
                  <a:pt x="584" y="137"/>
                  <a:pt x="565" y="192"/>
                </a:cubicBezTo>
                <a:cubicBezTo>
                  <a:pt x="545" y="246"/>
                  <a:pt x="553" y="385"/>
                  <a:pt x="553" y="385"/>
                </a:cubicBezTo>
                <a:cubicBezTo>
                  <a:pt x="524" y="392"/>
                  <a:pt x="557" y="459"/>
                  <a:pt x="564" y="475"/>
                </a:cubicBezTo>
                <a:cubicBezTo>
                  <a:pt x="571" y="491"/>
                  <a:pt x="570" y="488"/>
                  <a:pt x="572" y="509"/>
                </a:cubicBezTo>
                <a:cubicBezTo>
                  <a:pt x="574" y="529"/>
                  <a:pt x="603" y="543"/>
                  <a:pt x="603" y="543"/>
                </a:cubicBezTo>
                <a:cubicBezTo>
                  <a:pt x="602" y="558"/>
                  <a:pt x="613" y="599"/>
                  <a:pt x="616" y="611"/>
                </a:cubicBezTo>
                <a:cubicBezTo>
                  <a:pt x="619" y="623"/>
                  <a:pt x="616" y="682"/>
                  <a:pt x="616" y="682"/>
                </a:cubicBezTo>
                <a:cubicBezTo>
                  <a:pt x="612" y="680"/>
                  <a:pt x="607" y="691"/>
                  <a:pt x="604" y="703"/>
                </a:cubicBezTo>
                <a:cubicBezTo>
                  <a:pt x="603" y="703"/>
                  <a:pt x="602" y="703"/>
                  <a:pt x="601" y="703"/>
                </a:cubicBezTo>
                <a:cubicBezTo>
                  <a:pt x="601" y="703"/>
                  <a:pt x="596" y="705"/>
                  <a:pt x="582" y="725"/>
                </a:cubicBezTo>
                <a:cubicBezTo>
                  <a:pt x="567" y="745"/>
                  <a:pt x="550" y="765"/>
                  <a:pt x="537" y="771"/>
                </a:cubicBezTo>
                <a:cubicBezTo>
                  <a:pt x="524" y="778"/>
                  <a:pt x="453" y="804"/>
                  <a:pt x="415" y="818"/>
                </a:cubicBezTo>
                <a:cubicBezTo>
                  <a:pt x="378" y="832"/>
                  <a:pt x="199" y="890"/>
                  <a:pt x="194" y="889"/>
                </a:cubicBezTo>
                <a:cubicBezTo>
                  <a:pt x="189" y="888"/>
                  <a:pt x="184" y="887"/>
                  <a:pt x="178" y="891"/>
                </a:cubicBezTo>
                <a:cubicBezTo>
                  <a:pt x="172" y="895"/>
                  <a:pt x="156" y="902"/>
                  <a:pt x="129" y="988"/>
                </a:cubicBezTo>
                <a:cubicBezTo>
                  <a:pt x="101" y="1075"/>
                  <a:pt x="30" y="1733"/>
                  <a:pt x="23" y="1750"/>
                </a:cubicBezTo>
                <a:cubicBezTo>
                  <a:pt x="17" y="1766"/>
                  <a:pt x="5" y="1791"/>
                  <a:pt x="7" y="1807"/>
                </a:cubicBezTo>
                <a:cubicBezTo>
                  <a:pt x="10" y="1823"/>
                  <a:pt x="0" y="1837"/>
                  <a:pt x="7" y="1850"/>
                </a:cubicBezTo>
                <a:cubicBezTo>
                  <a:pt x="14" y="1864"/>
                  <a:pt x="7" y="1882"/>
                  <a:pt x="17" y="1914"/>
                </a:cubicBezTo>
                <a:cubicBezTo>
                  <a:pt x="25" y="1945"/>
                  <a:pt x="78" y="2447"/>
                  <a:pt x="113" y="2578"/>
                </a:cubicBezTo>
                <a:cubicBezTo>
                  <a:pt x="113" y="2578"/>
                  <a:pt x="123" y="2576"/>
                  <a:pt x="138" y="2572"/>
                </a:cubicBezTo>
                <a:cubicBezTo>
                  <a:pt x="143" y="2592"/>
                  <a:pt x="155" y="2638"/>
                  <a:pt x="162" y="2637"/>
                </a:cubicBezTo>
                <a:cubicBezTo>
                  <a:pt x="165" y="2637"/>
                  <a:pt x="178" y="2635"/>
                  <a:pt x="196" y="2630"/>
                </a:cubicBezTo>
                <a:cubicBezTo>
                  <a:pt x="199" y="2644"/>
                  <a:pt x="206" y="2676"/>
                  <a:pt x="219" y="2699"/>
                </a:cubicBezTo>
                <a:cubicBezTo>
                  <a:pt x="234" y="2726"/>
                  <a:pt x="253" y="2760"/>
                  <a:pt x="274" y="2782"/>
                </a:cubicBezTo>
                <a:cubicBezTo>
                  <a:pt x="266" y="2877"/>
                  <a:pt x="259" y="2959"/>
                  <a:pt x="256" y="2992"/>
                </a:cubicBezTo>
                <a:cubicBezTo>
                  <a:pt x="247" y="3089"/>
                  <a:pt x="250" y="3700"/>
                  <a:pt x="256" y="3743"/>
                </a:cubicBezTo>
                <a:cubicBezTo>
                  <a:pt x="262" y="3785"/>
                  <a:pt x="317" y="4217"/>
                  <a:pt x="323" y="4262"/>
                </a:cubicBezTo>
                <a:cubicBezTo>
                  <a:pt x="329" y="4308"/>
                  <a:pt x="408" y="4745"/>
                  <a:pt x="420" y="4761"/>
                </a:cubicBezTo>
                <a:cubicBezTo>
                  <a:pt x="433" y="4776"/>
                  <a:pt x="435" y="4781"/>
                  <a:pt x="420" y="4797"/>
                </a:cubicBezTo>
                <a:cubicBezTo>
                  <a:pt x="405" y="4813"/>
                  <a:pt x="394" y="4852"/>
                  <a:pt x="405" y="4895"/>
                </a:cubicBezTo>
                <a:cubicBezTo>
                  <a:pt x="415" y="4937"/>
                  <a:pt x="399" y="4968"/>
                  <a:pt x="408" y="4964"/>
                </a:cubicBezTo>
                <a:cubicBezTo>
                  <a:pt x="415" y="4963"/>
                  <a:pt x="422" y="4954"/>
                  <a:pt x="440" y="4948"/>
                </a:cubicBezTo>
                <a:cubicBezTo>
                  <a:pt x="438" y="4955"/>
                  <a:pt x="435" y="4963"/>
                  <a:pt x="428" y="4974"/>
                </a:cubicBezTo>
                <a:cubicBezTo>
                  <a:pt x="414" y="4998"/>
                  <a:pt x="358" y="5044"/>
                  <a:pt x="318" y="5075"/>
                </a:cubicBezTo>
                <a:cubicBezTo>
                  <a:pt x="277" y="5106"/>
                  <a:pt x="218" y="5122"/>
                  <a:pt x="198" y="5137"/>
                </a:cubicBezTo>
                <a:cubicBezTo>
                  <a:pt x="178" y="5152"/>
                  <a:pt x="184" y="5178"/>
                  <a:pt x="181" y="5182"/>
                </a:cubicBezTo>
                <a:cubicBezTo>
                  <a:pt x="177" y="5187"/>
                  <a:pt x="165" y="5196"/>
                  <a:pt x="193" y="5199"/>
                </a:cubicBezTo>
                <a:cubicBezTo>
                  <a:pt x="221" y="5203"/>
                  <a:pt x="373" y="5213"/>
                  <a:pt x="445" y="5212"/>
                </a:cubicBezTo>
                <a:cubicBezTo>
                  <a:pt x="518" y="5210"/>
                  <a:pt x="555" y="5180"/>
                  <a:pt x="572" y="5163"/>
                </a:cubicBezTo>
                <a:cubicBezTo>
                  <a:pt x="590" y="5147"/>
                  <a:pt x="617" y="5165"/>
                  <a:pt x="646" y="5169"/>
                </a:cubicBezTo>
                <a:cubicBezTo>
                  <a:pt x="675" y="5174"/>
                  <a:pt x="782" y="5137"/>
                  <a:pt x="782" y="5137"/>
                </a:cubicBezTo>
                <a:cubicBezTo>
                  <a:pt x="782" y="5137"/>
                  <a:pt x="778" y="5091"/>
                  <a:pt x="778" y="5079"/>
                </a:cubicBezTo>
                <a:cubicBezTo>
                  <a:pt x="778" y="5069"/>
                  <a:pt x="771" y="5069"/>
                  <a:pt x="771" y="5069"/>
                </a:cubicBezTo>
                <a:cubicBezTo>
                  <a:pt x="776" y="5044"/>
                  <a:pt x="771" y="5004"/>
                  <a:pt x="765" y="4981"/>
                </a:cubicBezTo>
                <a:cubicBezTo>
                  <a:pt x="758" y="4957"/>
                  <a:pt x="726" y="4918"/>
                  <a:pt x="726" y="4918"/>
                </a:cubicBezTo>
                <a:cubicBezTo>
                  <a:pt x="723" y="4920"/>
                  <a:pt x="718" y="4920"/>
                  <a:pt x="715" y="4921"/>
                </a:cubicBezTo>
                <a:cubicBezTo>
                  <a:pt x="718" y="4919"/>
                  <a:pt x="720" y="4917"/>
                  <a:pt x="722" y="4916"/>
                </a:cubicBezTo>
                <a:cubicBezTo>
                  <a:pt x="726" y="4913"/>
                  <a:pt x="729" y="4908"/>
                  <a:pt x="729" y="4903"/>
                </a:cubicBezTo>
                <a:cubicBezTo>
                  <a:pt x="730" y="4878"/>
                  <a:pt x="734" y="4804"/>
                  <a:pt x="728" y="4779"/>
                </a:cubicBezTo>
                <a:cubicBezTo>
                  <a:pt x="723" y="4748"/>
                  <a:pt x="689" y="4689"/>
                  <a:pt x="694" y="4663"/>
                </a:cubicBezTo>
                <a:cubicBezTo>
                  <a:pt x="698" y="4637"/>
                  <a:pt x="677" y="4107"/>
                  <a:pt x="666" y="4007"/>
                </a:cubicBezTo>
                <a:cubicBezTo>
                  <a:pt x="656" y="3907"/>
                  <a:pt x="616" y="3824"/>
                  <a:pt x="622" y="3801"/>
                </a:cubicBezTo>
                <a:cubicBezTo>
                  <a:pt x="628" y="3779"/>
                  <a:pt x="648" y="3663"/>
                  <a:pt x="663" y="3618"/>
                </a:cubicBezTo>
                <a:cubicBezTo>
                  <a:pt x="678" y="3572"/>
                  <a:pt x="673" y="3522"/>
                  <a:pt x="684" y="3457"/>
                </a:cubicBezTo>
                <a:cubicBezTo>
                  <a:pt x="697" y="3392"/>
                  <a:pt x="794" y="3024"/>
                  <a:pt x="800" y="3016"/>
                </a:cubicBezTo>
                <a:cubicBezTo>
                  <a:pt x="806" y="3009"/>
                  <a:pt x="849" y="3215"/>
                  <a:pt x="861" y="3387"/>
                </a:cubicBezTo>
                <a:cubicBezTo>
                  <a:pt x="873" y="3559"/>
                  <a:pt x="868" y="3952"/>
                  <a:pt x="871" y="4045"/>
                </a:cubicBezTo>
                <a:cubicBezTo>
                  <a:pt x="875" y="4137"/>
                  <a:pt x="863" y="4522"/>
                  <a:pt x="871" y="4567"/>
                </a:cubicBezTo>
                <a:cubicBezTo>
                  <a:pt x="871" y="4583"/>
                  <a:pt x="829" y="4720"/>
                  <a:pt x="814" y="4794"/>
                </a:cubicBezTo>
                <a:cubicBezTo>
                  <a:pt x="798" y="4869"/>
                  <a:pt x="794" y="4883"/>
                  <a:pt x="797" y="4903"/>
                </a:cubicBezTo>
                <a:cubicBezTo>
                  <a:pt x="800" y="4923"/>
                  <a:pt x="806" y="4963"/>
                  <a:pt x="812" y="4961"/>
                </a:cubicBezTo>
                <a:cubicBezTo>
                  <a:pt x="815" y="4960"/>
                  <a:pt x="825" y="4954"/>
                  <a:pt x="840" y="4948"/>
                </a:cubicBezTo>
                <a:cubicBezTo>
                  <a:pt x="835" y="4981"/>
                  <a:pt x="826" y="5056"/>
                  <a:pt x="848" y="5082"/>
                </a:cubicBezTo>
                <a:cubicBezTo>
                  <a:pt x="848" y="5082"/>
                  <a:pt x="843" y="5084"/>
                  <a:pt x="841" y="5089"/>
                </a:cubicBezTo>
                <a:cubicBezTo>
                  <a:pt x="839" y="5096"/>
                  <a:pt x="837" y="5148"/>
                  <a:pt x="837" y="5152"/>
                </a:cubicBezTo>
                <a:cubicBezTo>
                  <a:pt x="838" y="5156"/>
                  <a:pt x="841" y="5160"/>
                  <a:pt x="844" y="5168"/>
                </a:cubicBezTo>
                <a:cubicBezTo>
                  <a:pt x="847" y="5177"/>
                  <a:pt x="832" y="5198"/>
                  <a:pt x="848" y="5206"/>
                </a:cubicBezTo>
                <a:cubicBezTo>
                  <a:pt x="863" y="5215"/>
                  <a:pt x="1083" y="5218"/>
                  <a:pt x="1120" y="5210"/>
                </a:cubicBezTo>
                <a:cubicBezTo>
                  <a:pt x="1158" y="5202"/>
                  <a:pt x="1163" y="5194"/>
                  <a:pt x="1164" y="5189"/>
                </a:cubicBezTo>
                <a:cubicBezTo>
                  <a:pt x="1164" y="5185"/>
                  <a:pt x="1161" y="5166"/>
                  <a:pt x="1152" y="5163"/>
                </a:cubicBezTo>
                <a:cubicBezTo>
                  <a:pt x="1152" y="5163"/>
                  <a:pt x="1155" y="5138"/>
                  <a:pt x="1132" y="5107"/>
                </a:cubicBezTo>
                <a:cubicBezTo>
                  <a:pt x="1108" y="5077"/>
                  <a:pt x="1073" y="5017"/>
                  <a:pt x="1073" y="4980"/>
                </a:cubicBezTo>
                <a:cubicBezTo>
                  <a:pt x="1073" y="4975"/>
                  <a:pt x="1073" y="4971"/>
                  <a:pt x="1072" y="4968"/>
                </a:cubicBezTo>
                <a:cubicBezTo>
                  <a:pt x="1080" y="4959"/>
                  <a:pt x="1091" y="4944"/>
                  <a:pt x="1107" y="4922"/>
                </a:cubicBezTo>
                <a:cubicBezTo>
                  <a:pt x="1137" y="4877"/>
                  <a:pt x="1136" y="4838"/>
                  <a:pt x="1150" y="4807"/>
                </a:cubicBezTo>
                <a:cubicBezTo>
                  <a:pt x="1163" y="4777"/>
                  <a:pt x="1176" y="4774"/>
                  <a:pt x="1176" y="4732"/>
                </a:cubicBezTo>
                <a:cubicBezTo>
                  <a:pt x="1176" y="4689"/>
                  <a:pt x="1189" y="4672"/>
                  <a:pt x="1192" y="4642"/>
                </a:cubicBezTo>
                <a:cubicBezTo>
                  <a:pt x="1195" y="4611"/>
                  <a:pt x="1219" y="4372"/>
                  <a:pt x="1222" y="4276"/>
                </a:cubicBezTo>
                <a:cubicBezTo>
                  <a:pt x="1225" y="4180"/>
                  <a:pt x="1227" y="3914"/>
                  <a:pt x="1230" y="3839"/>
                </a:cubicBezTo>
                <a:cubicBezTo>
                  <a:pt x="1233" y="3762"/>
                  <a:pt x="1295" y="3178"/>
                  <a:pt x="1306" y="3067"/>
                </a:cubicBezTo>
                <a:cubicBezTo>
                  <a:pt x="1316" y="2956"/>
                  <a:pt x="1329" y="2888"/>
                  <a:pt x="1337" y="2794"/>
                </a:cubicBezTo>
                <a:cubicBezTo>
                  <a:pt x="1338" y="2784"/>
                  <a:pt x="1338" y="2771"/>
                  <a:pt x="1337" y="2758"/>
                </a:cubicBezTo>
                <a:cubicBezTo>
                  <a:pt x="1372" y="2699"/>
                  <a:pt x="1377" y="2643"/>
                  <a:pt x="1378" y="2625"/>
                </a:cubicBezTo>
                <a:cubicBezTo>
                  <a:pt x="1383" y="2625"/>
                  <a:pt x="1387" y="2626"/>
                  <a:pt x="1390" y="2627"/>
                </a:cubicBezTo>
                <a:cubicBezTo>
                  <a:pt x="1401" y="2628"/>
                  <a:pt x="1408" y="2628"/>
                  <a:pt x="1410" y="2627"/>
                </a:cubicBezTo>
                <a:cubicBezTo>
                  <a:pt x="1413" y="2622"/>
                  <a:pt x="1419" y="2576"/>
                  <a:pt x="1422" y="2555"/>
                </a:cubicBezTo>
                <a:cubicBezTo>
                  <a:pt x="1423" y="2555"/>
                  <a:pt x="1423" y="2555"/>
                  <a:pt x="1424" y="2555"/>
                </a:cubicBezTo>
                <a:cubicBezTo>
                  <a:pt x="1466" y="2548"/>
                  <a:pt x="1473" y="2538"/>
                  <a:pt x="1473" y="2538"/>
                </a:cubicBezTo>
                <a:cubicBezTo>
                  <a:pt x="1473" y="2538"/>
                  <a:pt x="1488" y="1884"/>
                  <a:pt x="1494" y="1846"/>
                </a:cubicBezTo>
                <a:cubicBezTo>
                  <a:pt x="1501" y="1807"/>
                  <a:pt x="1508" y="1798"/>
                  <a:pt x="1506" y="1784"/>
                </a:cubicBezTo>
                <a:cubicBezTo>
                  <a:pt x="1504" y="1771"/>
                  <a:pt x="1486" y="1767"/>
                  <a:pt x="1490" y="17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4" name="Google Shape;1224;p44"/>
          <p:cNvSpPr/>
          <p:nvPr/>
        </p:nvSpPr>
        <p:spPr>
          <a:xfrm>
            <a:off x="20165614" y="2800235"/>
            <a:ext cx="894332" cy="3235802"/>
          </a:xfrm>
          <a:custGeom>
            <a:rect b="b" l="l" r="r" t="t"/>
            <a:pathLst>
              <a:path extrusionOk="0" h="4931" w="1361">
                <a:moveTo>
                  <a:pt x="1083" y="2892"/>
                </a:moveTo>
                <a:lnTo>
                  <a:pt x="1083" y="2892"/>
                </a:lnTo>
                <a:cubicBezTo>
                  <a:pt x="1083" y="2892"/>
                  <a:pt x="1083" y="2892"/>
                  <a:pt x="1085" y="2893"/>
                </a:cubicBezTo>
                <a:lnTo>
                  <a:pt x="1084" y="2906"/>
                </a:lnTo>
                <a:cubicBezTo>
                  <a:pt x="1084" y="2901"/>
                  <a:pt x="1083" y="2896"/>
                  <a:pt x="1083" y="2892"/>
                </a:cubicBezTo>
                <a:close/>
                <a:moveTo>
                  <a:pt x="486" y="410"/>
                </a:moveTo>
                <a:lnTo>
                  <a:pt x="486" y="410"/>
                </a:lnTo>
                <a:cubicBezTo>
                  <a:pt x="485" y="393"/>
                  <a:pt x="482" y="376"/>
                  <a:pt x="495" y="377"/>
                </a:cubicBezTo>
                <a:cubicBezTo>
                  <a:pt x="495" y="377"/>
                  <a:pt x="496" y="387"/>
                  <a:pt x="496" y="403"/>
                </a:cubicBezTo>
                <a:cubicBezTo>
                  <a:pt x="496" y="418"/>
                  <a:pt x="504" y="437"/>
                  <a:pt x="504" y="442"/>
                </a:cubicBezTo>
                <a:cubicBezTo>
                  <a:pt x="503" y="446"/>
                  <a:pt x="487" y="432"/>
                  <a:pt x="486" y="410"/>
                </a:cubicBezTo>
                <a:close/>
                <a:moveTo>
                  <a:pt x="491" y="330"/>
                </a:moveTo>
                <a:lnTo>
                  <a:pt x="491" y="330"/>
                </a:lnTo>
                <a:cubicBezTo>
                  <a:pt x="491" y="333"/>
                  <a:pt x="496" y="350"/>
                  <a:pt x="494" y="351"/>
                </a:cubicBezTo>
                <a:cubicBezTo>
                  <a:pt x="492" y="352"/>
                  <a:pt x="487" y="358"/>
                  <a:pt x="487" y="358"/>
                </a:cubicBezTo>
                <a:lnTo>
                  <a:pt x="474" y="358"/>
                </a:lnTo>
                <a:cubicBezTo>
                  <a:pt x="472" y="358"/>
                  <a:pt x="491" y="330"/>
                  <a:pt x="491" y="330"/>
                </a:cubicBezTo>
                <a:close/>
                <a:moveTo>
                  <a:pt x="616" y="31"/>
                </a:moveTo>
                <a:lnTo>
                  <a:pt x="616" y="31"/>
                </a:lnTo>
                <a:cubicBezTo>
                  <a:pt x="664" y="0"/>
                  <a:pt x="707" y="13"/>
                  <a:pt x="707" y="13"/>
                </a:cubicBezTo>
                <a:cubicBezTo>
                  <a:pt x="678" y="12"/>
                  <a:pt x="644" y="20"/>
                  <a:pt x="616" y="31"/>
                </a:cubicBezTo>
                <a:close/>
                <a:moveTo>
                  <a:pt x="876" y="71"/>
                </a:moveTo>
                <a:lnTo>
                  <a:pt x="876" y="71"/>
                </a:lnTo>
                <a:cubicBezTo>
                  <a:pt x="878" y="74"/>
                  <a:pt x="879" y="76"/>
                  <a:pt x="879" y="79"/>
                </a:cubicBezTo>
                <a:cubicBezTo>
                  <a:pt x="878" y="76"/>
                  <a:pt x="876" y="74"/>
                  <a:pt x="875" y="72"/>
                </a:cubicBezTo>
                <a:cubicBezTo>
                  <a:pt x="856" y="46"/>
                  <a:pt x="832" y="32"/>
                  <a:pt x="811" y="24"/>
                </a:cubicBezTo>
                <a:cubicBezTo>
                  <a:pt x="848" y="28"/>
                  <a:pt x="872" y="62"/>
                  <a:pt x="876" y="71"/>
                </a:cubicBezTo>
                <a:close/>
                <a:moveTo>
                  <a:pt x="737" y="4718"/>
                </a:moveTo>
                <a:lnTo>
                  <a:pt x="737" y="4718"/>
                </a:lnTo>
                <a:cubicBezTo>
                  <a:pt x="737" y="4715"/>
                  <a:pt x="738" y="4712"/>
                  <a:pt x="738" y="4709"/>
                </a:cubicBezTo>
                <a:cubicBezTo>
                  <a:pt x="738" y="4713"/>
                  <a:pt x="737" y="4716"/>
                  <a:pt x="737" y="4719"/>
                </a:cubicBezTo>
                <a:lnTo>
                  <a:pt x="737" y="4718"/>
                </a:lnTo>
                <a:close/>
                <a:moveTo>
                  <a:pt x="995" y="1405"/>
                </a:moveTo>
                <a:lnTo>
                  <a:pt x="995" y="1405"/>
                </a:lnTo>
                <a:cubicBezTo>
                  <a:pt x="997" y="1404"/>
                  <a:pt x="1000" y="1408"/>
                  <a:pt x="1001" y="1410"/>
                </a:cubicBezTo>
                <a:cubicBezTo>
                  <a:pt x="1005" y="1421"/>
                  <a:pt x="1010" y="1432"/>
                  <a:pt x="1010" y="1444"/>
                </a:cubicBezTo>
                <a:cubicBezTo>
                  <a:pt x="1011" y="1458"/>
                  <a:pt x="1004" y="1474"/>
                  <a:pt x="1011" y="1487"/>
                </a:cubicBezTo>
                <a:cubicBezTo>
                  <a:pt x="1014" y="1493"/>
                  <a:pt x="1020" y="1498"/>
                  <a:pt x="1023" y="1505"/>
                </a:cubicBezTo>
                <a:cubicBezTo>
                  <a:pt x="1024" y="1509"/>
                  <a:pt x="1024" y="1514"/>
                  <a:pt x="1024" y="1518"/>
                </a:cubicBezTo>
                <a:cubicBezTo>
                  <a:pt x="1023" y="1525"/>
                  <a:pt x="1023" y="1531"/>
                  <a:pt x="1023" y="1538"/>
                </a:cubicBezTo>
                <a:cubicBezTo>
                  <a:pt x="1013" y="1540"/>
                  <a:pt x="1002" y="1541"/>
                  <a:pt x="990" y="1541"/>
                </a:cubicBezTo>
                <a:cubicBezTo>
                  <a:pt x="991" y="1531"/>
                  <a:pt x="987" y="1521"/>
                  <a:pt x="980" y="1513"/>
                </a:cubicBezTo>
                <a:cubicBezTo>
                  <a:pt x="978" y="1510"/>
                  <a:pt x="975" y="1508"/>
                  <a:pt x="973" y="1504"/>
                </a:cubicBezTo>
                <a:cubicBezTo>
                  <a:pt x="971" y="1501"/>
                  <a:pt x="971" y="1496"/>
                  <a:pt x="973" y="1494"/>
                </a:cubicBezTo>
                <a:cubicBezTo>
                  <a:pt x="975" y="1492"/>
                  <a:pt x="977" y="1491"/>
                  <a:pt x="979" y="1490"/>
                </a:cubicBezTo>
                <a:cubicBezTo>
                  <a:pt x="986" y="1486"/>
                  <a:pt x="987" y="1476"/>
                  <a:pt x="988" y="1468"/>
                </a:cubicBezTo>
                <a:cubicBezTo>
                  <a:pt x="989" y="1458"/>
                  <a:pt x="990" y="1448"/>
                  <a:pt x="993" y="1439"/>
                </a:cubicBezTo>
                <a:cubicBezTo>
                  <a:pt x="995" y="1433"/>
                  <a:pt x="997" y="1427"/>
                  <a:pt x="997" y="1422"/>
                </a:cubicBezTo>
                <a:cubicBezTo>
                  <a:pt x="997" y="1416"/>
                  <a:pt x="994" y="1410"/>
                  <a:pt x="995" y="1405"/>
                </a:cubicBezTo>
                <a:close/>
                <a:moveTo>
                  <a:pt x="1314" y="2629"/>
                </a:moveTo>
                <a:lnTo>
                  <a:pt x="1314" y="2629"/>
                </a:lnTo>
                <a:cubicBezTo>
                  <a:pt x="1269" y="2384"/>
                  <a:pt x="1222" y="2215"/>
                  <a:pt x="1162" y="2039"/>
                </a:cubicBezTo>
                <a:cubicBezTo>
                  <a:pt x="1170" y="2025"/>
                  <a:pt x="1170" y="2015"/>
                  <a:pt x="1162" y="2005"/>
                </a:cubicBezTo>
                <a:cubicBezTo>
                  <a:pt x="1151" y="1989"/>
                  <a:pt x="1108" y="1867"/>
                  <a:pt x="1101" y="1856"/>
                </a:cubicBezTo>
                <a:cubicBezTo>
                  <a:pt x="1094" y="1843"/>
                  <a:pt x="1087" y="1835"/>
                  <a:pt x="1093" y="1831"/>
                </a:cubicBezTo>
                <a:cubicBezTo>
                  <a:pt x="1096" y="1828"/>
                  <a:pt x="1123" y="1830"/>
                  <a:pt x="1138" y="1830"/>
                </a:cubicBezTo>
                <a:cubicBezTo>
                  <a:pt x="1140" y="1831"/>
                  <a:pt x="1141" y="1832"/>
                  <a:pt x="1142" y="1832"/>
                </a:cubicBezTo>
                <a:cubicBezTo>
                  <a:pt x="1150" y="1833"/>
                  <a:pt x="1154" y="1832"/>
                  <a:pt x="1155" y="1830"/>
                </a:cubicBezTo>
                <a:cubicBezTo>
                  <a:pt x="1172" y="1828"/>
                  <a:pt x="1186" y="1823"/>
                  <a:pt x="1198" y="1817"/>
                </a:cubicBezTo>
                <a:cubicBezTo>
                  <a:pt x="1204" y="1822"/>
                  <a:pt x="1217" y="1822"/>
                  <a:pt x="1221" y="1811"/>
                </a:cubicBezTo>
                <a:cubicBezTo>
                  <a:pt x="1222" y="1808"/>
                  <a:pt x="1222" y="1804"/>
                  <a:pt x="1224" y="1799"/>
                </a:cubicBezTo>
                <a:cubicBezTo>
                  <a:pt x="1242" y="1781"/>
                  <a:pt x="1252" y="1761"/>
                  <a:pt x="1260" y="1753"/>
                </a:cubicBezTo>
                <a:cubicBezTo>
                  <a:pt x="1262" y="1752"/>
                  <a:pt x="1264" y="1747"/>
                  <a:pt x="1265" y="1742"/>
                </a:cubicBezTo>
                <a:cubicBezTo>
                  <a:pt x="1272" y="1744"/>
                  <a:pt x="1277" y="1741"/>
                  <a:pt x="1277" y="1723"/>
                </a:cubicBezTo>
                <a:cubicBezTo>
                  <a:pt x="1277" y="1702"/>
                  <a:pt x="1275" y="1663"/>
                  <a:pt x="1272" y="1655"/>
                </a:cubicBezTo>
                <a:cubicBezTo>
                  <a:pt x="1270" y="1654"/>
                  <a:pt x="1269" y="1650"/>
                  <a:pt x="1267" y="1647"/>
                </a:cubicBezTo>
                <a:cubicBezTo>
                  <a:pt x="1267" y="1631"/>
                  <a:pt x="1266" y="1615"/>
                  <a:pt x="1266" y="1598"/>
                </a:cubicBezTo>
                <a:cubicBezTo>
                  <a:pt x="1269" y="1602"/>
                  <a:pt x="1272" y="1606"/>
                  <a:pt x="1277" y="1607"/>
                </a:cubicBezTo>
                <a:cubicBezTo>
                  <a:pt x="1290" y="1609"/>
                  <a:pt x="1299" y="1606"/>
                  <a:pt x="1298" y="1601"/>
                </a:cubicBezTo>
                <a:cubicBezTo>
                  <a:pt x="1297" y="1595"/>
                  <a:pt x="1285" y="1563"/>
                  <a:pt x="1283" y="1555"/>
                </a:cubicBezTo>
                <a:cubicBezTo>
                  <a:pt x="1283" y="1551"/>
                  <a:pt x="1273" y="1543"/>
                  <a:pt x="1262" y="1534"/>
                </a:cubicBezTo>
                <a:cubicBezTo>
                  <a:pt x="1260" y="1490"/>
                  <a:pt x="1257" y="1456"/>
                  <a:pt x="1257" y="1453"/>
                </a:cubicBezTo>
                <a:cubicBezTo>
                  <a:pt x="1255" y="1445"/>
                  <a:pt x="1263" y="1422"/>
                  <a:pt x="1260" y="1416"/>
                </a:cubicBezTo>
                <a:cubicBezTo>
                  <a:pt x="1256" y="1410"/>
                  <a:pt x="1260" y="1405"/>
                  <a:pt x="1260" y="1399"/>
                </a:cubicBezTo>
                <a:cubicBezTo>
                  <a:pt x="1260" y="1392"/>
                  <a:pt x="1258" y="1390"/>
                  <a:pt x="1250" y="1383"/>
                </a:cubicBezTo>
                <a:cubicBezTo>
                  <a:pt x="1242" y="1377"/>
                  <a:pt x="1239" y="1370"/>
                  <a:pt x="1239" y="1370"/>
                </a:cubicBezTo>
                <a:cubicBezTo>
                  <a:pt x="1234" y="1321"/>
                  <a:pt x="1220" y="1155"/>
                  <a:pt x="1217" y="1127"/>
                </a:cubicBezTo>
                <a:cubicBezTo>
                  <a:pt x="1214" y="1099"/>
                  <a:pt x="1188" y="998"/>
                  <a:pt x="1189" y="991"/>
                </a:cubicBezTo>
                <a:cubicBezTo>
                  <a:pt x="1190" y="985"/>
                  <a:pt x="1186" y="991"/>
                  <a:pt x="1183" y="985"/>
                </a:cubicBezTo>
                <a:cubicBezTo>
                  <a:pt x="1179" y="980"/>
                  <a:pt x="1183" y="976"/>
                  <a:pt x="1183" y="969"/>
                </a:cubicBezTo>
                <a:cubicBezTo>
                  <a:pt x="1184" y="961"/>
                  <a:pt x="1179" y="958"/>
                  <a:pt x="1174" y="958"/>
                </a:cubicBezTo>
                <a:cubicBezTo>
                  <a:pt x="1169" y="958"/>
                  <a:pt x="1174" y="945"/>
                  <a:pt x="1174" y="942"/>
                </a:cubicBezTo>
                <a:cubicBezTo>
                  <a:pt x="1174" y="938"/>
                  <a:pt x="1169" y="939"/>
                  <a:pt x="1166" y="939"/>
                </a:cubicBezTo>
                <a:cubicBezTo>
                  <a:pt x="1162" y="939"/>
                  <a:pt x="1165" y="935"/>
                  <a:pt x="1162" y="925"/>
                </a:cubicBezTo>
                <a:cubicBezTo>
                  <a:pt x="1159" y="916"/>
                  <a:pt x="1148" y="877"/>
                  <a:pt x="1144" y="871"/>
                </a:cubicBezTo>
                <a:cubicBezTo>
                  <a:pt x="1139" y="865"/>
                  <a:pt x="1127" y="863"/>
                  <a:pt x="1120" y="862"/>
                </a:cubicBezTo>
                <a:cubicBezTo>
                  <a:pt x="1111" y="861"/>
                  <a:pt x="1111" y="862"/>
                  <a:pt x="1085" y="846"/>
                </a:cubicBezTo>
                <a:cubicBezTo>
                  <a:pt x="1060" y="830"/>
                  <a:pt x="1038" y="818"/>
                  <a:pt x="1024" y="815"/>
                </a:cubicBezTo>
                <a:cubicBezTo>
                  <a:pt x="1010" y="812"/>
                  <a:pt x="1002" y="796"/>
                  <a:pt x="980" y="784"/>
                </a:cubicBezTo>
                <a:cubicBezTo>
                  <a:pt x="958" y="773"/>
                  <a:pt x="913" y="753"/>
                  <a:pt x="901" y="746"/>
                </a:cubicBezTo>
                <a:cubicBezTo>
                  <a:pt x="895" y="743"/>
                  <a:pt x="886" y="736"/>
                  <a:pt x="879" y="729"/>
                </a:cubicBezTo>
                <a:cubicBezTo>
                  <a:pt x="896" y="701"/>
                  <a:pt x="907" y="666"/>
                  <a:pt x="894" y="631"/>
                </a:cubicBezTo>
                <a:cubicBezTo>
                  <a:pt x="880" y="590"/>
                  <a:pt x="909" y="569"/>
                  <a:pt x="915" y="528"/>
                </a:cubicBezTo>
                <a:cubicBezTo>
                  <a:pt x="919" y="503"/>
                  <a:pt x="910" y="475"/>
                  <a:pt x="902" y="455"/>
                </a:cubicBezTo>
                <a:cubicBezTo>
                  <a:pt x="904" y="453"/>
                  <a:pt x="908" y="448"/>
                  <a:pt x="909" y="439"/>
                </a:cubicBezTo>
                <a:cubicBezTo>
                  <a:pt x="913" y="421"/>
                  <a:pt x="916" y="412"/>
                  <a:pt x="921" y="406"/>
                </a:cubicBezTo>
                <a:cubicBezTo>
                  <a:pt x="926" y="399"/>
                  <a:pt x="930" y="378"/>
                  <a:pt x="932" y="368"/>
                </a:cubicBezTo>
                <a:cubicBezTo>
                  <a:pt x="934" y="358"/>
                  <a:pt x="950" y="322"/>
                  <a:pt x="936" y="311"/>
                </a:cubicBezTo>
                <a:cubicBezTo>
                  <a:pt x="932" y="308"/>
                  <a:pt x="929" y="307"/>
                  <a:pt x="927" y="306"/>
                </a:cubicBezTo>
                <a:cubicBezTo>
                  <a:pt x="933" y="306"/>
                  <a:pt x="936" y="311"/>
                  <a:pt x="936" y="311"/>
                </a:cubicBezTo>
                <a:cubicBezTo>
                  <a:pt x="954" y="239"/>
                  <a:pt x="915" y="139"/>
                  <a:pt x="885" y="88"/>
                </a:cubicBezTo>
                <a:cubicBezTo>
                  <a:pt x="872" y="38"/>
                  <a:pt x="827" y="19"/>
                  <a:pt x="802" y="16"/>
                </a:cubicBezTo>
                <a:cubicBezTo>
                  <a:pt x="791" y="15"/>
                  <a:pt x="782" y="16"/>
                  <a:pt x="775" y="18"/>
                </a:cubicBezTo>
                <a:cubicBezTo>
                  <a:pt x="759" y="19"/>
                  <a:pt x="750" y="25"/>
                  <a:pt x="739" y="18"/>
                </a:cubicBezTo>
                <a:cubicBezTo>
                  <a:pt x="738" y="18"/>
                  <a:pt x="735" y="17"/>
                  <a:pt x="734" y="16"/>
                </a:cubicBezTo>
                <a:cubicBezTo>
                  <a:pt x="717" y="9"/>
                  <a:pt x="698" y="0"/>
                  <a:pt x="658" y="9"/>
                </a:cubicBezTo>
                <a:cubicBezTo>
                  <a:pt x="633" y="15"/>
                  <a:pt x="615" y="27"/>
                  <a:pt x="601" y="38"/>
                </a:cubicBezTo>
                <a:cubicBezTo>
                  <a:pt x="595" y="41"/>
                  <a:pt x="589" y="44"/>
                  <a:pt x="584" y="46"/>
                </a:cubicBezTo>
                <a:cubicBezTo>
                  <a:pt x="545" y="69"/>
                  <a:pt x="512" y="115"/>
                  <a:pt x="500" y="134"/>
                </a:cubicBezTo>
                <a:cubicBezTo>
                  <a:pt x="488" y="153"/>
                  <a:pt x="479" y="160"/>
                  <a:pt x="466" y="213"/>
                </a:cubicBezTo>
                <a:cubicBezTo>
                  <a:pt x="454" y="266"/>
                  <a:pt x="478" y="324"/>
                  <a:pt x="478" y="324"/>
                </a:cubicBezTo>
                <a:cubicBezTo>
                  <a:pt x="479" y="323"/>
                  <a:pt x="480" y="322"/>
                  <a:pt x="480" y="322"/>
                </a:cubicBezTo>
                <a:cubicBezTo>
                  <a:pt x="476" y="330"/>
                  <a:pt x="456" y="361"/>
                  <a:pt x="456" y="367"/>
                </a:cubicBezTo>
                <a:cubicBezTo>
                  <a:pt x="455" y="374"/>
                  <a:pt x="455" y="384"/>
                  <a:pt x="458" y="388"/>
                </a:cubicBezTo>
                <a:cubicBezTo>
                  <a:pt x="461" y="391"/>
                  <a:pt x="465" y="388"/>
                  <a:pt x="471" y="398"/>
                </a:cubicBezTo>
                <a:cubicBezTo>
                  <a:pt x="477" y="409"/>
                  <a:pt x="478" y="451"/>
                  <a:pt x="516" y="469"/>
                </a:cubicBezTo>
                <a:cubicBezTo>
                  <a:pt x="516" y="469"/>
                  <a:pt x="532" y="563"/>
                  <a:pt x="573" y="606"/>
                </a:cubicBezTo>
                <a:cubicBezTo>
                  <a:pt x="573" y="606"/>
                  <a:pt x="575" y="613"/>
                  <a:pt x="573" y="617"/>
                </a:cubicBezTo>
                <a:cubicBezTo>
                  <a:pt x="573" y="619"/>
                  <a:pt x="573" y="620"/>
                  <a:pt x="571" y="622"/>
                </a:cubicBezTo>
                <a:cubicBezTo>
                  <a:pt x="571" y="622"/>
                  <a:pt x="571" y="622"/>
                  <a:pt x="570" y="622"/>
                </a:cubicBezTo>
                <a:cubicBezTo>
                  <a:pt x="559" y="623"/>
                  <a:pt x="556" y="643"/>
                  <a:pt x="552" y="649"/>
                </a:cubicBezTo>
                <a:cubicBezTo>
                  <a:pt x="547" y="654"/>
                  <a:pt x="544" y="655"/>
                  <a:pt x="535" y="658"/>
                </a:cubicBezTo>
                <a:cubicBezTo>
                  <a:pt x="526" y="661"/>
                  <a:pt x="533" y="672"/>
                  <a:pt x="472" y="677"/>
                </a:cubicBezTo>
                <a:cubicBezTo>
                  <a:pt x="411" y="683"/>
                  <a:pt x="384" y="685"/>
                  <a:pt x="372" y="692"/>
                </a:cubicBezTo>
                <a:cubicBezTo>
                  <a:pt x="360" y="697"/>
                  <a:pt x="347" y="699"/>
                  <a:pt x="324" y="695"/>
                </a:cubicBezTo>
                <a:cubicBezTo>
                  <a:pt x="302" y="693"/>
                  <a:pt x="245" y="705"/>
                  <a:pt x="244" y="705"/>
                </a:cubicBezTo>
                <a:cubicBezTo>
                  <a:pt x="239" y="707"/>
                  <a:pt x="236" y="695"/>
                  <a:pt x="229" y="698"/>
                </a:cubicBezTo>
                <a:cubicBezTo>
                  <a:pt x="221" y="700"/>
                  <a:pt x="182" y="736"/>
                  <a:pt x="169" y="770"/>
                </a:cubicBezTo>
                <a:cubicBezTo>
                  <a:pt x="155" y="805"/>
                  <a:pt x="121" y="950"/>
                  <a:pt x="118" y="1015"/>
                </a:cubicBezTo>
                <a:cubicBezTo>
                  <a:pt x="116" y="1056"/>
                  <a:pt x="101" y="1198"/>
                  <a:pt x="91" y="1297"/>
                </a:cubicBezTo>
                <a:cubicBezTo>
                  <a:pt x="88" y="1312"/>
                  <a:pt x="81" y="1328"/>
                  <a:pt x="74" y="1341"/>
                </a:cubicBezTo>
                <a:cubicBezTo>
                  <a:pt x="72" y="1347"/>
                  <a:pt x="69" y="1352"/>
                  <a:pt x="68" y="1358"/>
                </a:cubicBezTo>
                <a:cubicBezTo>
                  <a:pt x="66" y="1364"/>
                  <a:pt x="66" y="1370"/>
                  <a:pt x="69" y="1375"/>
                </a:cubicBezTo>
                <a:cubicBezTo>
                  <a:pt x="73" y="1381"/>
                  <a:pt x="79" y="1385"/>
                  <a:pt x="80" y="1392"/>
                </a:cubicBezTo>
                <a:cubicBezTo>
                  <a:pt x="80" y="1394"/>
                  <a:pt x="79" y="1396"/>
                  <a:pt x="79" y="1397"/>
                </a:cubicBezTo>
                <a:cubicBezTo>
                  <a:pt x="78" y="1402"/>
                  <a:pt x="75" y="1405"/>
                  <a:pt x="75" y="1410"/>
                </a:cubicBezTo>
                <a:cubicBezTo>
                  <a:pt x="73" y="1419"/>
                  <a:pt x="79" y="1426"/>
                  <a:pt x="83" y="1433"/>
                </a:cubicBezTo>
                <a:cubicBezTo>
                  <a:pt x="87" y="1439"/>
                  <a:pt x="91" y="1444"/>
                  <a:pt x="94" y="1450"/>
                </a:cubicBezTo>
                <a:cubicBezTo>
                  <a:pt x="101" y="1468"/>
                  <a:pt x="92" y="1499"/>
                  <a:pt x="99" y="1543"/>
                </a:cubicBezTo>
                <a:cubicBezTo>
                  <a:pt x="107" y="1590"/>
                  <a:pt x="249" y="1632"/>
                  <a:pt x="249" y="1632"/>
                </a:cubicBezTo>
                <a:cubicBezTo>
                  <a:pt x="249" y="1632"/>
                  <a:pt x="235" y="1687"/>
                  <a:pt x="228" y="1735"/>
                </a:cubicBezTo>
                <a:cubicBezTo>
                  <a:pt x="220" y="1784"/>
                  <a:pt x="161" y="1973"/>
                  <a:pt x="152" y="2002"/>
                </a:cubicBezTo>
                <a:cubicBezTo>
                  <a:pt x="143" y="2030"/>
                  <a:pt x="137" y="2051"/>
                  <a:pt x="137" y="2051"/>
                </a:cubicBezTo>
                <a:cubicBezTo>
                  <a:pt x="137" y="2051"/>
                  <a:pt x="129" y="2053"/>
                  <a:pt x="174" y="2083"/>
                </a:cubicBezTo>
                <a:cubicBezTo>
                  <a:pt x="154" y="2139"/>
                  <a:pt x="133" y="2197"/>
                  <a:pt x="109" y="2258"/>
                </a:cubicBezTo>
                <a:cubicBezTo>
                  <a:pt x="49" y="2416"/>
                  <a:pt x="19" y="2540"/>
                  <a:pt x="0" y="2803"/>
                </a:cubicBezTo>
                <a:cubicBezTo>
                  <a:pt x="90" y="2840"/>
                  <a:pt x="138" y="2857"/>
                  <a:pt x="162" y="2864"/>
                </a:cubicBezTo>
                <a:lnTo>
                  <a:pt x="182" y="2880"/>
                </a:lnTo>
                <a:cubicBezTo>
                  <a:pt x="182" y="2893"/>
                  <a:pt x="182" y="2904"/>
                  <a:pt x="180" y="2911"/>
                </a:cubicBezTo>
                <a:cubicBezTo>
                  <a:pt x="233" y="2917"/>
                  <a:pt x="295" y="2922"/>
                  <a:pt x="359" y="2926"/>
                </a:cubicBezTo>
                <a:cubicBezTo>
                  <a:pt x="430" y="3107"/>
                  <a:pt x="497" y="3272"/>
                  <a:pt x="514" y="3347"/>
                </a:cubicBezTo>
                <a:cubicBezTo>
                  <a:pt x="539" y="3460"/>
                  <a:pt x="529" y="3688"/>
                  <a:pt x="579" y="3878"/>
                </a:cubicBezTo>
                <a:cubicBezTo>
                  <a:pt x="609" y="3993"/>
                  <a:pt x="641" y="4087"/>
                  <a:pt x="665" y="4159"/>
                </a:cubicBezTo>
                <a:cubicBezTo>
                  <a:pt x="651" y="4193"/>
                  <a:pt x="617" y="4261"/>
                  <a:pt x="613" y="4283"/>
                </a:cubicBezTo>
                <a:cubicBezTo>
                  <a:pt x="607" y="4311"/>
                  <a:pt x="613" y="4367"/>
                  <a:pt x="610" y="4397"/>
                </a:cubicBezTo>
                <a:cubicBezTo>
                  <a:pt x="606" y="4427"/>
                  <a:pt x="592" y="4466"/>
                  <a:pt x="596" y="4502"/>
                </a:cubicBezTo>
                <a:cubicBezTo>
                  <a:pt x="597" y="4521"/>
                  <a:pt x="588" y="4567"/>
                  <a:pt x="583" y="4609"/>
                </a:cubicBezTo>
                <a:cubicBezTo>
                  <a:pt x="581" y="4604"/>
                  <a:pt x="578" y="4609"/>
                  <a:pt x="576" y="4615"/>
                </a:cubicBezTo>
                <a:cubicBezTo>
                  <a:pt x="576" y="4615"/>
                  <a:pt x="572" y="4637"/>
                  <a:pt x="567" y="4668"/>
                </a:cubicBezTo>
                <a:cubicBezTo>
                  <a:pt x="562" y="4700"/>
                  <a:pt x="559" y="4720"/>
                  <a:pt x="584" y="4749"/>
                </a:cubicBezTo>
                <a:cubicBezTo>
                  <a:pt x="609" y="4778"/>
                  <a:pt x="663" y="4805"/>
                  <a:pt x="680" y="4813"/>
                </a:cubicBezTo>
                <a:cubicBezTo>
                  <a:pt x="689" y="4817"/>
                  <a:pt x="696" y="4819"/>
                  <a:pt x="702" y="4818"/>
                </a:cubicBezTo>
                <a:cubicBezTo>
                  <a:pt x="704" y="4847"/>
                  <a:pt x="724" y="4871"/>
                  <a:pt x="754" y="4909"/>
                </a:cubicBezTo>
                <a:cubicBezTo>
                  <a:pt x="767" y="4926"/>
                  <a:pt x="791" y="4930"/>
                  <a:pt x="844" y="4909"/>
                </a:cubicBezTo>
                <a:cubicBezTo>
                  <a:pt x="910" y="4881"/>
                  <a:pt x="932" y="4890"/>
                  <a:pt x="939" y="4855"/>
                </a:cubicBezTo>
                <a:cubicBezTo>
                  <a:pt x="946" y="4821"/>
                  <a:pt x="929" y="4693"/>
                  <a:pt x="927" y="4656"/>
                </a:cubicBezTo>
                <a:cubicBezTo>
                  <a:pt x="924" y="4619"/>
                  <a:pt x="929" y="4600"/>
                  <a:pt x="944" y="4539"/>
                </a:cubicBezTo>
                <a:cubicBezTo>
                  <a:pt x="960" y="4478"/>
                  <a:pt x="933" y="4432"/>
                  <a:pt x="916" y="4409"/>
                </a:cubicBezTo>
                <a:cubicBezTo>
                  <a:pt x="900" y="4388"/>
                  <a:pt x="879" y="4370"/>
                  <a:pt x="878" y="4369"/>
                </a:cubicBezTo>
                <a:cubicBezTo>
                  <a:pt x="878" y="4369"/>
                  <a:pt x="877" y="4369"/>
                  <a:pt x="876" y="4369"/>
                </a:cubicBezTo>
                <a:cubicBezTo>
                  <a:pt x="868" y="4354"/>
                  <a:pt x="862" y="4340"/>
                  <a:pt x="860" y="4330"/>
                </a:cubicBezTo>
                <a:cubicBezTo>
                  <a:pt x="856" y="4307"/>
                  <a:pt x="845" y="4147"/>
                  <a:pt x="844" y="4091"/>
                </a:cubicBezTo>
                <a:cubicBezTo>
                  <a:pt x="843" y="4078"/>
                  <a:pt x="843" y="4057"/>
                  <a:pt x="842" y="4032"/>
                </a:cubicBezTo>
                <a:cubicBezTo>
                  <a:pt x="842" y="4031"/>
                  <a:pt x="842" y="4029"/>
                  <a:pt x="843" y="4028"/>
                </a:cubicBezTo>
                <a:cubicBezTo>
                  <a:pt x="868" y="3961"/>
                  <a:pt x="894" y="3887"/>
                  <a:pt x="910" y="3817"/>
                </a:cubicBezTo>
                <a:cubicBezTo>
                  <a:pt x="942" y="3674"/>
                  <a:pt x="939" y="3455"/>
                  <a:pt x="940" y="3342"/>
                </a:cubicBezTo>
                <a:cubicBezTo>
                  <a:pt x="942" y="3269"/>
                  <a:pt x="968" y="3130"/>
                  <a:pt x="1013" y="2955"/>
                </a:cubicBezTo>
                <a:cubicBezTo>
                  <a:pt x="1047" y="2952"/>
                  <a:pt x="1074" y="2949"/>
                  <a:pt x="1090" y="2944"/>
                </a:cubicBezTo>
                <a:cubicBezTo>
                  <a:pt x="1088" y="2932"/>
                  <a:pt x="1086" y="2919"/>
                  <a:pt x="1084" y="2906"/>
                </a:cubicBezTo>
                <a:cubicBezTo>
                  <a:pt x="1084" y="2906"/>
                  <a:pt x="1095" y="2897"/>
                  <a:pt x="1115" y="2891"/>
                </a:cubicBezTo>
                <a:cubicBezTo>
                  <a:pt x="1159" y="2886"/>
                  <a:pt x="1232" y="2872"/>
                  <a:pt x="1240" y="2871"/>
                </a:cubicBezTo>
                <a:cubicBezTo>
                  <a:pt x="1273" y="2864"/>
                  <a:pt x="1350" y="2855"/>
                  <a:pt x="1355" y="2851"/>
                </a:cubicBezTo>
                <a:cubicBezTo>
                  <a:pt x="1360" y="2847"/>
                  <a:pt x="1345" y="2793"/>
                  <a:pt x="1342" y="2760"/>
                </a:cubicBezTo>
                <a:cubicBezTo>
                  <a:pt x="1340" y="2744"/>
                  <a:pt x="1316" y="2645"/>
                  <a:pt x="1314" y="26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5" name="Google Shape;1225;p44"/>
          <p:cNvSpPr/>
          <p:nvPr/>
        </p:nvSpPr>
        <p:spPr>
          <a:xfrm>
            <a:off x="14432427" y="2493442"/>
            <a:ext cx="1128768" cy="3542595"/>
          </a:xfrm>
          <a:custGeom>
            <a:rect b="b" l="l" r="r" t="t"/>
            <a:pathLst>
              <a:path extrusionOk="0" h="5397" w="1718">
                <a:moveTo>
                  <a:pt x="1273" y="2499"/>
                </a:moveTo>
                <a:lnTo>
                  <a:pt x="1273" y="2499"/>
                </a:lnTo>
                <a:cubicBezTo>
                  <a:pt x="1273" y="2499"/>
                  <a:pt x="1273" y="2499"/>
                  <a:pt x="1273" y="2498"/>
                </a:cubicBezTo>
                <a:cubicBezTo>
                  <a:pt x="1273" y="2499"/>
                  <a:pt x="1273" y="2499"/>
                  <a:pt x="1273" y="2499"/>
                </a:cubicBezTo>
                <a:cubicBezTo>
                  <a:pt x="1273" y="2499"/>
                  <a:pt x="1275" y="2507"/>
                  <a:pt x="1277" y="2517"/>
                </a:cubicBezTo>
                <a:cubicBezTo>
                  <a:pt x="1276" y="2511"/>
                  <a:pt x="1274" y="2505"/>
                  <a:pt x="1273" y="2499"/>
                </a:cubicBezTo>
                <a:close/>
                <a:moveTo>
                  <a:pt x="302" y="1887"/>
                </a:moveTo>
                <a:lnTo>
                  <a:pt x="302" y="1887"/>
                </a:lnTo>
                <a:cubicBezTo>
                  <a:pt x="300" y="1905"/>
                  <a:pt x="293" y="1922"/>
                  <a:pt x="290" y="1941"/>
                </a:cubicBezTo>
                <a:cubicBezTo>
                  <a:pt x="283" y="1975"/>
                  <a:pt x="288" y="2011"/>
                  <a:pt x="281" y="2045"/>
                </a:cubicBezTo>
                <a:cubicBezTo>
                  <a:pt x="280" y="2049"/>
                  <a:pt x="277" y="2054"/>
                  <a:pt x="274" y="2052"/>
                </a:cubicBezTo>
                <a:cubicBezTo>
                  <a:pt x="273" y="2016"/>
                  <a:pt x="272" y="1981"/>
                  <a:pt x="272" y="1945"/>
                </a:cubicBezTo>
                <a:cubicBezTo>
                  <a:pt x="271" y="1926"/>
                  <a:pt x="271" y="1908"/>
                  <a:pt x="272" y="1890"/>
                </a:cubicBezTo>
                <a:cubicBezTo>
                  <a:pt x="274" y="1864"/>
                  <a:pt x="281" y="1840"/>
                  <a:pt x="281" y="1814"/>
                </a:cubicBezTo>
                <a:cubicBezTo>
                  <a:pt x="281" y="1784"/>
                  <a:pt x="272" y="1753"/>
                  <a:pt x="283" y="1726"/>
                </a:cubicBezTo>
                <a:cubicBezTo>
                  <a:pt x="291" y="1766"/>
                  <a:pt x="297" y="1806"/>
                  <a:pt x="300" y="1846"/>
                </a:cubicBezTo>
                <a:cubicBezTo>
                  <a:pt x="302" y="1860"/>
                  <a:pt x="303" y="1873"/>
                  <a:pt x="302" y="1887"/>
                </a:cubicBezTo>
                <a:close/>
                <a:moveTo>
                  <a:pt x="565" y="705"/>
                </a:moveTo>
                <a:lnTo>
                  <a:pt x="565" y="705"/>
                </a:lnTo>
                <a:cubicBezTo>
                  <a:pt x="565" y="714"/>
                  <a:pt x="565" y="722"/>
                  <a:pt x="565" y="730"/>
                </a:cubicBezTo>
                <a:cubicBezTo>
                  <a:pt x="563" y="719"/>
                  <a:pt x="564" y="711"/>
                  <a:pt x="565" y="705"/>
                </a:cubicBezTo>
                <a:close/>
                <a:moveTo>
                  <a:pt x="1289" y="2564"/>
                </a:moveTo>
                <a:lnTo>
                  <a:pt x="1289" y="2564"/>
                </a:lnTo>
                <a:cubicBezTo>
                  <a:pt x="1286" y="2554"/>
                  <a:pt x="1284" y="2544"/>
                  <a:pt x="1282" y="2534"/>
                </a:cubicBezTo>
                <a:cubicBezTo>
                  <a:pt x="1283" y="2539"/>
                  <a:pt x="1284" y="2544"/>
                  <a:pt x="1285" y="2548"/>
                </a:cubicBezTo>
                <a:cubicBezTo>
                  <a:pt x="1286" y="2552"/>
                  <a:pt x="1288" y="2558"/>
                  <a:pt x="1289" y="2564"/>
                </a:cubicBezTo>
                <a:close/>
                <a:moveTo>
                  <a:pt x="1261" y="1807"/>
                </a:moveTo>
                <a:lnTo>
                  <a:pt x="1261" y="1807"/>
                </a:lnTo>
                <a:cubicBezTo>
                  <a:pt x="1254" y="1838"/>
                  <a:pt x="1248" y="1868"/>
                  <a:pt x="1241" y="1898"/>
                </a:cubicBezTo>
                <a:cubicBezTo>
                  <a:pt x="1239" y="1908"/>
                  <a:pt x="1236" y="1920"/>
                  <a:pt x="1227" y="1925"/>
                </a:cubicBezTo>
                <a:cubicBezTo>
                  <a:pt x="1228" y="1846"/>
                  <a:pt x="1225" y="1767"/>
                  <a:pt x="1220" y="1688"/>
                </a:cubicBezTo>
                <a:cubicBezTo>
                  <a:pt x="1224" y="1683"/>
                  <a:pt x="1232" y="1690"/>
                  <a:pt x="1235" y="1697"/>
                </a:cubicBezTo>
                <a:cubicBezTo>
                  <a:pt x="1242" y="1712"/>
                  <a:pt x="1249" y="1727"/>
                  <a:pt x="1256" y="1743"/>
                </a:cubicBezTo>
                <a:cubicBezTo>
                  <a:pt x="1259" y="1749"/>
                  <a:pt x="1262" y="1756"/>
                  <a:pt x="1264" y="1762"/>
                </a:cubicBezTo>
                <a:cubicBezTo>
                  <a:pt x="1267" y="1777"/>
                  <a:pt x="1264" y="1792"/>
                  <a:pt x="1261" y="1807"/>
                </a:cubicBezTo>
                <a:close/>
                <a:moveTo>
                  <a:pt x="1529" y="5040"/>
                </a:moveTo>
                <a:lnTo>
                  <a:pt x="1529" y="5040"/>
                </a:lnTo>
                <a:cubicBezTo>
                  <a:pt x="1544" y="5034"/>
                  <a:pt x="1555" y="5029"/>
                  <a:pt x="1558" y="5029"/>
                </a:cubicBezTo>
                <a:cubicBezTo>
                  <a:pt x="1569" y="5029"/>
                  <a:pt x="1560" y="4991"/>
                  <a:pt x="1560" y="4986"/>
                </a:cubicBezTo>
                <a:cubicBezTo>
                  <a:pt x="1560" y="4977"/>
                  <a:pt x="1562" y="4969"/>
                  <a:pt x="1560" y="4960"/>
                </a:cubicBezTo>
                <a:cubicBezTo>
                  <a:pt x="1557" y="4950"/>
                  <a:pt x="1548" y="4942"/>
                  <a:pt x="1546" y="4930"/>
                </a:cubicBezTo>
                <a:cubicBezTo>
                  <a:pt x="1546" y="4924"/>
                  <a:pt x="1547" y="4918"/>
                  <a:pt x="1548" y="4911"/>
                </a:cubicBezTo>
                <a:cubicBezTo>
                  <a:pt x="1550" y="4902"/>
                  <a:pt x="1551" y="4892"/>
                  <a:pt x="1553" y="4882"/>
                </a:cubicBezTo>
                <a:cubicBezTo>
                  <a:pt x="1555" y="4875"/>
                  <a:pt x="1556" y="4866"/>
                  <a:pt x="1555" y="4859"/>
                </a:cubicBezTo>
                <a:cubicBezTo>
                  <a:pt x="1553" y="4849"/>
                  <a:pt x="1545" y="4844"/>
                  <a:pt x="1542" y="4835"/>
                </a:cubicBezTo>
                <a:cubicBezTo>
                  <a:pt x="1538" y="4826"/>
                  <a:pt x="1540" y="4810"/>
                  <a:pt x="1540" y="4800"/>
                </a:cubicBezTo>
                <a:cubicBezTo>
                  <a:pt x="1538" y="4776"/>
                  <a:pt x="1538" y="4750"/>
                  <a:pt x="1537" y="4725"/>
                </a:cubicBezTo>
                <a:cubicBezTo>
                  <a:pt x="1534" y="4504"/>
                  <a:pt x="1417" y="3746"/>
                  <a:pt x="1393" y="3625"/>
                </a:cubicBezTo>
                <a:cubicBezTo>
                  <a:pt x="1368" y="3504"/>
                  <a:pt x="1336" y="3218"/>
                  <a:pt x="1315" y="2921"/>
                </a:cubicBezTo>
                <a:cubicBezTo>
                  <a:pt x="1310" y="2838"/>
                  <a:pt x="1317" y="2738"/>
                  <a:pt x="1302" y="2635"/>
                </a:cubicBezTo>
                <a:cubicBezTo>
                  <a:pt x="1303" y="2640"/>
                  <a:pt x="1303" y="2642"/>
                  <a:pt x="1303" y="2642"/>
                </a:cubicBezTo>
                <a:cubicBezTo>
                  <a:pt x="1303" y="2642"/>
                  <a:pt x="1311" y="2622"/>
                  <a:pt x="1319" y="2596"/>
                </a:cubicBezTo>
                <a:cubicBezTo>
                  <a:pt x="1325" y="2577"/>
                  <a:pt x="1333" y="2513"/>
                  <a:pt x="1336" y="2483"/>
                </a:cubicBezTo>
                <a:cubicBezTo>
                  <a:pt x="1359" y="2491"/>
                  <a:pt x="1380" y="2493"/>
                  <a:pt x="1391" y="2494"/>
                </a:cubicBezTo>
                <a:cubicBezTo>
                  <a:pt x="1395" y="2494"/>
                  <a:pt x="1398" y="2493"/>
                  <a:pt x="1400" y="2490"/>
                </a:cubicBezTo>
                <a:cubicBezTo>
                  <a:pt x="1400" y="2490"/>
                  <a:pt x="1400" y="2490"/>
                  <a:pt x="1401" y="2490"/>
                </a:cubicBezTo>
                <a:cubicBezTo>
                  <a:pt x="1400" y="2490"/>
                  <a:pt x="1400" y="2490"/>
                  <a:pt x="1400" y="2490"/>
                </a:cubicBezTo>
                <a:cubicBezTo>
                  <a:pt x="1401" y="2489"/>
                  <a:pt x="1402" y="2488"/>
                  <a:pt x="1402" y="2486"/>
                </a:cubicBezTo>
                <a:cubicBezTo>
                  <a:pt x="1437" y="2376"/>
                  <a:pt x="1556" y="1719"/>
                  <a:pt x="1550" y="1699"/>
                </a:cubicBezTo>
                <a:cubicBezTo>
                  <a:pt x="1541" y="1634"/>
                  <a:pt x="1381" y="915"/>
                  <a:pt x="1369" y="870"/>
                </a:cubicBezTo>
                <a:cubicBezTo>
                  <a:pt x="1357" y="826"/>
                  <a:pt x="1339" y="836"/>
                  <a:pt x="1339" y="836"/>
                </a:cubicBezTo>
                <a:cubicBezTo>
                  <a:pt x="1306" y="814"/>
                  <a:pt x="1074" y="760"/>
                  <a:pt x="1041" y="754"/>
                </a:cubicBezTo>
                <a:cubicBezTo>
                  <a:pt x="1008" y="748"/>
                  <a:pt x="973" y="718"/>
                  <a:pt x="948" y="699"/>
                </a:cubicBezTo>
                <a:cubicBezTo>
                  <a:pt x="924" y="681"/>
                  <a:pt x="914" y="689"/>
                  <a:pt x="914" y="689"/>
                </a:cubicBezTo>
                <a:cubicBezTo>
                  <a:pt x="906" y="681"/>
                  <a:pt x="905" y="679"/>
                  <a:pt x="901" y="685"/>
                </a:cubicBezTo>
                <a:cubicBezTo>
                  <a:pt x="898" y="664"/>
                  <a:pt x="895" y="592"/>
                  <a:pt x="897" y="589"/>
                </a:cubicBezTo>
                <a:cubicBezTo>
                  <a:pt x="897" y="589"/>
                  <a:pt x="906" y="568"/>
                  <a:pt x="909" y="557"/>
                </a:cubicBezTo>
                <a:cubicBezTo>
                  <a:pt x="912" y="546"/>
                  <a:pt x="914" y="485"/>
                  <a:pt x="914" y="485"/>
                </a:cubicBezTo>
                <a:cubicBezTo>
                  <a:pt x="914" y="485"/>
                  <a:pt x="933" y="486"/>
                  <a:pt x="943" y="451"/>
                </a:cubicBezTo>
                <a:cubicBezTo>
                  <a:pt x="953" y="416"/>
                  <a:pt x="947" y="422"/>
                  <a:pt x="952" y="383"/>
                </a:cubicBezTo>
                <a:cubicBezTo>
                  <a:pt x="957" y="345"/>
                  <a:pt x="950" y="295"/>
                  <a:pt x="914" y="331"/>
                </a:cubicBezTo>
                <a:cubicBezTo>
                  <a:pt x="915" y="320"/>
                  <a:pt x="917" y="301"/>
                  <a:pt x="922" y="250"/>
                </a:cubicBezTo>
                <a:cubicBezTo>
                  <a:pt x="930" y="161"/>
                  <a:pt x="903" y="126"/>
                  <a:pt x="847" y="71"/>
                </a:cubicBezTo>
                <a:cubicBezTo>
                  <a:pt x="789" y="16"/>
                  <a:pt x="670" y="0"/>
                  <a:pt x="602" y="20"/>
                </a:cubicBezTo>
                <a:cubicBezTo>
                  <a:pt x="534" y="41"/>
                  <a:pt x="445" y="135"/>
                  <a:pt x="440" y="186"/>
                </a:cubicBezTo>
                <a:cubicBezTo>
                  <a:pt x="434" y="238"/>
                  <a:pt x="470" y="330"/>
                  <a:pt x="478" y="345"/>
                </a:cubicBezTo>
                <a:cubicBezTo>
                  <a:pt x="479" y="349"/>
                  <a:pt x="483" y="355"/>
                  <a:pt x="487" y="361"/>
                </a:cubicBezTo>
                <a:cubicBezTo>
                  <a:pt x="475" y="353"/>
                  <a:pt x="461" y="351"/>
                  <a:pt x="451" y="366"/>
                </a:cubicBezTo>
                <a:cubicBezTo>
                  <a:pt x="432" y="398"/>
                  <a:pt x="461" y="432"/>
                  <a:pt x="470" y="469"/>
                </a:cubicBezTo>
                <a:cubicBezTo>
                  <a:pt x="479" y="506"/>
                  <a:pt x="508" y="526"/>
                  <a:pt x="531" y="513"/>
                </a:cubicBezTo>
                <a:cubicBezTo>
                  <a:pt x="531" y="513"/>
                  <a:pt x="532" y="583"/>
                  <a:pt x="558" y="610"/>
                </a:cubicBezTo>
                <a:cubicBezTo>
                  <a:pt x="558" y="610"/>
                  <a:pt x="564" y="653"/>
                  <a:pt x="565" y="699"/>
                </a:cubicBezTo>
                <a:cubicBezTo>
                  <a:pt x="565" y="699"/>
                  <a:pt x="549" y="711"/>
                  <a:pt x="536" y="738"/>
                </a:cubicBezTo>
                <a:cubicBezTo>
                  <a:pt x="536" y="735"/>
                  <a:pt x="532" y="738"/>
                  <a:pt x="524" y="751"/>
                </a:cubicBezTo>
                <a:cubicBezTo>
                  <a:pt x="524" y="751"/>
                  <a:pt x="514" y="756"/>
                  <a:pt x="493" y="763"/>
                </a:cubicBezTo>
                <a:cubicBezTo>
                  <a:pt x="472" y="769"/>
                  <a:pt x="210" y="859"/>
                  <a:pt x="189" y="873"/>
                </a:cubicBezTo>
                <a:cubicBezTo>
                  <a:pt x="189" y="873"/>
                  <a:pt x="165" y="865"/>
                  <a:pt x="157" y="903"/>
                </a:cubicBezTo>
                <a:cubicBezTo>
                  <a:pt x="148" y="941"/>
                  <a:pt x="9" y="1665"/>
                  <a:pt x="0" y="1743"/>
                </a:cubicBezTo>
                <a:cubicBezTo>
                  <a:pt x="0" y="1743"/>
                  <a:pt x="62" y="2433"/>
                  <a:pt x="106" y="2500"/>
                </a:cubicBezTo>
                <a:cubicBezTo>
                  <a:pt x="111" y="2513"/>
                  <a:pt x="137" y="2513"/>
                  <a:pt x="151" y="2507"/>
                </a:cubicBezTo>
                <a:cubicBezTo>
                  <a:pt x="151" y="2507"/>
                  <a:pt x="151" y="2506"/>
                  <a:pt x="152" y="2506"/>
                </a:cubicBezTo>
                <a:cubicBezTo>
                  <a:pt x="164" y="2535"/>
                  <a:pt x="188" y="2588"/>
                  <a:pt x="199" y="2601"/>
                </a:cubicBezTo>
                <a:cubicBezTo>
                  <a:pt x="207" y="2609"/>
                  <a:pt x="211" y="2613"/>
                  <a:pt x="213" y="2615"/>
                </a:cubicBezTo>
                <a:cubicBezTo>
                  <a:pt x="214" y="2652"/>
                  <a:pt x="216" y="2686"/>
                  <a:pt x="216" y="2705"/>
                </a:cubicBezTo>
                <a:cubicBezTo>
                  <a:pt x="212" y="2839"/>
                  <a:pt x="309" y="3370"/>
                  <a:pt x="323" y="3518"/>
                </a:cubicBezTo>
                <a:cubicBezTo>
                  <a:pt x="337" y="3666"/>
                  <a:pt x="365" y="4073"/>
                  <a:pt x="376" y="4228"/>
                </a:cubicBezTo>
                <a:cubicBezTo>
                  <a:pt x="388" y="4404"/>
                  <a:pt x="417" y="4580"/>
                  <a:pt x="434" y="4755"/>
                </a:cubicBezTo>
                <a:cubicBezTo>
                  <a:pt x="435" y="4778"/>
                  <a:pt x="446" y="4812"/>
                  <a:pt x="441" y="4834"/>
                </a:cubicBezTo>
                <a:cubicBezTo>
                  <a:pt x="437" y="4849"/>
                  <a:pt x="423" y="4853"/>
                  <a:pt x="429" y="4870"/>
                </a:cubicBezTo>
                <a:cubicBezTo>
                  <a:pt x="433" y="4881"/>
                  <a:pt x="448" y="4887"/>
                  <a:pt x="446" y="4901"/>
                </a:cubicBezTo>
                <a:cubicBezTo>
                  <a:pt x="446" y="4907"/>
                  <a:pt x="442" y="4912"/>
                  <a:pt x="439" y="4917"/>
                </a:cubicBezTo>
                <a:cubicBezTo>
                  <a:pt x="436" y="4923"/>
                  <a:pt x="434" y="4929"/>
                  <a:pt x="437" y="4934"/>
                </a:cubicBezTo>
                <a:cubicBezTo>
                  <a:pt x="438" y="4937"/>
                  <a:pt x="443" y="4937"/>
                  <a:pt x="443" y="4940"/>
                </a:cubicBezTo>
                <a:cubicBezTo>
                  <a:pt x="438" y="4976"/>
                  <a:pt x="441" y="5000"/>
                  <a:pt x="443" y="5025"/>
                </a:cubicBezTo>
                <a:cubicBezTo>
                  <a:pt x="452" y="5031"/>
                  <a:pt x="472" y="5035"/>
                  <a:pt x="498" y="5037"/>
                </a:cubicBezTo>
                <a:cubicBezTo>
                  <a:pt x="485" y="5084"/>
                  <a:pt x="433" y="5143"/>
                  <a:pt x="366" y="5205"/>
                </a:cubicBezTo>
                <a:cubicBezTo>
                  <a:pt x="333" y="5236"/>
                  <a:pt x="272" y="5333"/>
                  <a:pt x="350" y="5367"/>
                </a:cubicBezTo>
                <a:cubicBezTo>
                  <a:pt x="419" y="5382"/>
                  <a:pt x="548" y="5365"/>
                  <a:pt x="599" y="5332"/>
                </a:cubicBezTo>
                <a:cubicBezTo>
                  <a:pt x="649" y="5299"/>
                  <a:pt x="635" y="5260"/>
                  <a:pt x="649" y="5252"/>
                </a:cubicBezTo>
                <a:cubicBezTo>
                  <a:pt x="661" y="5244"/>
                  <a:pt x="757" y="5226"/>
                  <a:pt x="757" y="5202"/>
                </a:cubicBezTo>
                <a:cubicBezTo>
                  <a:pt x="757" y="5179"/>
                  <a:pt x="765" y="5148"/>
                  <a:pt x="757" y="5135"/>
                </a:cubicBezTo>
                <a:cubicBezTo>
                  <a:pt x="749" y="5122"/>
                  <a:pt x="758" y="5107"/>
                  <a:pt x="760" y="5082"/>
                </a:cubicBezTo>
                <a:cubicBezTo>
                  <a:pt x="761" y="5070"/>
                  <a:pt x="756" y="5050"/>
                  <a:pt x="748" y="5031"/>
                </a:cubicBezTo>
                <a:cubicBezTo>
                  <a:pt x="748" y="5030"/>
                  <a:pt x="749" y="5030"/>
                  <a:pt x="750" y="5029"/>
                </a:cubicBezTo>
                <a:cubicBezTo>
                  <a:pt x="762" y="4977"/>
                  <a:pt x="752" y="4923"/>
                  <a:pt x="767" y="4870"/>
                </a:cubicBezTo>
                <a:cubicBezTo>
                  <a:pt x="773" y="4846"/>
                  <a:pt x="764" y="4833"/>
                  <a:pt x="761" y="4811"/>
                </a:cubicBezTo>
                <a:cubicBezTo>
                  <a:pt x="758" y="4791"/>
                  <a:pt x="763" y="4766"/>
                  <a:pt x="764" y="4746"/>
                </a:cubicBezTo>
                <a:cubicBezTo>
                  <a:pt x="766" y="4700"/>
                  <a:pt x="767" y="4653"/>
                  <a:pt x="768" y="4607"/>
                </a:cubicBezTo>
                <a:cubicBezTo>
                  <a:pt x="770" y="4532"/>
                  <a:pt x="766" y="4456"/>
                  <a:pt x="761" y="4381"/>
                </a:cubicBezTo>
                <a:cubicBezTo>
                  <a:pt x="751" y="4226"/>
                  <a:pt x="705" y="3956"/>
                  <a:pt x="708" y="3870"/>
                </a:cubicBezTo>
                <a:cubicBezTo>
                  <a:pt x="712" y="3784"/>
                  <a:pt x="698" y="3694"/>
                  <a:pt x="708" y="3582"/>
                </a:cubicBezTo>
                <a:cubicBezTo>
                  <a:pt x="711" y="3554"/>
                  <a:pt x="716" y="3500"/>
                  <a:pt x="721" y="3434"/>
                </a:cubicBezTo>
                <a:cubicBezTo>
                  <a:pt x="721" y="3434"/>
                  <a:pt x="721" y="3435"/>
                  <a:pt x="722" y="3436"/>
                </a:cubicBezTo>
                <a:cubicBezTo>
                  <a:pt x="735" y="3431"/>
                  <a:pt x="732" y="3370"/>
                  <a:pt x="733" y="3356"/>
                </a:cubicBezTo>
                <a:cubicBezTo>
                  <a:pt x="736" y="3323"/>
                  <a:pt x="738" y="3290"/>
                  <a:pt x="741" y="3258"/>
                </a:cubicBezTo>
                <a:cubicBezTo>
                  <a:pt x="741" y="3235"/>
                  <a:pt x="742" y="3214"/>
                  <a:pt x="743" y="3191"/>
                </a:cubicBezTo>
                <a:cubicBezTo>
                  <a:pt x="755" y="3073"/>
                  <a:pt x="766" y="2966"/>
                  <a:pt x="774" y="2931"/>
                </a:cubicBezTo>
                <a:cubicBezTo>
                  <a:pt x="775" y="2930"/>
                  <a:pt x="776" y="2929"/>
                  <a:pt x="776" y="2927"/>
                </a:cubicBezTo>
                <a:cubicBezTo>
                  <a:pt x="777" y="2925"/>
                  <a:pt x="778" y="2923"/>
                  <a:pt x="778" y="2921"/>
                </a:cubicBezTo>
                <a:cubicBezTo>
                  <a:pt x="800" y="2902"/>
                  <a:pt x="927" y="3359"/>
                  <a:pt x="958" y="3521"/>
                </a:cubicBezTo>
                <a:cubicBezTo>
                  <a:pt x="989" y="3687"/>
                  <a:pt x="1076" y="3944"/>
                  <a:pt x="1104" y="4151"/>
                </a:cubicBezTo>
                <a:cubicBezTo>
                  <a:pt x="1132" y="4358"/>
                  <a:pt x="1192" y="4732"/>
                  <a:pt x="1220" y="4867"/>
                </a:cubicBezTo>
                <a:cubicBezTo>
                  <a:pt x="1223" y="4879"/>
                  <a:pt x="1227" y="4892"/>
                  <a:pt x="1228" y="4904"/>
                </a:cubicBezTo>
                <a:cubicBezTo>
                  <a:pt x="1230" y="4914"/>
                  <a:pt x="1227" y="4925"/>
                  <a:pt x="1229" y="4935"/>
                </a:cubicBezTo>
                <a:cubicBezTo>
                  <a:pt x="1231" y="4943"/>
                  <a:pt x="1238" y="4949"/>
                  <a:pt x="1240" y="4957"/>
                </a:cubicBezTo>
                <a:cubicBezTo>
                  <a:pt x="1245" y="4993"/>
                  <a:pt x="1262" y="5034"/>
                  <a:pt x="1276" y="5071"/>
                </a:cubicBezTo>
                <a:cubicBezTo>
                  <a:pt x="1282" y="5072"/>
                  <a:pt x="1288" y="5073"/>
                  <a:pt x="1293" y="5075"/>
                </a:cubicBezTo>
                <a:cubicBezTo>
                  <a:pt x="1288" y="5096"/>
                  <a:pt x="1291" y="5118"/>
                  <a:pt x="1292" y="5129"/>
                </a:cubicBezTo>
                <a:cubicBezTo>
                  <a:pt x="1293" y="5145"/>
                  <a:pt x="1306" y="5138"/>
                  <a:pt x="1298" y="5145"/>
                </a:cubicBezTo>
                <a:cubicBezTo>
                  <a:pt x="1289" y="5152"/>
                  <a:pt x="1291" y="5219"/>
                  <a:pt x="1298" y="5229"/>
                </a:cubicBezTo>
                <a:cubicBezTo>
                  <a:pt x="1305" y="5239"/>
                  <a:pt x="1336" y="5257"/>
                  <a:pt x="1359" y="5265"/>
                </a:cubicBezTo>
                <a:cubicBezTo>
                  <a:pt x="1382" y="5274"/>
                  <a:pt x="1388" y="5288"/>
                  <a:pt x="1389" y="5309"/>
                </a:cubicBezTo>
                <a:cubicBezTo>
                  <a:pt x="1391" y="5329"/>
                  <a:pt x="1396" y="5334"/>
                  <a:pt x="1447" y="5365"/>
                </a:cubicBezTo>
                <a:cubicBezTo>
                  <a:pt x="1499" y="5396"/>
                  <a:pt x="1624" y="5396"/>
                  <a:pt x="1643" y="5393"/>
                </a:cubicBezTo>
                <a:cubicBezTo>
                  <a:pt x="1662" y="5390"/>
                  <a:pt x="1696" y="5394"/>
                  <a:pt x="1705" y="5340"/>
                </a:cubicBezTo>
                <a:cubicBezTo>
                  <a:pt x="1717" y="5269"/>
                  <a:pt x="1599" y="5161"/>
                  <a:pt x="1564" y="5122"/>
                </a:cubicBezTo>
                <a:cubicBezTo>
                  <a:pt x="1543" y="5101"/>
                  <a:pt x="1533" y="5065"/>
                  <a:pt x="1529" y="50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226" name="Google Shape;12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5"/>
          <p:cNvSpPr txBox="1"/>
          <p:nvPr/>
        </p:nvSpPr>
        <p:spPr>
          <a:xfrm>
            <a:off x="1520825" y="612372"/>
            <a:ext cx="101615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MANAGEMENT – TASKS</a:t>
            </a:r>
            <a:endParaRPr/>
          </a:p>
        </p:txBody>
      </p:sp>
      <p:sp>
        <p:nvSpPr>
          <p:cNvPr id="1232" name="Google Shape;1232;p45"/>
          <p:cNvSpPr txBox="1"/>
          <p:nvPr/>
        </p:nvSpPr>
        <p:spPr>
          <a:xfrm>
            <a:off x="1520825" y="1678835"/>
            <a:ext cx="4681090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Main areas plus overall tasks</a:t>
            </a:r>
            <a:endParaRPr/>
          </a:p>
        </p:txBody>
      </p:sp>
      <p:sp>
        <p:nvSpPr>
          <p:cNvPr id="1233" name="Google Shape;1233;p45"/>
          <p:cNvSpPr/>
          <p:nvPr/>
        </p:nvSpPr>
        <p:spPr>
          <a:xfrm>
            <a:off x="7529513" y="3124200"/>
            <a:ext cx="3733800" cy="373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4" name="Google Shape;1234;p45"/>
          <p:cNvSpPr/>
          <p:nvPr/>
        </p:nvSpPr>
        <p:spPr>
          <a:xfrm>
            <a:off x="13114338" y="3124200"/>
            <a:ext cx="3733800" cy="3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5" name="Google Shape;1235;p45"/>
          <p:cNvSpPr/>
          <p:nvPr/>
        </p:nvSpPr>
        <p:spPr>
          <a:xfrm>
            <a:off x="18699163" y="3124200"/>
            <a:ext cx="3733800" cy="373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6" name="Google Shape;1236;p45"/>
          <p:cNvSpPr/>
          <p:nvPr/>
        </p:nvSpPr>
        <p:spPr>
          <a:xfrm>
            <a:off x="1899859" y="3124200"/>
            <a:ext cx="3733800" cy="37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237" name="Google Shape;1237;p45"/>
          <p:cNvGrpSpPr/>
          <p:nvPr/>
        </p:nvGrpSpPr>
        <p:grpSpPr>
          <a:xfrm>
            <a:off x="2425790" y="3863974"/>
            <a:ext cx="2667282" cy="2251076"/>
            <a:chOff x="1930389" y="2784475"/>
            <a:chExt cx="2332463" cy="1968500"/>
          </a:xfrm>
        </p:grpSpPr>
        <p:sp>
          <p:nvSpPr>
            <p:cNvPr id="1238" name="Google Shape;1238;p45"/>
            <p:cNvSpPr/>
            <p:nvPr/>
          </p:nvSpPr>
          <p:spPr>
            <a:xfrm>
              <a:off x="1930389" y="2959100"/>
              <a:ext cx="536575" cy="1768475"/>
            </a:xfrm>
            <a:custGeom>
              <a:rect b="b" l="l" r="r" t="t"/>
              <a:pathLst>
                <a:path extrusionOk="0" h="4913" w="1490">
                  <a:moveTo>
                    <a:pt x="1445" y="4716"/>
                  </a:moveTo>
                  <a:lnTo>
                    <a:pt x="1445" y="4716"/>
                  </a:lnTo>
                  <a:cubicBezTo>
                    <a:pt x="1445" y="4711"/>
                    <a:pt x="1445" y="4708"/>
                    <a:pt x="1446" y="4709"/>
                  </a:cubicBezTo>
                  <a:cubicBezTo>
                    <a:pt x="1445" y="4708"/>
                    <a:pt x="1445" y="4711"/>
                    <a:pt x="1445" y="4716"/>
                  </a:cubicBezTo>
                  <a:close/>
                  <a:moveTo>
                    <a:pt x="1444" y="4746"/>
                  </a:moveTo>
                  <a:lnTo>
                    <a:pt x="1444" y="4746"/>
                  </a:lnTo>
                  <a:cubicBezTo>
                    <a:pt x="1445" y="4743"/>
                    <a:pt x="1445" y="4739"/>
                    <a:pt x="1445" y="4736"/>
                  </a:cubicBezTo>
                  <a:cubicBezTo>
                    <a:pt x="1445" y="4739"/>
                    <a:pt x="1445" y="4743"/>
                    <a:pt x="1444" y="4746"/>
                  </a:cubicBezTo>
                  <a:close/>
                  <a:moveTo>
                    <a:pt x="1439" y="4760"/>
                  </a:moveTo>
                  <a:lnTo>
                    <a:pt x="1439" y="4760"/>
                  </a:lnTo>
                  <a:cubicBezTo>
                    <a:pt x="1441" y="4758"/>
                    <a:pt x="1442" y="4755"/>
                    <a:pt x="1443" y="4752"/>
                  </a:cubicBezTo>
                  <a:cubicBezTo>
                    <a:pt x="1442" y="4755"/>
                    <a:pt x="1441" y="4758"/>
                    <a:pt x="1439" y="4760"/>
                  </a:cubicBezTo>
                  <a:close/>
                  <a:moveTo>
                    <a:pt x="370" y="855"/>
                  </a:moveTo>
                  <a:lnTo>
                    <a:pt x="369" y="854"/>
                  </a:lnTo>
                  <a:lnTo>
                    <a:pt x="370" y="855"/>
                  </a:lnTo>
                  <a:close/>
                  <a:moveTo>
                    <a:pt x="371" y="855"/>
                  </a:moveTo>
                  <a:lnTo>
                    <a:pt x="371" y="855"/>
                  </a:lnTo>
                  <a:cubicBezTo>
                    <a:pt x="371" y="855"/>
                    <a:pt x="372" y="854"/>
                    <a:pt x="372" y="853"/>
                  </a:cubicBezTo>
                  <a:cubicBezTo>
                    <a:pt x="372" y="854"/>
                    <a:pt x="372" y="855"/>
                    <a:pt x="372" y="856"/>
                  </a:cubicBezTo>
                  <a:lnTo>
                    <a:pt x="371" y="855"/>
                  </a:lnTo>
                  <a:close/>
                  <a:moveTo>
                    <a:pt x="1446" y="4709"/>
                  </a:moveTo>
                  <a:lnTo>
                    <a:pt x="1446" y="4709"/>
                  </a:lnTo>
                  <a:cubicBezTo>
                    <a:pt x="1445" y="4695"/>
                    <a:pt x="1442" y="4682"/>
                    <a:pt x="1440" y="4672"/>
                  </a:cubicBezTo>
                  <a:cubicBezTo>
                    <a:pt x="1433" y="4642"/>
                    <a:pt x="1413" y="4539"/>
                    <a:pt x="1405" y="4511"/>
                  </a:cubicBezTo>
                  <a:cubicBezTo>
                    <a:pt x="1398" y="4483"/>
                    <a:pt x="1385" y="4475"/>
                    <a:pt x="1385" y="4440"/>
                  </a:cubicBezTo>
                  <a:cubicBezTo>
                    <a:pt x="1382" y="4366"/>
                    <a:pt x="1365" y="4329"/>
                    <a:pt x="1361" y="4316"/>
                  </a:cubicBezTo>
                  <a:cubicBezTo>
                    <a:pt x="1355" y="4303"/>
                    <a:pt x="1357" y="4229"/>
                    <a:pt x="1357" y="4229"/>
                  </a:cubicBezTo>
                  <a:cubicBezTo>
                    <a:pt x="1353" y="3689"/>
                    <a:pt x="1230" y="3460"/>
                    <a:pt x="1213" y="3412"/>
                  </a:cubicBezTo>
                  <a:cubicBezTo>
                    <a:pt x="1200" y="3375"/>
                    <a:pt x="1193" y="3305"/>
                    <a:pt x="1171" y="3194"/>
                  </a:cubicBezTo>
                  <a:cubicBezTo>
                    <a:pt x="1162" y="3155"/>
                    <a:pt x="1154" y="3084"/>
                    <a:pt x="1144" y="2994"/>
                  </a:cubicBezTo>
                  <a:cubicBezTo>
                    <a:pt x="1145" y="2994"/>
                    <a:pt x="1146" y="2994"/>
                    <a:pt x="1148" y="2994"/>
                  </a:cubicBezTo>
                  <a:cubicBezTo>
                    <a:pt x="1164" y="2991"/>
                    <a:pt x="1176" y="2976"/>
                    <a:pt x="1175" y="2959"/>
                  </a:cubicBezTo>
                  <a:cubicBezTo>
                    <a:pt x="1168" y="2864"/>
                    <a:pt x="1142" y="2561"/>
                    <a:pt x="1071" y="2264"/>
                  </a:cubicBezTo>
                  <a:cubicBezTo>
                    <a:pt x="1071" y="2264"/>
                    <a:pt x="1070" y="2264"/>
                    <a:pt x="1070" y="2263"/>
                  </a:cubicBezTo>
                  <a:cubicBezTo>
                    <a:pt x="1068" y="2255"/>
                    <a:pt x="1066" y="2246"/>
                    <a:pt x="1064" y="2238"/>
                  </a:cubicBezTo>
                  <a:cubicBezTo>
                    <a:pt x="1062" y="2231"/>
                    <a:pt x="1061" y="2224"/>
                    <a:pt x="1059" y="2214"/>
                  </a:cubicBezTo>
                  <a:lnTo>
                    <a:pt x="1060" y="2221"/>
                  </a:lnTo>
                  <a:cubicBezTo>
                    <a:pt x="1059" y="2219"/>
                    <a:pt x="1059" y="2218"/>
                    <a:pt x="1058" y="2216"/>
                  </a:cubicBezTo>
                  <a:cubicBezTo>
                    <a:pt x="1058" y="2215"/>
                    <a:pt x="1059" y="2215"/>
                    <a:pt x="1059" y="2214"/>
                  </a:cubicBezTo>
                  <a:cubicBezTo>
                    <a:pt x="1059" y="2215"/>
                    <a:pt x="1058" y="2215"/>
                    <a:pt x="1058" y="2215"/>
                  </a:cubicBezTo>
                  <a:cubicBezTo>
                    <a:pt x="1044" y="2159"/>
                    <a:pt x="1028" y="2104"/>
                    <a:pt x="1010" y="2050"/>
                  </a:cubicBezTo>
                  <a:cubicBezTo>
                    <a:pt x="1010" y="2051"/>
                    <a:pt x="1010" y="2051"/>
                    <a:pt x="1010" y="2051"/>
                  </a:cubicBezTo>
                  <a:cubicBezTo>
                    <a:pt x="1034" y="2075"/>
                    <a:pt x="1039" y="2089"/>
                    <a:pt x="1042" y="2094"/>
                  </a:cubicBezTo>
                  <a:cubicBezTo>
                    <a:pt x="1046" y="2101"/>
                    <a:pt x="1060" y="2097"/>
                    <a:pt x="1070" y="2097"/>
                  </a:cubicBezTo>
                  <a:cubicBezTo>
                    <a:pt x="1080" y="2097"/>
                    <a:pt x="1072" y="2081"/>
                    <a:pt x="1069" y="2041"/>
                  </a:cubicBezTo>
                  <a:cubicBezTo>
                    <a:pt x="1065" y="2000"/>
                    <a:pt x="1052" y="1923"/>
                    <a:pt x="1064" y="1912"/>
                  </a:cubicBezTo>
                  <a:cubicBezTo>
                    <a:pt x="1075" y="1900"/>
                    <a:pt x="1092" y="1896"/>
                    <a:pt x="1078" y="1842"/>
                  </a:cubicBezTo>
                  <a:cubicBezTo>
                    <a:pt x="1064" y="1787"/>
                    <a:pt x="1045" y="1703"/>
                    <a:pt x="1047" y="1700"/>
                  </a:cubicBezTo>
                  <a:cubicBezTo>
                    <a:pt x="1048" y="1698"/>
                    <a:pt x="1041" y="1698"/>
                    <a:pt x="1072" y="1692"/>
                  </a:cubicBezTo>
                  <a:cubicBezTo>
                    <a:pt x="1104" y="1686"/>
                    <a:pt x="1111" y="1667"/>
                    <a:pt x="1111" y="1667"/>
                  </a:cubicBezTo>
                  <a:cubicBezTo>
                    <a:pt x="1186" y="1497"/>
                    <a:pt x="1151" y="1202"/>
                    <a:pt x="1128" y="1008"/>
                  </a:cubicBezTo>
                  <a:cubicBezTo>
                    <a:pt x="1104" y="815"/>
                    <a:pt x="1072" y="753"/>
                    <a:pt x="1055" y="733"/>
                  </a:cubicBezTo>
                  <a:cubicBezTo>
                    <a:pt x="1054" y="731"/>
                    <a:pt x="1049" y="729"/>
                    <a:pt x="1043" y="726"/>
                  </a:cubicBezTo>
                  <a:cubicBezTo>
                    <a:pt x="1029" y="689"/>
                    <a:pt x="984" y="666"/>
                    <a:pt x="967" y="629"/>
                  </a:cubicBezTo>
                  <a:cubicBezTo>
                    <a:pt x="951" y="593"/>
                    <a:pt x="964" y="550"/>
                    <a:pt x="950" y="512"/>
                  </a:cubicBezTo>
                  <a:cubicBezTo>
                    <a:pt x="940" y="486"/>
                    <a:pt x="919" y="466"/>
                    <a:pt x="906" y="441"/>
                  </a:cubicBezTo>
                  <a:cubicBezTo>
                    <a:pt x="889" y="406"/>
                    <a:pt x="891" y="366"/>
                    <a:pt x="884" y="328"/>
                  </a:cubicBezTo>
                  <a:cubicBezTo>
                    <a:pt x="873" y="273"/>
                    <a:pt x="843" y="224"/>
                    <a:pt x="813" y="177"/>
                  </a:cubicBezTo>
                  <a:cubicBezTo>
                    <a:pt x="785" y="132"/>
                    <a:pt x="778" y="105"/>
                    <a:pt x="737" y="73"/>
                  </a:cubicBezTo>
                  <a:cubicBezTo>
                    <a:pt x="709" y="57"/>
                    <a:pt x="688" y="26"/>
                    <a:pt x="672" y="17"/>
                  </a:cubicBezTo>
                  <a:cubicBezTo>
                    <a:pt x="641" y="0"/>
                    <a:pt x="603" y="2"/>
                    <a:pt x="567" y="5"/>
                  </a:cubicBezTo>
                  <a:cubicBezTo>
                    <a:pt x="538" y="7"/>
                    <a:pt x="510" y="9"/>
                    <a:pt x="482" y="11"/>
                  </a:cubicBezTo>
                  <a:cubicBezTo>
                    <a:pt x="458" y="13"/>
                    <a:pt x="432" y="15"/>
                    <a:pt x="411" y="27"/>
                  </a:cubicBezTo>
                  <a:cubicBezTo>
                    <a:pt x="401" y="33"/>
                    <a:pt x="392" y="40"/>
                    <a:pt x="382" y="47"/>
                  </a:cubicBezTo>
                  <a:cubicBezTo>
                    <a:pt x="365" y="59"/>
                    <a:pt x="345" y="67"/>
                    <a:pt x="327" y="77"/>
                  </a:cubicBezTo>
                  <a:cubicBezTo>
                    <a:pt x="309" y="88"/>
                    <a:pt x="291" y="102"/>
                    <a:pt x="284" y="122"/>
                  </a:cubicBezTo>
                  <a:cubicBezTo>
                    <a:pt x="276" y="140"/>
                    <a:pt x="278" y="161"/>
                    <a:pt x="277" y="181"/>
                  </a:cubicBezTo>
                  <a:cubicBezTo>
                    <a:pt x="269" y="205"/>
                    <a:pt x="263" y="228"/>
                    <a:pt x="263" y="253"/>
                  </a:cubicBezTo>
                  <a:cubicBezTo>
                    <a:pt x="263" y="272"/>
                    <a:pt x="270" y="317"/>
                    <a:pt x="277" y="323"/>
                  </a:cubicBezTo>
                  <a:cubicBezTo>
                    <a:pt x="278" y="324"/>
                    <a:pt x="280" y="325"/>
                    <a:pt x="281" y="325"/>
                  </a:cubicBezTo>
                  <a:cubicBezTo>
                    <a:pt x="279" y="330"/>
                    <a:pt x="278" y="337"/>
                    <a:pt x="279" y="347"/>
                  </a:cubicBezTo>
                  <a:cubicBezTo>
                    <a:pt x="282" y="366"/>
                    <a:pt x="288" y="378"/>
                    <a:pt x="295" y="393"/>
                  </a:cubicBezTo>
                  <a:cubicBezTo>
                    <a:pt x="292" y="404"/>
                    <a:pt x="285" y="416"/>
                    <a:pt x="282" y="427"/>
                  </a:cubicBezTo>
                  <a:cubicBezTo>
                    <a:pt x="272" y="457"/>
                    <a:pt x="285" y="490"/>
                    <a:pt x="301" y="518"/>
                  </a:cubicBezTo>
                  <a:cubicBezTo>
                    <a:pt x="308" y="529"/>
                    <a:pt x="315" y="540"/>
                    <a:pt x="318" y="553"/>
                  </a:cubicBezTo>
                  <a:cubicBezTo>
                    <a:pt x="322" y="570"/>
                    <a:pt x="318" y="588"/>
                    <a:pt x="315" y="605"/>
                  </a:cubicBezTo>
                  <a:cubicBezTo>
                    <a:pt x="313" y="614"/>
                    <a:pt x="311" y="621"/>
                    <a:pt x="309" y="625"/>
                  </a:cubicBezTo>
                  <a:cubicBezTo>
                    <a:pt x="303" y="638"/>
                    <a:pt x="278" y="679"/>
                    <a:pt x="275" y="684"/>
                  </a:cubicBezTo>
                  <a:cubicBezTo>
                    <a:pt x="274" y="688"/>
                    <a:pt x="275" y="689"/>
                    <a:pt x="273" y="709"/>
                  </a:cubicBezTo>
                  <a:cubicBezTo>
                    <a:pt x="271" y="723"/>
                    <a:pt x="268" y="744"/>
                    <a:pt x="265" y="761"/>
                  </a:cubicBezTo>
                  <a:cubicBezTo>
                    <a:pt x="264" y="761"/>
                    <a:pt x="262" y="761"/>
                    <a:pt x="262" y="761"/>
                  </a:cubicBezTo>
                  <a:cubicBezTo>
                    <a:pt x="262" y="761"/>
                    <a:pt x="229" y="764"/>
                    <a:pt x="201" y="771"/>
                  </a:cubicBezTo>
                  <a:cubicBezTo>
                    <a:pt x="174" y="777"/>
                    <a:pt x="63" y="830"/>
                    <a:pt x="51" y="836"/>
                  </a:cubicBezTo>
                  <a:cubicBezTo>
                    <a:pt x="40" y="842"/>
                    <a:pt x="39" y="853"/>
                    <a:pt x="38" y="869"/>
                  </a:cubicBezTo>
                  <a:cubicBezTo>
                    <a:pt x="37" y="885"/>
                    <a:pt x="31" y="1213"/>
                    <a:pt x="30" y="1222"/>
                  </a:cubicBezTo>
                  <a:cubicBezTo>
                    <a:pt x="30" y="1231"/>
                    <a:pt x="32" y="1236"/>
                    <a:pt x="24" y="1254"/>
                  </a:cubicBezTo>
                  <a:cubicBezTo>
                    <a:pt x="16" y="1272"/>
                    <a:pt x="21" y="1314"/>
                    <a:pt x="16" y="1322"/>
                  </a:cubicBezTo>
                  <a:cubicBezTo>
                    <a:pt x="10" y="1330"/>
                    <a:pt x="19" y="1344"/>
                    <a:pt x="20" y="1354"/>
                  </a:cubicBezTo>
                  <a:cubicBezTo>
                    <a:pt x="22" y="1364"/>
                    <a:pt x="19" y="1364"/>
                    <a:pt x="16" y="1370"/>
                  </a:cubicBezTo>
                  <a:cubicBezTo>
                    <a:pt x="12" y="1375"/>
                    <a:pt x="18" y="1380"/>
                    <a:pt x="18" y="1385"/>
                  </a:cubicBezTo>
                  <a:cubicBezTo>
                    <a:pt x="18" y="1390"/>
                    <a:pt x="14" y="1397"/>
                    <a:pt x="9" y="1419"/>
                  </a:cubicBezTo>
                  <a:cubicBezTo>
                    <a:pt x="3" y="1441"/>
                    <a:pt x="5" y="1512"/>
                    <a:pt x="9" y="1539"/>
                  </a:cubicBezTo>
                  <a:cubicBezTo>
                    <a:pt x="12" y="1566"/>
                    <a:pt x="59" y="1645"/>
                    <a:pt x="79" y="1661"/>
                  </a:cubicBezTo>
                  <a:cubicBezTo>
                    <a:pt x="99" y="1677"/>
                    <a:pt x="130" y="1684"/>
                    <a:pt x="130" y="1684"/>
                  </a:cubicBezTo>
                  <a:cubicBezTo>
                    <a:pt x="130" y="1685"/>
                    <a:pt x="130" y="1685"/>
                    <a:pt x="130" y="1685"/>
                  </a:cubicBezTo>
                  <a:cubicBezTo>
                    <a:pt x="129" y="1684"/>
                    <a:pt x="128" y="1683"/>
                    <a:pt x="128" y="1683"/>
                  </a:cubicBezTo>
                  <a:cubicBezTo>
                    <a:pt x="100" y="1691"/>
                    <a:pt x="120" y="1723"/>
                    <a:pt x="120" y="1723"/>
                  </a:cubicBezTo>
                  <a:cubicBezTo>
                    <a:pt x="108" y="1727"/>
                    <a:pt x="107" y="1741"/>
                    <a:pt x="109" y="1749"/>
                  </a:cubicBezTo>
                  <a:cubicBezTo>
                    <a:pt x="111" y="1755"/>
                    <a:pt x="117" y="1759"/>
                    <a:pt x="126" y="1764"/>
                  </a:cubicBezTo>
                  <a:cubicBezTo>
                    <a:pt x="125" y="1767"/>
                    <a:pt x="124" y="1769"/>
                    <a:pt x="123" y="1770"/>
                  </a:cubicBezTo>
                  <a:cubicBezTo>
                    <a:pt x="117" y="1778"/>
                    <a:pt x="98" y="1795"/>
                    <a:pt x="68" y="1812"/>
                  </a:cubicBezTo>
                  <a:cubicBezTo>
                    <a:pt x="19" y="1839"/>
                    <a:pt x="29" y="1842"/>
                    <a:pt x="18" y="1884"/>
                  </a:cubicBezTo>
                  <a:cubicBezTo>
                    <a:pt x="8" y="1920"/>
                    <a:pt x="9" y="1926"/>
                    <a:pt x="7" y="1968"/>
                  </a:cubicBezTo>
                  <a:lnTo>
                    <a:pt x="7" y="1969"/>
                  </a:lnTo>
                  <a:cubicBezTo>
                    <a:pt x="7" y="1976"/>
                    <a:pt x="6" y="1984"/>
                    <a:pt x="5" y="1995"/>
                  </a:cubicBezTo>
                  <a:cubicBezTo>
                    <a:pt x="0" y="2064"/>
                    <a:pt x="37" y="2074"/>
                    <a:pt x="45" y="2080"/>
                  </a:cubicBezTo>
                  <a:cubicBezTo>
                    <a:pt x="53" y="2085"/>
                    <a:pt x="50" y="2080"/>
                    <a:pt x="54" y="2057"/>
                  </a:cubicBezTo>
                  <a:cubicBezTo>
                    <a:pt x="56" y="2046"/>
                    <a:pt x="66" y="2030"/>
                    <a:pt x="80" y="2010"/>
                  </a:cubicBezTo>
                  <a:cubicBezTo>
                    <a:pt x="90" y="1999"/>
                    <a:pt x="99" y="1987"/>
                    <a:pt x="106" y="1974"/>
                  </a:cubicBezTo>
                  <a:cubicBezTo>
                    <a:pt x="111" y="1967"/>
                    <a:pt x="117" y="1959"/>
                    <a:pt x="122" y="1950"/>
                  </a:cubicBezTo>
                  <a:cubicBezTo>
                    <a:pt x="121" y="1951"/>
                    <a:pt x="121" y="1952"/>
                    <a:pt x="121" y="1953"/>
                  </a:cubicBezTo>
                  <a:cubicBezTo>
                    <a:pt x="109" y="1972"/>
                    <a:pt x="90" y="2010"/>
                    <a:pt x="74" y="2063"/>
                  </a:cubicBezTo>
                  <a:lnTo>
                    <a:pt x="74" y="2062"/>
                  </a:lnTo>
                  <a:cubicBezTo>
                    <a:pt x="74" y="2062"/>
                    <a:pt x="68" y="2078"/>
                    <a:pt x="67" y="2085"/>
                  </a:cubicBezTo>
                  <a:cubicBezTo>
                    <a:pt x="67" y="2085"/>
                    <a:pt x="67" y="2085"/>
                    <a:pt x="67" y="2086"/>
                  </a:cubicBezTo>
                  <a:cubicBezTo>
                    <a:pt x="38" y="2190"/>
                    <a:pt x="22" y="2344"/>
                    <a:pt x="75" y="2543"/>
                  </a:cubicBezTo>
                  <a:cubicBezTo>
                    <a:pt x="173" y="2903"/>
                    <a:pt x="215" y="2978"/>
                    <a:pt x="229" y="3064"/>
                  </a:cubicBezTo>
                  <a:cubicBezTo>
                    <a:pt x="230" y="3074"/>
                    <a:pt x="239" y="3083"/>
                    <a:pt x="250" y="3083"/>
                  </a:cubicBezTo>
                  <a:lnTo>
                    <a:pt x="258" y="3083"/>
                  </a:lnTo>
                  <a:cubicBezTo>
                    <a:pt x="269" y="3171"/>
                    <a:pt x="301" y="3388"/>
                    <a:pt x="301" y="3438"/>
                  </a:cubicBezTo>
                  <a:cubicBezTo>
                    <a:pt x="279" y="3682"/>
                    <a:pt x="311" y="3878"/>
                    <a:pt x="318" y="3915"/>
                  </a:cubicBezTo>
                  <a:cubicBezTo>
                    <a:pt x="325" y="3952"/>
                    <a:pt x="388" y="4238"/>
                    <a:pt x="398" y="4281"/>
                  </a:cubicBezTo>
                  <a:cubicBezTo>
                    <a:pt x="409" y="4323"/>
                    <a:pt x="415" y="4378"/>
                    <a:pt x="411" y="4394"/>
                  </a:cubicBezTo>
                  <a:cubicBezTo>
                    <a:pt x="406" y="4411"/>
                    <a:pt x="415" y="4452"/>
                    <a:pt x="421" y="4470"/>
                  </a:cubicBezTo>
                  <a:cubicBezTo>
                    <a:pt x="428" y="4490"/>
                    <a:pt x="425" y="4494"/>
                    <a:pt x="417" y="4519"/>
                  </a:cubicBezTo>
                  <a:cubicBezTo>
                    <a:pt x="410" y="4541"/>
                    <a:pt x="403" y="4678"/>
                    <a:pt x="395" y="4719"/>
                  </a:cubicBezTo>
                  <a:cubicBezTo>
                    <a:pt x="395" y="4721"/>
                    <a:pt x="394" y="4724"/>
                    <a:pt x="393" y="4725"/>
                  </a:cubicBezTo>
                  <a:cubicBezTo>
                    <a:pt x="393" y="4726"/>
                    <a:pt x="393" y="4726"/>
                    <a:pt x="393" y="4726"/>
                  </a:cubicBezTo>
                  <a:cubicBezTo>
                    <a:pt x="393" y="4717"/>
                    <a:pt x="393" y="4713"/>
                    <a:pt x="389" y="4721"/>
                  </a:cubicBezTo>
                  <a:cubicBezTo>
                    <a:pt x="389" y="4721"/>
                    <a:pt x="359" y="4795"/>
                    <a:pt x="371" y="4822"/>
                  </a:cubicBezTo>
                  <a:cubicBezTo>
                    <a:pt x="383" y="4849"/>
                    <a:pt x="404" y="4900"/>
                    <a:pt x="407" y="4902"/>
                  </a:cubicBezTo>
                  <a:cubicBezTo>
                    <a:pt x="411" y="4904"/>
                    <a:pt x="420" y="4910"/>
                    <a:pt x="467" y="4900"/>
                  </a:cubicBezTo>
                  <a:cubicBezTo>
                    <a:pt x="527" y="4888"/>
                    <a:pt x="574" y="4862"/>
                    <a:pt x="582" y="4848"/>
                  </a:cubicBezTo>
                  <a:cubicBezTo>
                    <a:pt x="591" y="4834"/>
                    <a:pt x="586" y="4748"/>
                    <a:pt x="585" y="4725"/>
                  </a:cubicBezTo>
                  <a:cubicBezTo>
                    <a:pt x="584" y="4702"/>
                    <a:pt x="582" y="4691"/>
                    <a:pt x="582" y="4688"/>
                  </a:cubicBezTo>
                  <a:cubicBezTo>
                    <a:pt x="581" y="4690"/>
                    <a:pt x="580" y="4699"/>
                    <a:pt x="577" y="4712"/>
                  </a:cubicBezTo>
                  <a:cubicBezTo>
                    <a:pt x="581" y="4684"/>
                    <a:pt x="583" y="4654"/>
                    <a:pt x="584" y="4637"/>
                  </a:cubicBezTo>
                  <a:cubicBezTo>
                    <a:pt x="584" y="4636"/>
                    <a:pt x="584" y="4635"/>
                    <a:pt x="584" y="4635"/>
                  </a:cubicBezTo>
                  <a:cubicBezTo>
                    <a:pt x="584" y="4635"/>
                    <a:pt x="584" y="4635"/>
                    <a:pt x="584" y="4634"/>
                  </a:cubicBezTo>
                  <a:cubicBezTo>
                    <a:pt x="584" y="4633"/>
                    <a:pt x="584" y="4631"/>
                    <a:pt x="585" y="4630"/>
                  </a:cubicBezTo>
                  <a:cubicBezTo>
                    <a:pt x="586" y="4621"/>
                    <a:pt x="588" y="4611"/>
                    <a:pt x="602" y="4561"/>
                  </a:cubicBezTo>
                  <a:cubicBezTo>
                    <a:pt x="618" y="4503"/>
                    <a:pt x="618" y="4481"/>
                    <a:pt x="609" y="4452"/>
                  </a:cubicBezTo>
                  <a:cubicBezTo>
                    <a:pt x="600" y="4424"/>
                    <a:pt x="583" y="4393"/>
                    <a:pt x="583" y="4393"/>
                  </a:cubicBezTo>
                  <a:cubicBezTo>
                    <a:pt x="581" y="4391"/>
                    <a:pt x="580" y="4390"/>
                    <a:pt x="578" y="4390"/>
                  </a:cubicBezTo>
                  <a:cubicBezTo>
                    <a:pt x="576" y="4376"/>
                    <a:pt x="566" y="4358"/>
                    <a:pt x="558" y="4340"/>
                  </a:cubicBezTo>
                  <a:cubicBezTo>
                    <a:pt x="550" y="4320"/>
                    <a:pt x="544" y="4295"/>
                    <a:pt x="544" y="4218"/>
                  </a:cubicBezTo>
                  <a:cubicBezTo>
                    <a:pt x="544" y="4141"/>
                    <a:pt x="576" y="3802"/>
                    <a:pt x="577" y="3723"/>
                  </a:cubicBezTo>
                  <a:cubicBezTo>
                    <a:pt x="579" y="3644"/>
                    <a:pt x="564" y="3459"/>
                    <a:pt x="574" y="3421"/>
                  </a:cubicBezTo>
                  <a:cubicBezTo>
                    <a:pt x="582" y="3391"/>
                    <a:pt x="593" y="3197"/>
                    <a:pt x="591" y="3066"/>
                  </a:cubicBezTo>
                  <a:cubicBezTo>
                    <a:pt x="651" y="3061"/>
                    <a:pt x="717" y="3054"/>
                    <a:pt x="781" y="3045"/>
                  </a:cubicBezTo>
                  <a:cubicBezTo>
                    <a:pt x="795" y="3092"/>
                    <a:pt x="806" y="3132"/>
                    <a:pt x="814" y="3158"/>
                  </a:cubicBezTo>
                  <a:cubicBezTo>
                    <a:pt x="840" y="3250"/>
                    <a:pt x="912" y="3416"/>
                    <a:pt x="940" y="3478"/>
                  </a:cubicBezTo>
                  <a:cubicBezTo>
                    <a:pt x="968" y="3539"/>
                    <a:pt x="986" y="3564"/>
                    <a:pt x="994" y="3603"/>
                  </a:cubicBezTo>
                  <a:cubicBezTo>
                    <a:pt x="1019" y="3760"/>
                    <a:pt x="1077" y="3888"/>
                    <a:pt x="1127" y="4027"/>
                  </a:cubicBezTo>
                  <a:cubicBezTo>
                    <a:pt x="1177" y="4166"/>
                    <a:pt x="1221" y="4298"/>
                    <a:pt x="1222" y="4308"/>
                  </a:cubicBezTo>
                  <a:cubicBezTo>
                    <a:pt x="1223" y="4319"/>
                    <a:pt x="1221" y="4333"/>
                    <a:pt x="1221" y="4360"/>
                  </a:cubicBezTo>
                  <a:cubicBezTo>
                    <a:pt x="1221" y="4370"/>
                    <a:pt x="1221" y="4384"/>
                    <a:pt x="1220" y="4399"/>
                  </a:cubicBezTo>
                  <a:cubicBezTo>
                    <a:pt x="1220" y="4399"/>
                    <a:pt x="1191" y="4437"/>
                    <a:pt x="1195" y="4473"/>
                  </a:cubicBezTo>
                  <a:cubicBezTo>
                    <a:pt x="1198" y="4508"/>
                    <a:pt x="1232" y="4560"/>
                    <a:pt x="1240" y="4622"/>
                  </a:cubicBezTo>
                  <a:cubicBezTo>
                    <a:pt x="1249" y="4685"/>
                    <a:pt x="1251" y="4768"/>
                    <a:pt x="1261" y="4826"/>
                  </a:cubicBezTo>
                  <a:cubicBezTo>
                    <a:pt x="1270" y="4884"/>
                    <a:pt x="1374" y="4891"/>
                    <a:pt x="1432" y="4907"/>
                  </a:cubicBezTo>
                  <a:cubicBezTo>
                    <a:pt x="1448" y="4912"/>
                    <a:pt x="1468" y="4906"/>
                    <a:pt x="1475" y="4891"/>
                  </a:cubicBezTo>
                  <a:cubicBezTo>
                    <a:pt x="1488" y="4863"/>
                    <a:pt x="1489" y="4800"/>
                    <a:pt x="1478" y="4777"/>
                  </a:cubicBezTo>
                  <a:cubicBezTo>
                    <a:pt x="1465" y="4748"/>
                    <a:pt x="1449" y="4711"/>
                    <a:pt x="1446" y="47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3135718" y="2940050"/>
              <a:ext cx="498475" cy="1801813"/>
            </a:xfrm>
            <a:custGeom>
              <a:rect b="b" l="l" r="r" t="t"/>
              <a:pathLst>
                <a:path extrusionOk="0" h="5006" w="1383">
                  <a:moveTo>
                    <a:pt x="763" y="4355"/>
                  </a:moveTo>
                  <a:lnTo>
                    <a:pt x="763" y="4355"/>
                  </a:lnTo>
                  <a:cubicBezTo>
                    <a:pt x="759" y="4355"/>
                    <a:pt x="755" y="4355"/>
                    <a:pt x="750" y="4356"/>
                  </a:cubicBezTo>
                  <a:cubicBezTo>
                    <a:pt x="755" y="4355"/>
                    <a:pt x="759" y="4355"/>
                    <a:pt x="763" y="4355"/>
                  </a:cubicBezTo>
                  <a:close/>
                  <a:moveTo>
                    <a:pt x="602" y="716"/>
                  </a:moveTo>
                  <a:lnTo>
                    <a:pt x="602" y="716"/>
                  </a:lnTo>
                  <a:cubicBezTo>
                    <a:pt x="602" y="715"/>
                    <a:pt x="602" y="713"/>
                    <a:pt x="602" y="711"/>
                  </a:cubicBezTo>
                  <a:cubicBezTo>
                    <a:pt x="602" y="713"/>
                    <a:pt x="602" y="714"/>
                    <a:pt x="602" y="716"/>
                  </a:cubicBezTo>
                  <a:close/>
                  <a:moveTo>
                    <a:pt x="307" y="1471"/>
                  </a:moveTo>
                  <a:lnTo>
                    <a:pt x="307" y="1471"/>
                  </a:lnTo>
                  <a:cubicBezTo>
                    <a:pt x="307" y="1471"/>
                    <a:pt x="307" y="1471"/>
                    <a:pt x="307" y="1472"/>
                  </a:cubicBezTo>
                  <a:cubicBezTo>
                    <a:pt x="307" y="1473"/>
                    <a:pt x="308" y="1473"/>
                    <a:pt x="308" y="1474"/>
                  </a:cubicBezTo>
                  <a:cubicBezTo>
                    <a:pt x="309" y="1480"/>
                    <a:pt x="312" y="1488"/>
                    <a:pt x="317" y="1500"/>
                  </a:cubicBezTo>
                  <a:cubicBezTo>
                    <a:pt x="317" y="1500"/>
                    <a:pt x="317" y="1500"/>
                    <a:pt x="317" y="1501"/>
                  </a:cubicBezTo>
                  <a:cubicBezTo>
                    <a:pt x="322" y="1517"/>
                    <a:pt x="320" y="1535"/>
                    <a:pt x="319" y="1552"/>
                  </a:cubicBezTo>
                  <a:cubicBezTo>
                    <a:pt x="317" y="1582"/>
                    <a:pt x="318" y="1613"/>
                    <a:pt x="319" y="1644"/>
                  </a:cubicBezTo>
                  <a:cubicBezTo>
                    <a:pt x="320" y="1648"/>
                    <a:pt x="320" y="1652"/>
                    <a:pt x="321" y="1657"/>
                  </a:cubicBezTo>
                  <a:cubicBezTo>
                    <a:pt x="323" y="1665"/>
                    <a:pt x="328" y="1673"/>
                    <a:pt x="327" y="1682"/>
                  </a:cubicBezTo>
                  <a:cubicBezTo>
                    <a:pt x="309" y="1672"/>
                    <a:pt x="296" y="1657"/>
                    <a:pt x="280" y="1644"/>
                  </a:cubicBezTo>
                  <a:cubicBezTo>
                    <a:pt x="277" y="1642"/>
                    <a:pt x="272" y="1641"/>
                    <a:pt x="272" y="1637"/>
                  </a:cubicBezTo>
                  <a:cubicBezTo>
                    <a:pt x="272" y="1632"/>
                    <a:pt x="274" y="1630"/>
                    <a:pt x="278" y="1627"/>
                  </a:cubicBezTo>
                  <a:cubicBezTo>
                    <a:pt x="284" y="1622"/>
                    <a:pt x="288" y="1614"/>
                    <a:pt x="289" y="1606"/>
                  </a:cubicBezTo>
                  <a:cubicBezTo>
                    <a:pt x="290" y="1598"/>
                    <a:pt x="288" y="1590"/>
                    <a:pt x="285" y="1582"/>
                  </a:cubicBezTo>
                  <a:cubicBezTo>
                    <a:pt x="283" y="1578"/>
                    <a:pt x="282" y="1574"/>
                    <a:pt x="280" y="1570"/>
                  </a:cubicBezTo>
                  <a:cubicBezTo>
                    <a:pt x="278" y="1559"/>
                    <a:pt x="283" y="1548"/>
                    <a:pt x="282" y="1537"/>
                  </a:cubicBezTo>
                  <a:cubicBezTo>
                    <a:pt x="280" y="1532"/>
                    <a:pt x="279" y="1528"/>
                    <a:pt x="278" y="1523"/>
                  </a:cubicBezTo>
                  <a:cubicBezTo>
                    <a:pt x="277" y="1511"/>
                    <a:pt x="285" y="1501"/>
                    <a:pt x="291" y="1492"/>
                  </a:cubicBezTo>
                  <a:cubicBezTo>
                    <a:pt x="299" y="1479"/>
                    <a:pt x="299" y="1453"/>
                    <a:pt x="302" y="1443"/>
                  </a:cubicBezTo>
                  <a:cubicBezTo>
                    <a:pt x="303" y="1451"/>
                    <a:pt x="305" y="1461"/>
                    <a:pt x="307" y="1471"/>
                  </a:cubicBezTo>
                  <a:close/>
                  <a:moveTo>
                    <a:pt x="1128" y="1617"/>
                  </a:moveTo>
                  <a:lnTo>
                    <a:pt x="1128" y="1617"/>
                  </a:lnTo>
                  <a:cubicBezTo>
                    <a:pt x="1116" y="1633"/>
                    <a:pt x="1099" y="1646"/>
                    <a:pt x="1095" y="1665"/>
                  </a:cubicBezTo>
                  <a:cubicBezTo>
                    <a:pt x="1092" y="1674"/>
                    <a:pt x="1093" y="1683"/>
                    <a:pt x="1086" y="1690"/>
                  </a:cubicBezTo>
                  <a:cubicBezTo>
                    <a:pt x="1083" y="1692"/>
                    <a:pt x="1079" y="1693"/>
                    <a:pt x="1076" y="1694"/>
                  </a:cubicBezTo>
                  <a:cubicBezTo>
                    <a:pt x="1063" y="1699"/>
                    <a:pt x="1053" y="1708"/>
                    <a:pt x="1047" y="1720"/>
                  </a:cubicBezTo>
                  <a:cubicBezTo>
                    <a:pt x="1050" y="1708"/>
                    <a:pt x="1053" y="1696"/>
                    <a:pt x="1056" y="1684"/>
                  </a:cubicBezTo>
                  <a:cubicBezTo>
                    <a:pt x="1058" y="1677"/>
                    <a:pt x="1059" y="1671"/>
                    <a:pt x="1059" y="1664"/>
                  </a:cubicBezTo>
                  <a:cubicBezTo>
                    <a:pt x="1060" y="1645"/>
                    <a:pt x="1052" y="1628"/>
                    <a:pt x="1048" y="1610"/>
                  </a:cubicBezTo>
                  <a:cubicBezTo>
                    <a:pt x="1048" y="1609"/>
                    <a:pt x="1048" y="1606"/>
                    <a:pt x="1048" y="1604"/>
                  </a:cubicBezTo>
                  <a:cubicBezTo>
                    <a:pt x="1049" y="1603"/>
                    <a:pt x="1050" y="1602"/>
                    <a:pt x="1050" y="1600"/>
                  </a:cubicBezTo>
                  <a:cubicBezTo>
                    <a:pt x="1051" y="1599"/>
                    <a:pt x="1050" y="1598"/>
                    <a:pt x="1049" y="1596"/>
                  </a:cubicBezTo>
                  <a:cubicBezTo>
                    <a:pt x="1047" y="1587"/>
                    <a:pt x="1052" y="1577"/>
                    <a:pt x="1059" y="1570"/>
                  </a:cubicBezTo>
                  <a:cubicBezTo>
                    <a:pt x="1066" y="1562"/>
                    <a:pt x="1074" y="1556"/>
                    <a:pt x="1075" y="1546"/>
                  </a:cubicBezTo>
                  <a:cubicBezTo>
                    <a:pt x="1076" y="1540"/>
                    <a:pt x="1073" y="1534"/>
                    <a:pt x="1073" y="1529"/>
                  </a:cubicBezTo>
                  <a:cubicBezTo>
                    <a:pt x="1074" y="1518"/>
                    <a:pt x="1082" y="1508"/>
                    <a:pt x="1080" y="1498"/>
                  </a:cubicBezTo>
                  <a:cubicBezTo>
                    <a:pt x="1080" y="1493"/>
                    <a:pt x="1078" y="1489"/>
                    <a:pt x="1078" y="1483"/>
                  </a:cubicBezTo>
                  <a:cubicBezTo>
                    <a:pt x="1076" y="1478"/>
                    <a:pt x="1079" y="1471"/>
                    <a:pt x="1080" y="1466"/>
                  </a:cubicBezTo>
                  <a:cubicBezTo>
                    <a:pt x="1084" y="1455"/>
                    <a:pt x="1088" y="1444"/>
                    <a:pt x="1092" y="1433"/>
                  </a:cubicBezTo>
                  <a:cubicBezTo>
                    <a:pt x="1092" y="1431"/>
                    <a:pt x="1093" y="1429"/>
                    <a:pt x="1095" y="1429"/>
                  </a:cubicBezTo>
                  <a:cubicBezTo>
                    <a:pt x="1095" y="1429"/>
                    <a:pt x="1095" y="1429"/>
                    <a:pt x="1096" y="1429"/>
                  </a:cubicBezTo>
                  <a:cubicBezTo>
                    <a:pt x="1095" y="1437"/>
                    <a:pt x="1095" y="1445"/>
                    <a:pt x="1095" y="1453"/>
                  </a:cubicBezTo>
                  <a:cubicBezTo>
                    <a:pt x="1095" y="1459"/>
                    <a:pt x="1095" y="1465"/>
                    <a:pt x="1098" y="1469"/>
                  </a:cubicBezTo>
                  <a:cubicBezTo>
                    <a:pt x="1099" y="1473"/>
                    <a:pt x="1103" y="1476"/>
                    <a:pt x="1106" y="1479"/>
                  </a:cubicBezTo>
                  <a:cubicBezTo>
                    <a:pt x="1113" y="1488"/>
                    <a:pt x="1119" y="1498"/>
                    <a:pt x="1124" y="1508"/>
                  </a:cubicBezTo>
                  <a:cubicBezTo>
                    <a:pt x="1126" y="1511"/>
                    <a:pt x="1127" y="1514"/>
                    <a:pt x="1127" y="1519"/>
                  </a:cubicBezTo>
                  <a:cubicBezTo>
                    <a:pt x="1127" y="1522"/>
                    <a:pt x="1125" y="1526"/>
                    <a:pt x="1124" y="1529"/>
                  </a:cubicBezTo>
                  <a:cubicBezTo>
                    <a:pt x="1120" y="1541"/>
                    <a:pt x="1119" y="1554"/>
                    <a:pt x="1118" y="1566"/>
                  </a:cubicBezTo>
                  <a:cubicBezTo>
                    <a:pt x="1118" y="1579"/>
                    <a:pt x="1117" y="1592"/>
                    <a:pt x="1125" y="1602"/>
                  </a:cubicBezTo>
                  <a:cubicBezTo>
                    <a:pt x="1128" y="1605"/>
                    <a:pt x="1131" y="1609"/>
                    <a:pt x="1130" y="1612"/>
                  </a:cubicBezTo>
                  <a:cubicBezTo>
                    <a:pt x="1130" y="1614"/>
                    <a:pt x="1129" y="1615"/>
                    <a:pt x="1128" y="1617"/>
                  </a:cubicBezTo>
                  <a:close/>
                  <a:moveTo>
                    <a:pt x="896" y="600"/>
                  </a:moveTo>
                  <a:lnTo>
                    <a:pt x="896" y="600"/>
                  </a:lnTo>
                  <a:lnTo>
                    <a:pt x="896" y="599"/>
                  </a:lnTo>
                  <a:lnTo>
                    <a:pt x="896" y="600"/>
                  </a:lnTo>
                  <a:close/>
                  <a:moveTo>
                    <a:pt x="894" y="606"/>
                  </a:moveTo>
                  <a:lnTo>
                    <a:pt x="894" y="606"/>
                  </a:lnTo>
                  <a:cubicBezTo>
                    <a:pt x="894" y="605"/>
                    <a:pt x="895" y="605"/>
                    <a:pt x="895" y="604"/>
                  </a:cubicBezTo>
                  <a:cubicBezTo>
                    <a:pt x="895" y="605"/>
                    <a:pt x="894" y="605"/>
                    <a:pt x="894" y="606"/>
                  </a:cubicBezTo>
                  <a:close/>
                  <a:moveTo>
                    <a:pt x="894" y="614"/>
                  </a:moveTo>
                  <a:lnTo>
                    <a:pt x="894" y="614"/>
                  </a:lnTo>
                  <a:cubicBezTo>
                    <a:pt x="894" y="612"/>
                    <a:pt x="894" y="611"/>
                    <a:pt x="894" y="610"/>
                  </a:cubicBezTo>
                  <a:cubicBezTo>
                    <a:pt x="894" y="611"/>
                    <a:pt x="894" y="612"/>
                    <a:pt x="894" y="614"/>
                  </a:cubicBezTo>
                  <a:close/>
                  <a:moveTo>
                    <a:pt x="1373" y="1681"/>
                  </a:moveTo>
                  <a:lnTo>
                    <a:pt x="1373" y="1681"/>
                  </a:lnTo>
                  <a:cubicBezTo>
                    <a:pt x="1376" y="1678"/>
                    <a:pt x="1378" y="1676"/>
                    <a:pt x="1373" y="1665"/>
                  </a:cubicBezTo>
                  <a:cubicBezTo>
                    <a:pt x="1369" y="1654"/>
                    <a:pt x="1361" y="1649"/>
                    <a:pt x="1364" y="1640"/>
                  </a:cubicBezTo>
                  <a:cubicBezTo>
                    <a:pt x="1368" y="1630"/>
                    <a:pt x="1369" y="1602"/>
                    <a:pt x="1359" y="1559"/>
                  </a:cubicBezTo>
                  <a:cubicBezTo>
                    <a:pt x="1349" y="1515"/>
                    <a:pt x="1301" y="1203"/>
                    <a:pt x="1291" y="1077"/>
                  </a:cubicBezTo>
                  <a:cubicBezTo>
                    <a:pt x="1281" y="951"/>
                    <a:pt x="1259" y="905"/>
                    <a:pt x="1255" y="900"/>
                  </a:cubicBezTo>
                  <a:cubicBezTo>
                    <a:pt x="1252" y="895"/>
                    <a:pt x="1242" y="895"/>
                    <a:pt x="1239" y="891"/>
                  </a:cubicBezTo>
                  <a:cubicBezTo>
                    <a:pt x="1235" y="888"/>
                    <a:pt x="1210" y="872"/>
                    <a:pt x="1174" y="861"/>
                  </a:cubicBezTo>
                  <a:cubicBezTo>
                    <a:pt x="1159" y="857"/>
                    <a:pt x="1114" y="836"/>
                    <a:pt x="1065" y="812"/>
                  </a:cubicBezTo>
                  <a:cubicBezTo>
                    <a:pt x="1065" y="792"/>
                    <a:pt x="1062" y="774"/>
                    <a:pt x="1058" y="754"/>
                  </a:cubicBezTo>
                  <a:cubicBezTo>
                    <a:pt x="1053" y="728"/>
                    <a:pt x="1040" y="704"/>
                    <a:pt x="1022" y="684"/>
                  </a:cubicBezTo>
                  <a:cubicBezTo>
                    <a:pt x="996" y="654"/>
                    <a:pt x="955" y="636"/>
                    <a:pt x="918" y="621"/>
                  </a:cubicBezTo>
                  <a:cubicBezTo>
                    <a:pt x="913" y="619"/>
                    <a:pt x="909" y="612"/>
                    <a:pt x="906" y="610"/>
                  </a:cubicBezTo>
                  <a:cubicBezTo>
                    <a:pt x="942" y="584"/>
                    <a:pt x="995" y="580"/>
                    <a:pt x="1029" y="549"/>
                  </a:cubicBezTo>
                  <a:cubicBezTo>
                    <a:pt x="1046" y="534"/>
                    <a:pt x="1056" y="512"/>
                    <a:pt x="1059" y="489"/>
                  </a:cubicBezTo>
                  <a:cubicBezTo>
                    <a:pt x="1060" y="473"/>
                    <a:pt x="1058" y="456"/>
                    <a:pt x="1055" y="439"/>
                  </a:cubicBezTo>
                  <a:cubicBezTo>
                    <a:pt x="1050" y="403"/>
                    <a:pt x="1049" y="366"/>
                    <a:pt x="1051" y="330"/>
                  </a:cubicBezTo>
                  <a:cubicBezTo>
                    <a:pt x="1053" y="301"/>
                    <a:pt x="1056" y="271"/>
                    <a:pt x="1052" y="241"/>
                  </a:cubicBezTo>
                  <a:cubicBezTo>
                    <a:pt x="1048" y="222"/>
                    <a:pt x="1042" y="203"/>
                    <a:pt x="1034" y="186"/>
                  </a:cubicBezTo>
                  <a:cubicBezTo>
                    <a:pt x="1019" y="155"/>
                    <a:pt x="999" y="127"/>
                    <a:pt x="975" y="103"/>
                  </a:cubicBezTo>
                  <a:cubicBezTo>
                    <a:pt x="951" y="80"/>
                    <a:pt x="924" y="61"/>
                    <a:pt x="896" y="45"/>
                  </a:cubicBezTo>
                  <a:cubicBezTo>
                    <a:pt x="866" y="27"/>
                    <a:pt x="835" y="11"/>
                    <a:pt x="802" y="6"/>
                  </a:cubicBezTo>
                  <a:cubicBezTo>
                    <a:pt x="768" y="0"/>
                    <a:pt x="732" y="7"/>
                    <a:pt x="706" y="29"/>
                  </a:cubicBezTo>
                  <a:cubicBezTo>
                    <a:pt x="699" y="35"/>
                    <a:pt x="693" y="42"/>
                    <a:pt x="685" y="48"/>
                  </a:cubicBezTo>
                  <a:cubicBezTo>
                    <a:pt x="670" y="57"/>
                    <a:pt x="652" y="57"/>
                    <a:pt x="635" y="62"/>
                  </a:cubicBezTo>
                  <a:cubicBezTo>
                    <a:pt x="583" y="77"/>
                    <a:pt x="552" y="133"/>
                    <a:pt x="542" y="186"/>
                  </a:cubicBezTo>
                  <a:cubicBezTo>
                    <a:pt x="532" y="241"/>
                    <a:pt x="538" y="296"/>
                    <a:pt x="528" y="350"/>
                  </a:cubicBezTo>
                  <a:cubicBezTo>
                    <a:pt x="523" y="372"/>
                    <a:pt x="517" y="394"/>
                    <a:pt x="517" y="418"/>
                  </a:cubicBezTo>
                  <a:cubicBezTo>
                    <a:pt x="516" y="442"/>
                    <a:pt x="524" y="466"/>
                    <a:pt x="535" y="488"/>
                  </a:cubicBezTo>
                  <a:cubicBezTo>
                    <a:pt x="543" y="504"/>
                    <a:pt x="554" y="519"/>
                    <a:pt x="567" y="532"/>
                  </a:cubicBezTo>
                  <a:cubicBezTo>
                    <a:pt x="572" y="565"/>
                    <a:pt x="574" y="582"/>
                    <a:pt x="602" y="608"/>
                  </a:cubicBezTo>
                  <a:cubicBezTo>
                    <a:pt x="602" y="608"/>
                    <a:pt x="608" y="611"/>
                    <a:pt x="608" y="625"/>
                  </a:cubicBezTo>
                  <a:cubicBezTo>
                    <a:pt x="608" y="634"/>
                    <a:pt x="605" y="665"/>
                    <a:pt x="603" y="693"/>
                  </a:cubicBezTo>
                  <a:cubicBezTo>
                    <a:pt x="600" y="695"/>
                    <a:pt x="590" y="702"/>
                    <a:pt x="577" y="725"/>
                  </a:cubicBezTo>
                  <a:cubicBezTo>
                    <a:pt x="561" y="754"/>
                    <a:pt x="553" y="757"/>
                    <a:pt x="537" y="762"/>
                  </a:cubicBezTo>
                  <a:cubicBezTo>
                    <a:pt x="521" y="768"/>
                    <a:pt x="505" y="774"/>
                    <a:pt x="500" y="781"/>
                  </a:cubicBezTo>
                  <a:cubicBezTo>
                    <a:pt x="494" y="789"/>
                    <a:pt x="255" y="826"/>
                    <a:pt x="234" y="836"/>
                  </a:cubicBezTo>
                  <a:cubicBezTo>
                    <a:pt x="234" y="836"/>
                    <a:pt x="225" y="831"/>
                    <a:pt x="216" y="844"/>
                  </a:cubicBezTo>
                  <a:cubicBezTo>
                    <a:pt x="207" y="857"/>
                    <a:pt x="158" y="991"/>
                    <a:pt x="140" y="1086"/>
                  </a:cubicBezTo>
                  <a:cubicBezTo>
                    <a:pt x="123" y="1181"/>
                    <a:pt x="30" y="1494"/>
                    <a:pt x="23" y="1538"/>
                  </a:cubicBezTo>
                  <a:cubicBezTo>
                    <a:pt x="18" y="1563"/>
                    <a:pt x="6" y="1570"/>
                    <a:pt x="8" y="1583"/>
                  </a:cubicBezTo>
                  <a:cubicBezTo>
                    <a:pt x="9" y="1597"/>
                    <a:pt x="6" y="1597"/>
                    <a:pt x="4" y="1609"/>
                  </a:cubicBezTo>
                  <a:cubicBezTo>
                    <a:pt x="2" y="1620"/>
                    <a:pt x="0" y="1631"/>
                    <a:pt x="4" y="1634"/>
                  </a:cubicBezTo>
                  <a:cubicBezTo>
                    <a:pt x="8" y="1637"/>
                    <a:pt x="2" y="1646"/>
                    <a:pt x="6" y="1655"/>
                  </a:cubicBezTo>
                  <a:cubicBezTo>
                    <a:pt x="10" y="1665"/>
                    <a:pt x="5" y="1666"/>
                    <a:pt x="13" y="1671"/>
                  </a:cubicBezTo>
                  <a:cubicBezTo>
                    <a:pt x="22" y="1676"/>
                    <a:pt x="18" y="1695"/>
                    <a:pt x="36" y="1720"/>
                  </a:cubicBezTo>
                  <a:cubicBezTo>
                    <a:pt x="54" y="1742"/>
                    <a:pt x="186" y="1877"/>
                    <a:pt x="218" y="1917"/>
                  </a:cubicBezTo>
                  <a:cubicBezTo>
                    <a:pt x="233" y="1950"/>
                    <a:pt x="263" y="1958"/>
                    <a:pt x="274" y="1963"/>
                  </a:cubicBezTo>
                  <a:cubicBezTo>
                    <a:pt x="274" y="1963"/>
                    <a:pt x="234" y="2020"/>
                    <a:pt x="231" y="2115"/>
                  </a:cubicBezTo>
                  <a:cubicBezTo>
                    <a:pt x="231" y="2115"/>
                    <a:pt x="232" y="2114"/>
                    <a:pt x="238" y="2115"/>
                  </a:cubicBezTo>
                  <a:cubicBezTo>
                    <a:pt x="238" y="2115"/>
                    <a:pt x="235" y="2166"/>
                    <a:pt x="236" y="2182"/>
                  </a:cubicBezTo>
                  <a:cubicBezTo>
                    <a:pt x="236" y="2185"/>
                    <a:pt x="238" y="2186"/>
                    <a:pt x="239" y="2189"/>
                  </a:cubicBezTo>
                  <a:cubicBezTo>
                    <a:pt x="238" y="2188"/>
                    <a:pt x="238" y="2188"/>
                    <a:pt x="237" y="2188"/>
                  </a:cubicBezTo>
                  <a:cubicBezTo>
                    <a:pt x="241" y="2193"/>
                    <a:pt x="249" y="2198"/>
                    <a:pt x="260" y="2205"/>
                  </a:cubicBezTo>
                  <a:cubicBezTo>
                    <a:pt x="245" y="2287"/>
                    <a:pt x="239" y="2376"/>
                    <a:pt x="239" y="2449"/>
                  </a:cubicBezTo>
                  <a:cubicBezTo>
                    <a:pt x="239" y="2544"/>
                    <a:pt x="260" y="2740"/>
                    <a:pt x="271" y="2787"/>
                  </a:cubicBezTo>
                  <a:cubicBezTo>
                    <a:pt x="302" y="2913"/>
                    <a:pt x="347" y="3035"/>
                    <a:pt x="378" y="3160"/>
                  </a:cubicBezTo>
                  <a:cubicBezTo>
                    <a:pt x="393" y="3223"/>
                    <a:pt x="406" y="3287"/>
                    <a:pt x="411" y="3352"/>
                  </a:cubicBezTo>
                  <a:cubicBezTo>
                    <a:pt x="416" y="3416"/>
                    <a:pt x="403" y="3481"/>
                    <a:pt x="408" y="3543"/>
                  </a:cubicBezTo>
                  <a:cubicBezTo>
                    <a:pt x="410" y="3563"/>
                    <a:pt x="415" y="3582"/>
                    <a:pt x="415" y="3600"/>
                  </a:cubicBezTo>
                  <a:cubicBezTo>
                    <a:pt x="415" y="3611"/>
                    <a:pt x="413" y="3622"/>
                    <a:pt x="412" y="3633"/>
                  </a:cubicBezTo>
                  <a:cubicBezTo>
                    <a:pt x="410" y="3648"/>
                    <a:pt x="406" y="3663"/>
                    <a:pt x="405" y="3679"/>
                  </a:cubicBezTo>
                  <a:cubicBezTo>
                    <a:pt x="403" y="3730"/>
                    <a:pt x="397" y="3782"/>
                    <a:pt x="400" y="3833"/>
                  </a:cubicBezTo>
                  <a:cubicBezTo>
                    <a:pt x="404" y="3889"/>
                    <a:pt x="410" y="3944"/>
                    <a:pt x="418" y="4000"/>
                  </a:cubicBezTo>
                  <a:cubicBezTo>
                    <a:pt x="431" y="4111"/>
                    <a:pt x="451" y="4222"/>
                    <a:pt x="477" y="4331"/>
                  </a:cubicBezTo>
                  <a:cubicBezTo>
                    <a:pt x="482" y="4350"/>
                    <a:pt x="480" y="4363"/>
                    <a:pt x="501" y="4363"/>
                  </a:cubicBezTo>
                  <a:cubicBezTo>
                    <a:pt x="503" y="4363"/>
                    <a:pt x="505" y="4363"/>
                    <a:pt x="509" y="4363"/>
                  </a:cubicBezTo>
                  <a:lnTo>
                    <a:pt x="509" y="4364"/>
                  </a:lnTo>
                  <a:cubicBezTo>
                    <a:pt x="509" y="4372"/>
                    <a:pt x="512" y="4380"/>
                    <a:pt x="513" y="4388"/>
                  </a:cubicBezTo>
                  <a:cubicBezTo>
                    <a:pt x="515" y="4395"/>
                    <a:pt x="516" y="4403"/>
                    <a:pt x="517" y="4410"/>
                  </a:cubicBezTo>
                  <a:cubicBezTo>
                    <a:pt x="519" y="4418"/>
                    <a:pt x="521" y="4427"/>
                    <a:pt x="521" y="4435"/>
                  </a:cubicBezTo>
                  <a:cubicBezTo>
                    <a:pt x="522" y="4464"/>
                    <a:pt x="511" y="4483"/>
                    <a:pt x="506" y="4505"/>
                  </a:cubicBezTo>
                  <a:cubicBezTo>
                    <a:pt x="501" y="4526"/>
                    <a:pt x="521" y="4552"/>
                    <a:pt x="517" y="4574"/>
                  </a:cubicBezTo>
                  <a:cubicBezTo>
                    <a:pt x="513" y="4595"/>
                    <a:pt x="494" y="4650"/>
                    <a:pt x="493" y="4682"/>
                  </a:cubicBezTo>
                  <a:cubicBezTo>
                    <a:pt x="491" y="4700"/>
                    <a:pt x="487" y="4731"/>
                    <a:pt x="483" y="4764"/>
                  </a:cubicBezTo>
                  <a:cubicBezTo>
                    <a:pt x="483" y="4764"/>
                    <a:pt x="440" y="4895"/>
                    <a:pt x="463" y="4930"/>
                  </a:cubicBezTo>
                  <a:cubicBezTo>
                    <a:pt x="485" y="4965"/>
                    <a:pt x="531" y="4992"/>
                    <a:pt x="551" y="4997"/>
                  </a:cubicBezTo>
                  <a:cubicBezTo>
                    <a:pt x="571" y="5002"/>
                    <a:pt x="641" y="4959"/>
                    <a:pt x="660" y="4940"/>
                  </a:cubicBezTo>
                  <a:cubicBezTo>
                    <a:pt x="679" y="4921"/>
                    <a:pt x="679" y="4894"/>
                    <a:pt x="679" y="4875"/>
                  </a:cubicBezTo>
                  <a:cubicBezTo>
                    <a:pt x="680" y="4855"/>
                    <a:pt x="671" y="4815"/>
                    <a:pt x="671" y="4807"/>
                  </a:cubicBezTo>
                  <a:cubicBezTo>
                    <a:pt x="671" y="4807"/>
                    <a:pt x="671" y="4807"/>
                    <a:pt x="671" y="4806"/>
                  </a:cubicBezTo>
                  <a:cubicBezTo>
                    <a:pt x="671" y="4802"/>
                    <a:pt x="671" y="4798"/>
                    <a:pt x="671" y="4793"/>
                  </a:cubicBezTo>
                  <a:cubicBezTo>
                    <a:pt x="672" y="4769"/>
                    <a:pt x="675" y="4731"/>
                    <a:pt x="677" y="4696"/>
                  </a:cubicBezTo>
                  <a:cubicBezTo>
                    <a:pt x="679" y="4663"/>
                    <a:pt x="688" y="4583"/>
                    <a:pt x="689" y="4556"/>
                  </a:cubicBezTo>
                  <a:cubicBezTo>
                    <a:pt x="689" y="4529"/>
                    <a:pt x="675" y="4484"/>
                    <a:pt x="675" y="4484"/>
                  </a:cubicBezTo>
                  <a:cubicBezTo>
                    <a:pt x="674" y="4481"/>
                    <a:pt x="674" y="4479"/>
                    <a:pt x="673" y="4477"/>
                  </a:cubicBezTo>
                  <a:cubicBezTo>
                    <a:pt x="669" y="4458"/>
                    <a:pt x="661" y="4450"/>
                    <a:pt x="651" y="4412"/>
                  </a:cubicBezTo>
                  <a:cubicBezTo>
                    <a:pt x="648" y="4400"/>
                    <a:pt x="648" y="4387"/>
                    <a:pt x="648" y="4374"/>
                  </a:cubicBezTo>
                  <a:cubicBezTo>
                    <a:pt x="648" y="4370"/>
                    <a:pt x="648" y="4365"/>
                    <a:pt x="648" y="4361"/>
                  </a:cubicBezTo>
                  <a:cubicBezTo>
                    <a:pt x="648" y="4359"/>
                    <a:pt x="648" y="4358"/>
                    <a:pt x="648" y="4357"/>
                  </a:cubicBezTo>
                  <a:cubicBezTo>
                    <a:pt x="651" y="4357"/>
                    <a:pt x="654" y="4356"/>
                    <a:pt x="655" y="4356"/>
                  </a:cubicBezTo>
                  <a:cubicBezTo>
                    <a:pt x="665" y="4356"/>
                    <a:pt x="672" y="4348"/>
                    <a:pt x="673" y="4339"/>
                  </a:cubicBezTo>
                  <a:cubicBezTo>
                    <a:pt x="686" y="4141"/>
                    <a:pt x="695" y="3942"/>
                    <a:pt x="698" y="3744"/>
                  </a:cubicBezTo>
                  <a:cubicBezTo>
                    <a:pt x="699" y="3715"/>
                    <a:pt x="699" y="3687"/>
                    <a:pt x="695" y="3659"/>
                  </a:cubicBezTo>
                  <a:cubicBezTo>
                    <a:pt x="699" y="3615"/>
                    <a:pt x="704" y="3563"/>
                    <a:pt x="707" y="3537"/>
                  </a:cubicBezTo>
                  <a:cubicBezTo>
                    <a:pt x="711" y="3499"/>
                    <a:pt x="711" y="3385"/>
                    <a:pt x="712" y="3355"/>
                  </a:cubicBezTo>
                  <a:cubicBezTo>
                    <a:pt x="713" y="3327"/>
                    <a:pt x="713" y="3338"/>
                    <a:pt x="713" y="3286"/>
                  </a:cubicBezTo>
                  <a:cubicBezTo>
                    <a:pt x="713" y="3234"/>
                    <a:pt x="709" y="3102"/>
                    <a:pt x="709" y="3034"/>
                  </a:cubicBezTo>
                  <a:cubicBezTo>
                    <a:pt x="709" y="2984"/>
                    <a:pt x="707" y="2936"/>
                    <a:pt x="706" y="2894"/>
                  </a:cubicBezTo>
                  <a:lnTo>
                    <a:pt x="707" y="2894"/>
                  </a:lnTo>
                  <a:lnTo>
                    <a:pt x="706" y="2894"/>
                  </a:lnTo>
                  <a:cubicBezTo>
                    <a:pt x="706" y="2878"/>
                    <a:pt x="706" y="2863"/>
                    <a:pt x="707" y="2849"/>
                  </a:cubicBezTo>
                  <a:cubicBezTo>
                    <a:pt x="707" y="2846"/>
                    <a:pt x="707" y="2841"/>
                    <a:pt x="707" y="2837"/>
                  </a:cubicBezTo>
                  <a:cubicBezTo>
                    <a:pt x="707" y="2828"/>
                    <a:pt x="708" y="2821"/>
                    <a:pt x="708" y="2819"/>
                  </a:cubicBezTo>
                  <a:cubicBezTo>
                    <a:pt x="708" y="2815"/>
                    <a:pt x="709" y="2811"/>
                    <a:pt x="709" y="2807"/>
                  </a:cubicBezTo>
                  <a:cubicBezTo>
                    <a:pt x="711" y="2759"/>
                    <a:pt x="715" y="2697"/>
                    <a:pt x="715" y="2665"/>
                  </a:cubicBezTo>
                  <a:cubicBezTo>
                    <a:pt x="715" y="2653"/>
                    <a:pt x="715" y="2642"/>
                    <a:pt x="715" y="2630"/>
                  </a:cubicBezTo>
                  <a:cubicBezTo>
                    <a:pt x="717" y="2606"/>
                    <a:pt x="720" y="2581"/>
                    <a:pt x="724" y="2574"/>
                  </a:cubicBezTo>
                  <a:cubicBezTo>
                    <a:pt x="725" y="2574"/>
                    <a:pt x="725" y="2574"/>
                    <a:pt x="726" y="2574"/>
                  </a:cubicBezTo>
                  <a:cubicBezTo>
                    <a:pt x="727" y="2575"/>
                    <a:pt x="729" y="2578"/>
                    <a:pt x="729" y="2581"/>
                  </a:cubicBezTo>
                  <a:cubicBezTo>
                    <a:pt x="732" y="2597"/>
                    <a:pt x="733" y="2613"/>
                    <a:pt x="733" y="2630"/>
                  </a:cubicBezTo>
                  <a:cubicBezTo>
                    <a:pt x="733" y="2636"/>
                    <a:pt x="732" y="2643"/>
                    <a:pt x="732" y="2651"/>
                  </a:cubicBezTo>
                  <a:cubicBezTo>
                    <a:pt x="731" y="2686"/>
                    <a:pt x="733" y="3019"/>
                    <a:pt x="730" y="3066"/>
                  </a:cubicBezTo>
                  <a:cubicBezTo>
                    <a:pt x="727" y="3112"/>
                    <a:pt x="715" y="3411"/>
                    <a:pt x="715" y="3449"/>
                  </a:cubicBezTo>
                  <a:cubicBezTo>
                    <a:pt x="715" y="3487"/>
                    <a:pt x="726" y="3539"/>
                    <a:pt x="730" y="3572"/>
                  </a:cubicBezTo>
                  <a:cubicBezTo>
                    <a:pt x="731" y="3578"/>
                    <a:pt x="732" y="3586"/>
                    <a:pt x="734" y="3595"/>
                  </a:cubicBezTo>
                  <a:lnTo>
                    <a:pt x="733" y="3595"/>
                  </a:lnTo>
                  <a:cubicBezTo>
                    <a:pt x="737" y="3671"/>
                    <a:pt x="739" y="3747"/>
                    <a:pt x="740" y="3823"/>
                  </a:cubicBezTo>
                  <a:cubicBezTo>
                    <a:pt x="740" y="3865"/>
                    <a:pt x="740" y="3906"/>
                    <a:pt x="739" y="3947"/>
                  </a:cubicBezTo>
                  <a:lnTo>
                    <a:pt x="737" y="4342"/>
                  </a:lnTo>
                  <a:cubicBezTo>
                    <a:pt x="737" y="4349"/>
                    <a:pt x="740" y="4353"/>
                    <a:pt x="746" y="4355"/>
                  </a:cubicBezTo>
                  <a:lnTo>
                    <a:pt x="747" y="4356"/>
                  </a:lnTo>
                  <a:cubicBezTo>
                    <a:pt x="748" y="4356"/>
                    <a:pt x="748" y="4356"/>
                    <a:pt x="749" y="4356"/>
                  </a:cubicBezTo>
                  <a:cubicBezTo>
                    <a:pt x="748" y="4381"/>
                    <a:pt x="747" y="4400"/>
                    <a:pt x="747" y="4406"/>
                  </a:cubicBezTo>
                  <a:cubicBezTo>
                    <a:pt x="743" y="4437"/>
                    <a:pt x="727" y="4449"/>
                    <a:pt x="721" y="4468"/>
                  </a:cubicBezTo>
                  <a:cubicBezTo>
                    <a:pt x="717" y="4479"/>
                    <a:pt x="718" y="4493"/>
                    <a:pt x="719" y="4504"/>
                  </a:cubicBezTo>
                  <a:cubicBezTo>
                    <a:pt x="719" y="4505"/>
                    <a:pt x="705" y="4532"/>
                    <a:pt x="702" y="4558"/>
                  </a:cubicBezTo>
                  <a:cubicBezTo>
                    <a:pt x="701" y="4576"/>
                    <a:pt x="702" y="4606"/>
                    <a:pt x="703" y="4629"/>
                  </a:cubicBezTo>
                  <a:cubicBezTo>
                    <a:pt x="701" y="4677"/>
                    <a:pt x="694" y="4757"/>
                    <a:pt x="693" y="4801"/>
                  </a:cubicBezTo>
                  <a:cubicBezTo>
                    <a:pt x="691" y="4802"/>
                    <a:pt x="689" y="4807"/>
                    <a:pt x="685" y="4821"/>
                  </a:cubicBezTo>
                  <a:cubicBezTo>
                    <a:pt x="676" y="4849"/>
                    <a:pt x="681" y="4907"/>
                    <a:pt x="685" y="4919"/>
                  </a:cubicBezTo>
                  <a:cubicBezTo>
                    <a:pt x="688" y="4931"/>
                    <a:pt x="697" y="4940"/>
                    <a:pt x="729" y="4968"/>
                  </a:cubicBezTo>
                  <a:cubicBezTo>
                    <a:pt x="762" y="4997"/>
                    <a:pt x="784" y="5005"/>
                    <a:pt x="804" y="4995"/>
                  </a:cubicBezTo>
                  <a:cubicBezTo>
                    <a:pt x="851" y="4971"/>
                    <a:pt x="910" y="4927"/>
                    <a:pt x="911" y="4890"/>
                  </a:cubicBezTo>
                  <a:cubicBezTo>
                    <a:pt x="911" y="4852"/>
                    <a:pt x="896" y="4753"/>
                    <a:pt x="896" y="4753"/>
                  </a:cubicBezTo>
                  <a:cubicBezTo>
                    <a:pt x="895" y="4752"/>
                    <a:pt x="894" y="4753"/>
                    <a:pt x="894" y="4755"/>
                  </a:cubicBezTo>
                  <a:cubicBezTo>
                    <a:pt x="898" y="4703"/>
                    <a:pt x="894" y="4648"/>
                    <a:pt x="888" y="4620"/>
                  </a:cubicBezTo>
                  <a:cubicBezTo>
                    <a:pt x="882" y="4588"/>
                    <a:pt x="880" y="4560"/>
                    <a:pt x="888" y="4539"/>
                  </a:cubicBezTo>
                  <a:cubicBezTo>
                    <a:pt x="897" y="4518"/>
                    <a:pt x="890" y="4475"/>
                    <a:pt x="888" y="4437"/>
                  </a:cubicBezTo>
                  <a:cubicBezTo>
                    <a:pt x="888" y="4413"/>
                    <a:pt x="893" y="4395"/>
                    <a:pt x="901" y="4366"/>
                  </a:cubicBezTo>
                  <a:cubicBezTo>
                    <a:pt x="901" y="4366"/>
                    <a:pt x="901" y="4366"/>
                    <a:pt x="901" y="4365"/>
                  </a:cubicBezTo>
                  <a:cubicBezTo>
                    <a:pt x="905" y="4365"/>
                    <a:pt x="909" y="4365"/>
                    <a:pt x="914" y="4365"/>
                  </a:cubicBezTo>
                  <a:cubicBezTo>
                    <a:pt x="927" y="4364"/>
                    <a:pt x="937" y="4361"/>
                    <a:pt x="938" y="4348"/>
                  </a:cubicBezTo>
                  <a:cubicBezTo>
                    <a:pt x="949" y="4276"/>
                    <a:pt x="961" y="4203"/>
                    <a:pt x="978" y="4132"/>
                  </a:cubicBezTo>
                  <a:cubicBezTo>
                    <a:pt x="994" y="4067"/>
                    <a:pt x="1002" y="4002"/>
                    <a:pt x="1017" y="3937"/>
                  </a:cubicBezTo>
                  <a:cubicBezTo>
                    <a:pt x="1030" y="3870"/>
                    <a:pt x="1028" y="3809"/>
                    <a:pt x="1019" y="3737"/>
                  </a:cubicBezTo>
                  <a:cubicBezTo>
                    <a:pt x="1019" y="3717"/>
                    <a:pt x="1008" y="3699"/>
                    <a:pt x="1008" y="3682"/>
                  </a:cubicBezTo>
                  <a:cubicBezTo>
                    <a:pt x="1008" y="3665"/>
                    <a:pt x="1010" y="3649"/>
                    <a:pt x="1012" y="3633"/>
                  </a:cubicBezTo>
                  <a:cubicBezTo>
                    <a:pt x="1014" y="3623"/>
                    <a:pt x="1017" y="3613"/>
                    <a:pt x="1013" y="3604"/>
                  </a:cubicBezTo>
                  <a:cubicBezTo>
                    <a:pt x="1011" y="3599"/>
                    <a:pt x="1008" y="3596"/>
                    <a:pt x="1005" y="3590"/>
                  </a:cubicBezTo>
                  <a:cubicBezTo>
                    <a:pt x="1002" y="3583"/>
                    <a:pt x="1003" y="3576"/>
                    <a:pt x="1003" y="3568"/>
                  </a:cubicBezTo>
                  <a:cubicBezTo>
                    <a:pt x="1006" y="3509"/>
                    <a:pt x="1005" y="3447"/>
                    <a:pt x="1012" y="3388"/>
                  </a:cubicBezTo>
                  <a:cubicBezTo>
                    <a:pt x="1018" y="3328"/>
                    <a:pt x="1037" y="3271"/>
                    <a:pt x="1042" y="3211"/>
                  </a:cubicBezTo>
                  <a:cubicBezTo>
                    <a:pt x="1050" y="3094"/>
                    <a:pt x="1169" y="2758"/>
                    <a:pt x="1195" y="2529"/>
                  </a:cubicBezTo>
                  <a:cubicBezTo>
                    <a:pt x="1209" y="2405"/>
                    <a:pt x="1187" y="2273"/>
                    <a:pt x="1163" y="2178"/>
                  </a:cubicBezTo>
                  <a:cubicBezTo>
                    <a:pt x="1175" y="2172"/>
                    <a:pt x="1171" y="2168"/>
                    <a:pt x="1170" y="2155"/>
                  </a:cubicBezTo>
                  <a:cubicBezTo>
                    <a:pt x="1168" y="2142"/>
                    <a:pt x="1155" y="2096"/>
                    <a:pt x="1156" y="2097"/>
                  </a:cubicBezTo>
                  <a:cubicBezTo>
                    <a:pt x="1158" y="2097"/>
                    <a:pt x="1166" y="2090"/>
                    <a:pt x="1166" y="2090"/>
                  </a:cubicBezTo>
                  <a:cubicBezTo>
                    <a:pt x="1166" y="2090"/>
                    <a:pt x="1169" y="2089"/>
                    <a:pt x="1160" y="2050"/>
                  </a:cubicBezTo>
                  <a:cubicBezTo>
                    <a:pt x="1151" y="2011"/>
                    <a:pt x="1142" y="1991"/>
                    <a:pt x="1143" y="1981"/>
                  </a:cubicBezTo>
                  <a:cubicBezTo>
                    <a:pt x="1144" y="1971"/>
                    <a:pt x="1159" y="1965"/>
                    <a:pt x="1210" y="1916"/>
                  </a:cubicBezTo>
                  <a:cubicBezTo>
                    <a:pt x="1262" y="1866"/>
                    <a:pt x="1353" y="1736"/>
                    <a:pt x="1360" y="1726"/>
                  </a:cubicBezTo>
                  <a:cubicBezTo>
                    <a:pt x="1367" y="1717"/>
                    <a:pt x="1362" y="1721"/>
                    <a:pt x="1372" y="1713"/>
                  </a:cubicBezTo>
                  <a:cubicBezTo>
                    <a:pt x="1382" y="1706"/>
                    <a:pt x="1371" y="1685"/>
                    <a:pt x="1373" y="16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3719927" y="2846388"/>
              <a:ext cx="542925" cy="1879600"/>
            </a:xfrm>
            <a:custGeom>
              <a:rect b="b" l="l" r="r" t="t"/>
              <a:pathLst>
                <a:path extrusionOk="0" h="5219" w="1509">
                  <a:moveTo>
                    <a:pt x="603" y="705"/>
                  </a:moveTo>
                  <a:lnTo>
                    <a:pt x="603" y="705"/>
                  </a:lnTo>
                  <a:cubicBezTo>
                    <a:pt x="603" y="707"/>
                    <a:pt x="603" y="708"/>
                    <a:pt x="602" y="710"/>
                  </a:cubicBezTo>
                  <a:cubicBezTo>
                    <a:pt x="602" y="707"/>
                    <a:pt x="603" y="706"/>
                    <a:pt x="603" y="705"/>
                  </a:cubicBezTo>
                  <a:close/>
                  <a:moveTo>
                    <a:pt x="305" y="1883"/>
                  </a:moveTo>
                  <a:lnTo>
                    <a:pt x="305" y="1883"/>
                  </a:lnTo>
                  <a:cubicBezTo>
                    <a:pt x="307" y="1872"/>
                    <a:pt x="302" y="1869"/>
                    <a:pt x="305" y="1858"/>
                  </a:cubicBezTo>
                  <a:cubicBezTo>
                    <a:pt x="308" y="1848"/>
                    <a:pt x="315" y="1841"/>
                    <a:pt x="321" y="1829"/>
                  </a:cubicBezTo>
                  <a:cubicBezTo>
                    <a:pt x="326" y="1817"/>
                    <a:pt x="318" y="1795"/>
                    <a:pt x="321" y="1774"/>
                  </a:cubicBezTo>
                  <a:cubicBezTo>
                    <a:pt x="323" y="1755"/>
                    <a:pt x="332" y="1661"/>
                    <a:pt x="332" y="1663"/>
                  </a:cubicBezTo>
                  <a:cubicBezTo>
                    <a:pt x="330" y="1683"/>
                    <a:pt x="353" y="1771"/>
                    <a:pt x="350" y="1790"/>
                  </a:cubicBezTo>
                  <a:cubicBezTo>
                    <a:pt x="346" y="1810"/>
                    <a:pt x="343" y="1816"/>
                    <a:pt x="340" y="1856"/>
                  </a:cubicBezTo>
                  <a:cubicBezTo>
                    <a:pt x="337" y="1897"/>
                    <a:pt x="337" y="1944"/>
                    <a:pt x="332" y="1970"/>
                  </a:cubicBezTo>
                  <a:cubicBezTo>
                    <a:pt x="326" y="1996"/>
                    <a:pt x="313" y="2091"/>
                    <a:pt x="313" y="2091"/>
                  </a:cubicBezTo>
                  <a:cubicBezTo>
                    <a:pt x="311" y="2064"/>
                    <a:pt x="297" y="1922"/>
                    <a:pt x="304" y="1911"/>
                  </a:cubicBezTo>
                  <a:cubicBezTo>
                    <a:pt x="312" y="1898"/>
                    <a:pt x="304" y="1894"/>
                    <a:pt x="305" y="1883"/>
                  </a:cubicBezTo>
                  <a:close/>
                  <a:moveTo>
                    <a:pt x="1490" y="1750"/>
                  </a:moveTo>
                  <a:lnTo>
                    <a:pt x="1490" y="1750"/>
                  </a:lnTo>
                  <a:cubicBezTo>
                    <a:pt x="1494" y="1732"/>
                    <a:pt x="1497" y="1712"/>
                    <a:pt x="1494" y="1697"/>
                  </a:cubicBezTo>
                  <a:cubicBezTo>
                    <a:pt x="1492" y="1683"/>
                    <a:pt x="1439" y="1117"/>
                    <a:pt x="1407" y="974"/>
                  </a:cubicBezTo>
                  <a:cubicBezTo>
                    <a:pt x="1376" y="832"/>
                    <a:pt x="1353" y="867"/>
                    <a:pt x="1353" y="867"/>
                  </a:cubicBezTo>
                  <a:cubicBezTo>
                    <a:pt x="1353" y="867"/>
                    <a:pt x="1049" y="775"/>
                    <a:pt x="1024" y="752"/>
                  </a:cubicBezTo>
                  <a:cubicBezTo>
                    <a:pt x="999" y="730"/>
                    <a:pt x="962" y="694"/>
                    <a:pt x="958" y="703"/>
                  </a:cubicBezTo>
                  <a:cubicBezTo>
                    <a:pt x="956" y="693"/>
                    <a:pt x="953" y="687"/>
                    <a:pt x="952" y="685"/>
                  </a:cubicBezTo>
                  <a:cubicBezTo>
                    <a:pt x="952" y="684"/>
                    <a:pt x="952" y="686"/>
                    <a:pt x="951" y="689"/>
                  </a:cubicBezTo>
                  <a:cubicBezTo>
                    <a:pt x="949" y="664"/>
                    <a:pt x="952" y="646"/>
                    <a:pt x="952" y="646"/>
                  </a:cubicBezTo>
                  <a:cubicBezTo>
                    <a:pt x="964" y="628"/>
                    <a:pt x="987" y="572"/>
                    <a:pt x="987" y="572"/>
                  </a:cubicBezTo>
                  <a:cubicBezTo>
                    <a:pt x="1016" y="566"/>
                    <a:pt x="1016" y="531"/>
                    <a:pt x="1046" y="493"/>
                  </a:cubicBezTo>
                  <a:cubicBezTo>
                    <a:pt x="1076" y="456"/>
                    <a:pt x="1070" y="435"/>
                    <a:pt x="1070" y="435"/>
                  </a:cubicBezTo>
                  <a:cubicBezTo>
                    <a:pt x="1118" y="388"/>
                    <a:pt x="1115" y="314"/>
                    <a:pt x="1115" y="314"/>
                  </a:cubicBezTo>
                  <a:cubicBezTo>
                    <a:pt x="1090" y="86"/>
                    <a:pt x="889" y="24"/>
                    <a:pt x="760" y="12"/>
                  </a:cubicBezTo>
                  <a:cubicBezTo>
                    <a:pt x="630" y="0"/>
                    <a:pt x="584" y="137"/>
                    <a:pt x="565" y="192"/>
                  </a:cubicBezTo>
                  <a:cubicBezTo>
                    <a:pt x="545" y="246"/>
                    <a:pt x="553" y="385"/>
                    <a:pt x="553" y="385"/>
                  </a:cubicBezTo>
                  <a:cubicBezTo>
                    <a:pt x="524" y="392"/>
                    <a:pt x="557" y="459"/>
                    <a:pt x="564" y="475"/>
                  </a:cubicBezTo>
                  <a:cubicBezTo>
                    <a:pt x="571" y="491"/>
                    <a:pt x="570" y="488"/>
                    <a:pt x="572" y="509"/>
                  </a:cubicBezTo>
                  <a:cubicBezTo>
                    <a:pt x="574" y="529"/>
                    <a:pt x="603" y="543"/>
                    <a:pt x="603" y="543"/>
                  </a:cubicBezTo>
                  <a:cubicBezTo>
                    <a:pt x="602" y="558"/>
                    <a:pt x="613" y="599"/>
                    <a:pt x="616" y="611"/>
                  </a:cubicBezTo>
                  <a:cubicBezTo>
                    <a:pt x="619" y="623"/>
                    <a:pt x="616" y="682"/>
                    <a:pt x="616" y="682"/>
                  </a:cubicBezTo>
                  <a:cubicBezTo>
                    <a:pt x="612" y="680"/>
                    <a:pt x="607" y="691"/>
                    <a:pt x="604" y="703"/>
                  </a:cubicBezTo>
                  <a:cubicBezTo>
                    <a:pt x="603" y="703"/>
                    <a:pt x="602" y="703"/>
                    <a:pt x="601" y="703"/>
                  </a:cubicBezTo>
                  <a:cubicBezTo>
                    <a:pt x="601" y="703"/>
                    <a:pt x="596" y="705"/>
                    <a:pt x="582" y="725"/>
                  </a:cubicBezTo>
                  <a:cubicBezTo>
                    <a:pt x="567" y="745"/>
                    <a:pt x="550" y="765"/>
                    <a:pt x="537" y="771"/>
                  </a:cubicBezTo>
                  <a:cubicBezTo>
                    <a:pt x="524" y="778"/>
                    <a:pt x="453" y="804"/>
                    <a:pt x="415" y="818"/>
                  </a:cubicBezTo>
                  <a:cubicBezTo>
                    <a:pt x="378" y="832"/>
                    <a:pt x="199" y="890"/>
                    <a:pt x="194" y="889"/>
                  </a:cubicBezTo>
                  <a:cubicBezTo>
                    <a:pt x="189" y="888"/>
                    <a:pt x="184" y="887"/>
                    <a:pt x="178" y="891"/>
                  </a:cubicBezTo>
                  <a:cubicBezTo>
                    <a:pt x="172" y="895"/>
                    <a:pt x="156" y="902"/>
                    <a:pt x="129" y="988"/>
                  </a:cubicBezTo>
                  <a:cubicBezTo>
                    <a:pt x="101" y="1075"/>
                    <a:pt x="30" y="1733"/>
                    <a:pt x="23" y="1750"/>
                  </a:cubicBezTo>
                  <a:cubicBezTo>
                    <a:pt x="17" y="1766"/>
                    <a:pt x="5" y="1791"/>
                    <a:pt x="7" y="1807"/>
                  </a:cubicBezTo>
                  <a:cubicBezTo>
                    <a:pt x="10" y="1823"/>
                    <a:pt x="0" y="1837"/>
                    <a:pt x="7" y="1850"/>
                  </a:cubicBezTo>
                  <a:cubicBezTo>
                    <a:pt x="14" y="1864"/>
                    <a:pt x="7" y="1882"/>
                    <a:pt x="17" y="1914"/>
                  </a:cubicBezTo>
                  <a:cubicBezTo>
                    <a:pt x="25" y="1945"/>
                    <a:pt x="78" y="2447"/>
                    <a:pt x="113" y="2578"/>
                  </a:cubicBezTo>
                  <a:cubicBezTo>
                    <a:pt x="113" y="2578"/>
                    <a:pt x="123" y="2576"/>
                    <a:pt x="138" y="2572"/>
                  </a:cubicBezTo>
                  <a:cubicBezTo>
                    <a:pt x="143" y="2592"/>
                    <a:pt x="155" y="2638"/>
                    <a:pt x="162" y="2637"/>
                  </a:cubicBezTo>
                  <a:cubicBezTo>
                    <a:pt x="165" y="2637"/>
                    <a:pt x="178" y="2635"/>
                    <a:pt x="196" y="2630"/>
                  </a:cubicBezTo>
                  <a:cubicBezTo>
                    <a:pt x="199" y="2644"/>
                    <a:pt x="206" y="2676"/>
                    <a:pt x="219" y="2699"/>
                  </a:cubicBezTo>
                  <a:cubicBezTo>
                    <a:pt x="234" y="2726"/>
                    <a:pt x="253" y="2760"/>
                    <a:pt x="274" y="2782"/>
                  </a:cubicBezTo>
                  <a:cubicBezTo>
                    <a:pt x="266" y="2877"/>
                    <a:pt x="259" y="2959"/>
                    <a:pt x="256" y="2992"/>
                  </a:cubicBezTo>
                  <a:cubicBezTo>
                    <a:pt x="247" y="3089"/>
                    <a:pt x="250" y="3700"/>
                    <a:pt x="256" y="3743"/>
                  </a:cubicBezTo>
                  <a:cubicBezTo>
                    <a:pt x="262" y="3785"/>
                    <a:pt x="317" y="4217"/>
                    <a:pt x="323" y="4262"/>
                  </a:cubicBezTo>
                  <a:cubicBezTo>
                    <a:pt x="329" y="4308"/>
                    <a:pt x="408" y="4745"/>
                    <a:pt x="420" y="4761"/>
                  </a:cubicBezTo>
                  <a:cubicBezTo>
                    <a:pt x="433" y="4776"/>
                    <a:pt x="435" y="4781"/>
                    <a:pt x="420" y="4797"/>
                  </a:cubicBezTo>
                  <a:cubicBezTo>
                    <a:pt x="405" y="4813"/>
                    <a:pt x="394" y="4852"/>
                    <a:pt x="405" y="4895"/>
                  </a:cubicBezTo>
                  <a:cubicBezTo>
                    <a:pt x="415" y="4937"/>
                    <a:pt x="399" y="4968"/>
                    <a:pt x="408" y="4964"/>
                  </a:cubicBezTo>
                  <a:cubicBezTo>
                    <a:pt x="415" y="4963"/>
                    <a:pt x="422" y="4954"/>
                    <a:pt x="440" y="4948"/>
                  </a:cubicBezTo>
                  <a:cubicBezTo>
                    <a:pt x="438" y="4955"/>
                    <a:pt x="435" y="4963"/>
                    <a:pt x="428" y="4974"/>
                  </a:cubicBezTo>
                  <a:cubicBezTo>
                    <a:pt x="414" y="4998"/>
                    <a:pt x="358" y="5044"/>
                    <a:pt x="318" y="5075"/>
                  </a:cubicBezTo>
                  <a:cubicBezTo>
                    <a:pt x="277" y="5106"/>
                    <a:pt x="218" y="5122"/>
                    <a:pt x="198" y="5137"/>
                  </a:cubicBezTo>
                  <a:cubicBezTo>
                    <a:pt x="178" y="5152"/>
                    <a:pt x="184" y="5178"/>
                    <a:pt x="181" y="5182"/>
                  </a:cubicBezTo>
                  <a:cubicBezTo>
                    <a:pt x="177" y="5187"/>
                    <a:pt x="165" y="5196"/>
                    <a:pt x="193" y="5199"/>
                  </a:cubicBezTo>
                  <a:cubicBezTo>
                    <a:pt x="221" y="5203"/>
                    <a:pt x="373" y="5213"/>
                    <a:pt x="445" y="5212"/>
                  </a:cubicBezTo>
                  <a:cubicBezTo>
                    <a:pt x="518" y="5210"/>
                    <a:pt x="555" y="5180"/>
                    <a:pt x="572" y="5163"/>
                  </a:cubicBezTo>
                  <a:cubicBezTo>
                    <a:pt x="590" y="5147"/>
                    <a:pt x="617" y="5165"/>
                    <a:pt x="646" y="5169"/>
                  </a:cubicBezTo>
                  <a:cubicBezTo>
                    <a:pt x="675" y="5174"/>
                    <a:pt x="782" y="5137"/>
                    <a:pt x="782" y="5137"/>
                  </a:cubicBezTo>
                  <a:cubicBezTo>
                    <a:pt x="782" y="5137"/>
                    <a:pt x="778" y="5091"/>
                    <a:pt x="778" y="5079"/>
                  </a:cubicBezTo>
                  <a:cubicBezTo>
                    <a:pt x="778" y="5069"/>
                    <a:pt x="771" y="5069"/>
                    <a:pt x="771" y="5069"/>
                  </a:cubicBezTo>
                  <a:cubicBezTo>
                    <a:pt x="776" y="5044"/>
                    <a:pt x="771" y="5004"/>
                    <a:pt x="765" y="4981"/>
                  </a:cubicBezTo>
                  <a:cubicBezTo>
                    <a:pt x="758" y="4957"/>
                    <a:pt x="726" y="4918"/>
                    <a:pt x="726" y="4918"/>
                  </a:cubicBezTo>
                  <a:cubicBezTo>
                    <a:pt x="723" y="4920"/>
                    <a:pt x="718" y="4920"/>
                    <a:pt x="715" y="4921"/>
                  </a:cubicBezTo>
                  <a:cubicBezTo>
                    <a:pt x="718" y="4919"/>
                    <a:pt x="720" y="4917"/>
                    <a:pt x="722" y="4916"/>
                  </a:cubicBezTo>
                  <a:cubicBezTo>
                    <a:pt x="726" y="4913"/>
                    <a:pt x="729" y="4908"/>
                    <a:pt x="729" y="4903"/>
                  </a:cubicBezTo>
                  <a:cubicBezTo>
                    <a:pt x="730" y="4878"/>
                    <a:pt x="734" y="4804"/>
                    <a:pt x="728" y="4779"/>
                  </a:cubicBezTo>
                  <a:cubicBezTo>
                    <a:pt x="723" y="4748"/>
                    <a:pt x="689" y="4689"/>
                    <a:pt x="694" y="4663"/>
                  </a:cubicBezTo>
                  <a:cubicBezTo>
                    <a:pt x="698" y="4637"/>
                    <a:pt x="677" y="4107"/>
                    <a:pt x="666" y="4007"/>
                  </a:cubicBezTo>
                  <a:cubicBezTo>
                    <a:pt x="656" y="3907"/>
                    <a:pt x="616" y="3824"/>
                    <a:pt x="622" y="3801"/>
                  </a:cubicBezTo>
                  <a:cubicBezTo>
                    <a:pt x="628" y="3779"/>
                    <a:pt x="648" y="3663"/>
                    <a:pt x="663" y="3618"/>
                  </a:cubicBezTo>
                  <a:cubicBezTo>
                    <a:pt x="678" y="3572"/>
                    <a:pt x="673" y="3522"/>
                    <a:pt x="684" y="3457"/>
                  </a:cubicBezTo>
                  <a:cubicBezTo>
                    <a:pt x="697" y="3392"/>
                    <a:pt x="794" y="3024"/>
                    <a:pt x="800" y="3016"/>
                  </a:cubicBezTo>
                  <a:cubicBezTo>
                    <a:pt x="806" y="3009"/>
                    <a:pt x="849" y="3215"/>
                    <a:pt x="861" y="3387"/>
                  </a:cubicBezTo>
                  <a:cubicBezTo>
                    <a:pt x="873" y="3559"/>
                    <a:pt x="868" y="3952"/>
                    <a:pt x="871" y="4045"/>
                  </a:cubicBezTo>
                  <a:cubicBezTo>
                    <a:pt x="875" y="4137"/>
                    <a:pt x="863" y="4522"/>
                    <a:pt x="871" y="4567"/>
                  </a:cubicBezTo>
                  <a:cubicBezTo>
                    <a:pt x="871" y="4583"/>
                    <a:pt x="829" y="4720"/>
                    <a:pt x="814" y="4794"/>
                  </a:cubicBezTo>
                  <a:cubicBezTo>
                    <a:pt x="798" y="4869"/>
                    <a:pt x="794" y="4883"/>
                    <a:pt x="797" y="4903"/>
                  </a:cubicBezTo>
                  <a:cubicBezTo>
                    <a:pt x="800" y="4923"/>
                    <a:pt x="806" y="4963"/>
                    <a:pt x="812" y="4961"/>
                  </a:cubicBezTo>
                  <a:cubicBezTo>
                    <a:pt x="815" y="4960"/>
                    <a:pt x="825" y="4954"/>
                    <a:pt x="840" y="4948"/>
                  </a:cubicBezTo>
                  <a:cubicBezTo>
                    <a:pt x="835" y="4981"/>
                    <a:pt x="826" y="5056"/>
                    <a:pt x="848" y="5082"/>
                  </a:cubicBezTo>
                  <a:cubicBezTo>
                    <a:pt x="848" y="5082"/>
                    <a:pt x="843" y="5084"/>
                    <a:pt x="841" y="5089"/>
                  </a:cubicBezTo>
                  <a:cubicBezTo>
                    <a:pt x="839" y="5096"/>
                    <a:pt x="837" y="5148"/>
                    <a:pt x="837" y="5152"/>
                  </a:cubicBezTo>
                  <a:cubicBezTo>
                    <a:pt x="838" y="5156"/>
                    <a:pt x="841" y="5160"/>
                    <a:pt x="844" y="5168"/>
                  </a:cubicBezTo>
                  <a:cubicBezTo>
                    <a:pt x="847" y="5177"/>
                    <a:pt x="832" y="5198"/>
                    <a:pt x="848" y="5206"/>
                  </a:cubicBezTo>
                  <a:cubicBezTo>
                    <a:pt x="863" y="5215"/>
                    <a:pt x="1083" y="5218"/>
                    <a:pt x="1120" y="5210"/>
                  </a:cubicBezTo>
                  <a:cubicBezTo>
                    <a:pt x="1158" y="5202"/>
                    <a:pt x="1163" y="5194"/>
                    <a:pt x="1164" y="5189"/>
                  </a:cubicBezTo>
                  <a:cubicBezTo>
                    <a:pt x="1164" y="5185"/>
                    <a:pt x="1161" y="5166"/>
                    <a:pt x="1152" y="5163"/>
                  </a:cubicBezTo>
                  <a:cubicBezTo>
                    <a:pt x="1152" y="5163"/>
                    <a:pt x="1155" y="5138"/>
                    <a:pt x="1132" y="5107"/>
                  </a:cubicBezTo>
                  <a:cubicBezTo>
                    <a:pt x="1108" y="5077"/>
                    <a:pt x="1073" y="5017"/>
                    <a:pt x="1073" y="4980"/>
                  </a:cubicBezTo>
                  <a:cubicBezTo>
                    <a:pt x="1073" y="4975"/>
                    <a:pt x="1073" y="4971"/>
                    <a:pt x="1072" y="4968"/>
                  </a:cubicBezTo>
                  <a:cubicBezTo>
                    <a:pt x="1080" y="4959"/>
                    <a:pt x="1091" y="4944"/>
                    <a:pt x="1107" y="4922"/>
                  </a:cubicBezTo>
                  <a:cubicBezTo>
                    <a:pt x="1137" y="4877"/>
                    <a:pt x="1136" y="4838"/>
                    <a:pt x="1150" y="4807"/>
                  </a:cubicBezTo>
                  <a:cubicBezTo>
                    <a:pt x="1163" y="4777"/>
                    <a:pt x="1176" y="4774"/>
                    <a:pt x="1176" y="4732"/>
                  </a:cubicBezTo>
                  <a:cubicBezTo>
                    <a:pt x="1176" y="4689"/>
                    <a:pt x="1189" y="4672"/>
                    <a:pt x="1192" y="4642"/>
                  </a:cubicBezTo>
                  <a:cubicBezTo>
                    <a:pt x="1195" y="4611"/>
                    <a:pt x="1219" y="4372"/>
                    <a:pt x="1222" y="4276"/>
                  </a:cubicBezTo>
                  <a:cubicBezTo>
                    <a:pt x="1225" y="4180"/>
                    <a:pt x="1227" y="3914"/>
                    <a:pt x="1230" y="3839"/>
                  </a:cubicBezTo>
                  <a:cubicBezTo>
                    <a:pt x="1233" y="3762"/>
                    <a:pt x="1295" y="3178"/>
                    <a:pt x="1306" y="3067"/>
                  </a:cubicBezTo>
                  <a:cubicBezTo>
                    <a:pt x="1316" y="2956"/>
                    <a:pt x="1329" y="2888"/>
                    <a:pt x="1337" y="2794"/>
                  </a:cubicBezTo>
                  <a:cubicBezTo>
                    <a:pt x="1338" y="2784"/>
                    <a:pt x="1338" y="2771"/>
                    <a:pt x="1337" y="2758"/>
                  </a:cubicBezTo>
                  <a:cubicBezTo>
                    <a:pt x="1372" y="2699"/>
                    <a:pt x="1377" y="2643"/>
                    <a:pt x="1378" y="2625"/>
                  </a:cubicBezTo>
                  <a:cubicBezTo>
                    <a:pt x="1383" y="2625"/>
                    <a:pt x="1387" y="2626"/>
                    <a:pt x="1390" y="2627"/>
                  </a:cubicBezTo>
                  <a:cubicBezTo>
                    <a:pt x="1401" y="2628"/>
                    <a:pt x="1408" y="2628"/>
                    <a:pt x="1410" y="2627"/>
                  </a:cubicBezTo>
                  <a:cubicBezTo>
                    <a:pt x="1413" y="2622"/>
                    <a:pt x="1419" y="2576"/>
                    <a:pt x="1422" y="2555"/>
                  </a:cubicBezTo>
                  <a:cubicBezTo>
                    <a:pt x="1423" y="2555"/>
                    <a:pt x="1423" y="2555"/>
                    <a:pt x="1424" y="2555"/>
                  </a:cubicBezTo>
                  <a:cubicBezTo>
                    <a:pt x="1466" y="2548"/>
                    <a:pt x="1473" y="2538"/>
                    <a:pt x="1473" y="2538"/>
                  </a:cubicBezTo>
                  <a:cubicBezTo>
                    <a:pt x="1473" y="2538"/>
                    <a:pt x="1488" y="1884"/>
                    <a:pt x="1494" y="1846"/>
                  </a:cubicBezTo>
                  <a:cubicBezTo>
                    <a:pt x="1501" y="1807"/>
                    <a:pt x="1508" y="1798"/>
                    <a:pt x="1506" y="1784"/>
                  </a:cubicBezTo>
                  <a:cubicBezTo>
                    <a:pt x="1504" y="1771"/>
                    <a:pt x="1486" y="1767"/>
                    <a:pt x="1490" y="1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2465388" y="2784475"/>
              <a:ext cx="588962" cy="1968500"/>
            </a:xfrm>
            <a:custGeom>
              <a:rect b="b" l="l" r="r" t="t"/>
              <a:pathLst>
                <a:path extrusionOk="0" h="5470" w="1635">
                  <a:moveTo>
                    <a:pt x="1485" y="2538"/>
                  </a:moveTo>
                  <a:lnTo>
                    <a:pt x="1485" y="2538"/>
                  </a:lnTo>
                  <a:cubicBezTo>
                    <a:pt x="1447" y="2506"/>
                    <a:pt x="1423" y="2494"/>
                    <a:pt x="1421" y="2493"/>
                  </a:cubicBezTo>
                  <a:cubicBezTo>
                    <a:pt x="1428" y="2494"/>
                    <a:pt x="1434" y="2497"/>
                    <a:pt x="1440" y="2500"/>
                  </a:cubicBezTo>
                  <a:cubicBezTo>
                    <a:pt x="1450" y="2507"/>
                    <a:pt x="1478" y="2531"/>
                    <a:pt x="1503" y="2552"/>
                  </a:cubicBezTo>
                  <a:cubicBezTo>
                    <a:pt x="1498" y="2548"/>
                    <a:pt x="1493" y="2544"/>
                    <a:pt x="1485" y="2538"/>
                  </a:cubicBezTo>
                  <a:close/>
                  <a:moveTo>
                    <a:pt x="129" y="2557"/>
                  </a:moveTo>
                  <a:lnTo>
                    <a:pt x="129" y="2557"/>
                  </a:lnTo>
                  <a:cubicBezTo>
                    <a:pt x="132" y="2555"/>
                    <a:pt x="136" y="2552"/>
                    <a:pt x="140" y="2548"/>
                  </a:cubicBezTo>
                  <a:cubicBezTo>
                    <a:pt x="136" y="2552"/>
                    <a:pt x="133" y="2555"/>
                    <a:pt x="130" y="2558"/>
                  </a:cubicBezTo>
                  <a:cubicBezTo>
                    <a:pt x="129" y="2558"/>
                    <a:pt x="129" y="2557"/>
                    <a:pt x="129" y="2557"/>
                  </a:cubicBezTo>
                  <a:close/>
                  <a:moveTo>
                    <a:pt x="257" y="2501"/>
                  </a:moveTo>
                  <a:lnTo>
                    <a:pt x="257" y="2501"/>
                  </a:lnTo>
                  <a:cubicBezTo>
                    <a:pt x="240" y="2503"/>
                    <a:pt x="216" y="2508"/>
                    <a:pt x="199" y="2516"/>
                  </a:cubicBezTo>
                  <a:cubicBezTo>
                    <a:pt x="182" y="2523"/>
                    <a:pt x="168" y="2530"/>
                    <a:pt x="156" y="2538"/>
                  </a:cubicBezTo>
                  <a:cubicBezTo>
                    <a:pt x="183" y="2520"/>
                    <a:pt x="218" y="2502"/>
                    <a:pt x="257" y="2501"/>
                  </a:cubicBezTo>
                  <a:close/>
                  <a:moveTo>
                    <a:pt x="351" y="1816"/>
                  </a:moveTo>
                  <a:lnTo>
                    <a:pt x="351" y="1816"/>
                  </a:lnTo>
                  <a:cubicBezTo>
                    <a:pt x="354" y="1834"/>
                    <a:pt x="356" y="1853"/>
                    <a:pt x="355" y="1871"/>
                  </a:cubicBezTo>
                  <a:cubicBezTo>
                    <a:pt x="355" y="1890"/>
                    <a:pt x="351" y="1909"/>
                    <a:pt x="348" y="1928"/>
                  </a:cubicBezTo>
                  <a:cubicBezTo>
                    <a:pt x="343" y="1951"/>
                    <a:pt x="348" y="1975"/>
                    <a:pt x="342" y="1998"/>
                  </a:cubicBezTo>
                  <a:cubicBezTo>
                    <a:pt x="336" y="2024"/>
                    <a:pt x="327" y="2051"/>
                    <a:pt x="319" y="2077"/>
                  </a:cubicBezTo>
                  <a:cubicBezTo>
                    <a:pt x="317" y="2084"/>
                    <a:pt x="314" y="2092"/>
                    <a:pt x="307" y="2093"/>
                  </a:cubicBezTo>
                  <a:cubicBezTo>
                    <a:pt x="296" y="2038"/>
                    <a:pt x="298" y="1980"/>
                    <a:pt x="311" y="1925"/>
                  </a:cubicBezTo>
                  <a:cubicBezTo>
                    <a:pt x="317" y="1904"/>
                    <a:pt x="324" y="1882"/>
                    <a:pt x="321" y="1859"/>
                  </a:cubicBezTo>
                  <a:cubicBezTo>
                    <a:pt x="320" y="1846"/>
                    <a:pt x="315" y="1832"/>
                    <a:pt x="312" y="1819"/>
                  </a:cubicBezTo>
                  <a:cubicBezTo>
                    <a:pt x="302" y="1779"/>
                    <a:pt x="310" y="1738"/>
                    <a:pt x="317" y="1698"/>
                  </a:cubicBezTo>
                  <a:cubicBezTo>
                    <a:pt x="322" y="1672"/>
                    <a:pt x="327" y="1644"/>
                    <a:pt x="332" y="1617"/>
                  </a:cubicBezTo>
                  <a:cubicBezTo>
                    <a:pt x="341" y="1640"/>
                    <a:pt x="344" y="1666"/>
                    <a:pt x="347" y="1690"/>
                  </a:cubicBezTo>
                  <a:cubicBezTo>
                    <a:pt x="352" y="1732"/>
                    <a:pt x="347" y="1774"/>
                    <a:pt x="351" y="1816"/>
                  </a:cubicBezTo>
                  <a:close/>
                  <a:moveTo>
                    <a:pt x="617" y="738"/>
                  </a:moveTo>
                  <a:lnTo>
                    <a:pt x="617" y="738"/>
                  </a:lnTo>
                  <a:cubicBezTo>
                    <a:pt x="617" y="735"/>
                    <a:pt x="617" y="732"/>
                    <a:pt x="617" y="730"/>
                  </a:cubicBezTo>
                  <a:cubicBezTo>
                    <a:pt x="617" y="734"/>
                    <a:pt x="617" y="736"/>
                    <a:pt x="617" y="738"/>
                  </a:cubicBezTo>
                  <a:close/>
                  <a:moveTo>
                    <a:pt x="1313" y="1573"/>
                  </a:moveTo>
                  <a:lnTo>
                    <a:pt x="1313" y="1573"/>
                  </a:lnTo>
                  <a:cubicBezTo>
                    <a:pt x="1314" y="1567"/>
                    <a:pt x="1316" y="1561"/>
                    <a:pt x="1322" y="1561"/>
                  </a:cubicBezTo>
                  <a:cubicBezTo>
                    <a:pt x="1324" y="1560"/>
                    <a:pt x="1337" y="1599"/>
                    <a:pt x="1337" y="1602"/>
                  </a:cubicBezTo>
                  <a:cubicBezTo>
                    <a:pt x="1346" y="1634"/>
                    <a:pt x="1349" y="1644"/>
                    <a:pt x="1347" y="1662"/>
                  </a:cubicBezTo>
                  <a:cubicBezTo>
                    <a:pt x="1345" y="1705"/>
                    <a:pt x="1344" y="1729"/>
                    <a:pt x="1342" y="1773"/>
                  </a:cubicBezTo>
                  <a:cubicBezTo>
                    <a:pt x="1340" y="1795"/>
                    <a:pt x="1339" y="1819"/>
                    <a:pt x="1353" y="1837"/>
                  </a:cubicBezTo>
                  <a:cubicBezTo>
                    <a:pt x="1358" y="1844"/>
                    <a:pt x="1366" y="1851"/>
                    <a:pt x="1366" y="1859"/>
                  </a:cubicBezTo>
                  <a:cubicBezTo>
                    <a:pt x="1365" y="1867"/>
                    <a:pt x="1359" y="1873"/>
                    <a:pt x="1359" y="1881"/>
                  </a:cubicBezTo>
                  <a:cubicBezTo>
                    <a:pt x="1359" y="1887"/>
                    <a:pt x="1362" y="1891"/>
                    <a:pt x="1365" y="1896"/>
                  </a:cubicBezTo>
                  <a:cubicBezTo>
                    <a:pt x="1371" y="1907"/>
                    <a:pt x="1372" y="1919"/>
                    <a:pt x="1373" y="1932"/>
                  </a:cubicBezTo>
                  <a:cubicBezTo>
                    <a:pt x="1374" y="1950"/>
                    <a:pt x="1375" y="1969"/>
                    <a:pt x="1377" y="1988"/>
                  </a:cubicBezTo>
                  <a:cubicBezTo>
                    <a:pt x="1377" y="1997"/>
                    <a:pt x="1378" y="2007"/>
                    <a:pt x="1376" y="2016"/>
                  </a:cubicBezTo>
                  <a:cubicBezTo>
                    <a:pt x="1375" y="2025"/>
                    <a:pt x="1372" y="2033"/>
                    <a:pt x="1369" y="2042"/>
                  </a:cubicBezTo>
                  <a:cubicBezTo>
                    <a:pt x="1363" y="2061"/>
                    <a:pt x="1350" y="2160"/>
                    <a:pt x="1350" y="2181"/>
                  </a:cubicBezTo>
                  <a:cubicBezTo>
                    <a:pt x="1350" y="2185"/>
                    <a:pt x="1347" y="2191"/>
                    <a:pt x="1344" y="2188"/>
                  </a:cubicBezTo>
                  <a:cubicBezTo>
                    <a:pt x="1343" y="2188"/>
                    <a:pt x="1343" y="2186"/>
                    <a:pt x="1342" y="2185"/>
                  </a:cubicBezTo>
                  <a:cubicBezTo>
                    <a:pt x="1329" y="2111"/>
                    <a:pt x="1340" y="1959"/>
                    <a:pt x="1318" y="1887"/>
                  </a:cubicBezTo>
                  <a:cubicBezTo>
                    <a:pt x="1315" y="1879"/>
                    <a:pt x="1312" y="1870"/>
                    <a:pt x="1311" y="1861"/>
                  </a:cubicBezTo>
                  <a:cubicBezTo>
                    <a:pt x="1310" y="1851"/>
                    <a:pt x="1311" y="1839"/>
                    <a:pt x="1311" y="1829"/>
                  </a:cubicBezTo>
                  <a:cubicBezTo>
                    <a:pt x="1317" y="1753"/>
                    <a:pt x="1299" y="1648"/>
                    <a:pt x="1313" y="1573"/>
                  </a:cubicBezTo>
                  <a:close/>
                  <a:moveTo>
                    <a:pt x="1402" y="2490"/>
                  </a:moveTo>
                  <a:lnTo>
                    <a:pt x="1402" y="2490"/>
                  </a:lnTo>
                  <a:cubicBezTo>
                    <a:pt x="1402" y="2490"/>
                    <a:pt x="1400" y="2490"/>
                    <a:pt x="1399" y="2490"/>
                  </a:cubicBezTo>
                  <a:cubicBezTo>
                    <a:pt x="1400" y="2490"/>
                    <a:pt x="1402" y="2490"/>
                    <a:pt x="1402" y="2490"/>
                  </a:cubicBezTo>
                  <a:close/>
                  <a:moveTo>
                    <a:pt x="1412" y="2491"/>
                  </a:moveTo>
                  <a:lnTo>
                    <a:pt x="1412" y="2491"/>
                  </a:lnTo>
                  <a:cubicBezTo>
                    <a:pt x="1410" y="2491"/>
                    <a:pt x="1409" y="2490"/>
                    <a:pt x="1408" y="2490"/>
                  </a:cubicBezTo>
                  <a:cubicBezTo>
                    <a:pt x="1409" y="2490"/>
                    <a:pt x="1410" y="2491"/>
                    <a:pt x="1412" y="2491"/>
                  </a:cubicBezTo>
                  <a:close/>
                  <a:moveTo>
                    <a:pt x="1421" y="2493"/>
                  </a:moveTo>
                  <a:lnTo>
                    <a:pt x="1421" y="2493"/>
                  </a:lnTo>
                  <a:cubicBezTo>
                    <a:pt x="1420" y="2493"/>
                    <a:pt x="1419" y="2492"/>
                    <a:pt x="1418" y="2492"/>
                  </a:cubicBezTo>
                  <a:cubicBezTo>
                    <a:pt x="1419" y="2492"/>
                    <a:pt x="1420" y="2493"/>
                    <a:pt x="1421" y="2493"/>
                  </a:cubicBezTo>
                  <a:close/>
                  <a:moveTo>
                    <a:pt x="1376" y="2491"/>
                  </a:moveTo>
                  <a:lnTo>
                    <a:pt x="1376" y="2491"/>
                  </a:lnTo>
                  <a:cubicBezTo>
                    <a:pt x="1377" y="2490"/>
                    <a:pt x="1385" y="2489"/>
                    <a:pt x="1395" y="2490"/>
                  </a:cubicBezTo>
                  <a:cubicBezTo>
                    <a:pt x="1385" y="2490"/>
                    <a:pt x="1378" y="2490"/>
                    <a:pt x="1376" y="2491"/>
                  </a:cubicBezTo>
                  <a:close/>
                  <a:moveTo>
                    <a:pt x="1364" y="2545"/>
                  </a:moveTo>
                  <a:lnTo>
                    <a:pt x="1364" y="2545"/>
                  </a:lnTo>
                  <a:lnTo>
                    <a:pt x="1364" y="2547"/>
                  </a:lnTo>
                  <a:cubicBezTo>
                    <a:pt x="1366" y="2547"/>
                    <a:pt x="1367" y="2547"/>
                    <a:pt x="1368" y="2547"/>
                  </a:cubicBezTo>
                  <a:cubicBezTo>
                    <a:pt x="1366" y="2548"/>
                    <a:pt x="1362" y="2550"/>
                    <a:pt x="1357" y="2554"/>
                  </a:cubicBezTo>
                  <a:cubicBezTo>
                    <a:pt x="1360" y="2550"/>
                    <a:pt x="1362" y="2547"/>
                    <a:pt x="1364" y="2545"/>
                  </a:cubicBezTo>
                  <a:close/>
                  <a:moveTo>
                    <a:pt x="1447" y="846"/>
                  </a:moveTo>
                  <a:lnTo>
                    <a:pt x="1447" y="846"/>
                  </a:lnTo>
                  <a:cubicBezTo>
                    <a:pt x="1447" y="846"/>
                    <a:pt x="1085" y="773"/>
                    <a:pt x="1044" y="756"/>
                  </a:cubicBezTo>
                  <a:cubicBezTo>
                    <a:pt x="1004" y="739"/>
                    <a:pt x="999" y="718"/>
                    <a:pt x="987" y="726"/>
                  </a:cubicBezTo>
                  <a:cubicBezTo>
                    <a:pt x="977" y="716"/>
                    <a:pt x="962" y="709"/>
                    <a:pt x="957" y="706"/>
                  </a:cubicBezTo>
                  <a:cubicBezTo>
                    <a:pt x="951" y="703"/>
                    <a:pt x="939" y="694"/>
                    <a:pt x="944" y="701"/>
                  </a:cubicBezTo>
                  <a:cubicBezTo>
                    <a:pt x="940" y="698"/>
                    <a:pt x="937" y="694"/>
                    <a:pt x="936" y="690"/>
                  </a:cubicBezTo>
                  <a:cubicBezTo>
                    <a:pt x="928" y="673"/>
                    <a:pt x="927" y="587"/>
                    <a:pt x="927" y="587"/>
                  </a:cubicBezTo>
                  <a:cubicBezTo>
                    <a:pt x="945" y="549"/>
                    <a:pt x="940" y="466"/>
                    <a:pt x="940" y="466"/>
                  </a:cubicBezTo>
                  <a:cubicBezTo>
                    <a:pt x="961" y="471"/>
                    <a:pt x="975" y="427"/>
                    <a:pt x="984" y="398"/>
                  </a:cubicBezTo>
                  <a:cubicBezTo>
                    <a:pt x="994" y="368"/>
                    <a:pt x="1008" y="358"/>
                    <a:pt x="993" y="329"/>
                  </a:cubicBezTo>
                  <a:cubicBezTo>
                    <a:pt x="979" y="301"/>
                    <a:pt x="944" y="325"/>
                    <a:pt x="944" y="325"/>
                  </a:cubicBezTo>
                  <a:cubicBezTo>
                    <a:pt x="947" y="286"/>
                    <a:pt x="937" y="181"/>
                    <a:pt x="918" y="118"/>
                  </a:cubicBezTo>
                  <a:cubicBezTo>
                    <a:pt x="899" y="56"/>
                    <a:pt x="743" y="2"/>
                    <a:pt x="677" y="1"/>
                  </a:cubicBezTo>
                  <a:cubicBezTo>
                    <a:pt x="612" y="0"/>
                    <a:pt x="532" y="47"/>
                    <a:pt x="499" y="89"/>
                  </a:cubicBezTo>
                  <a:cubicBezTo>
                    <a:pt x="467" y="130"/>
                    <a:pt x="466" y="140"/>
                    <a:pt x="471" y="216"/>
                  </a:cubicBezTo>
                  <a:cubicBezTo>
                    <a:pt x="476" y="287"/>
                    <a:pt x="510" y="368"/>
                    <a:pt x="515" y="379"/>
                  </a:cubicBezTo>
                  <a:cubicBezTo>
                    <a:pt x="509" y="374"/>
                    <a:pt x="485" y="365"/>
                    <a:pt x="475" y="387"/>
                  </a:cubicBezTo>
                  <a:cubicBezTo>
                    <a:pt x="448" y="458"/>
                    <a:pt x="560" y="544"/>
                    <a:pt x="560" y="544"/>
                  </a:cubicBezTo>
                  <a:cubicBezTo>
                    <a:pt x="569" y="605"/>
                    <a:pt x="604" y="619"/>
                    <a:pt x="607" y="635"/>
                  </a:cubicBezTo>
                  <a:cubicBezTo>
                    <a:pt x="609" y="648"/>
                    <a:pt x="615" y="700"/>
                    <a:pt x="616" y="725"/>
                  </a:cubicBezTo>
                  <a:cubicBezTo>
                    <a:pt x="613" y="722"/>
                    <a:pt x="605" y="728"/>
                    <a:pt x="594" y="739"/>
                  </a:cubicBezTo>
                  <a:cubicBezTo>
                    <a:pt x="590" y="738"/>
                    <a:pt x="583" y="740"/>
                    <a:pt x="574" y="748"/>
                  </a:cubicBezTo>
                  <a:cubicBezTo>
                    <a:pt x="561" y="761"/>
                    <a:pt x="542" y="768"/>
                    <a:pt x="490" y="790"/>
                  </a:cubicBezTo>
                  <a:cubicBezTo>
                    <a:pt x="438" y="813"/>
                    <a:pt x="212" y="891"/>
                    <a:pt x="183" y="901"/>
                  </a:cubicBezTo>
                  <a:cubicBezTo>
                    <a:pt x="152" y="912"/>
                    <a:pt x="154" y="886"/>
                    <a:pt x="143" y="943"/>
                  </a:cubicBezTo>
                  <a:cubicBezTo>
                    <a:pt x="133" y="1002"/>
                    <a:pt x="19" y="1774"/>
                    <a:pt x="0" y="1956"/>
                  </a:cubicBezTo>
                  <a:cubicBezTo>
                    <a:pt x="0" y="1956"/>
                    <a:pt x="0" y="1957"/>
                    <a:pt x="0" y="1958"/>
                  </a:cubicBezTo>
                  <a:cubicBezTo>
                    <a:pt x="4" y="1978"/>
                    <a:pt x="92" y="2567"/>
                    <a:pt x="100" y="2574"/>
                  </a:cubicBezTo>
                  <a:cubicBezTo>
                    <a:pt x="103" y="2577"/>
                    <a:pt x="113" y="2569"/>
                    <a:pt x="128" y="2558"/>
                  </a:cubicBezTo>
                  <a:cubicBezTo>
                    <a:pt x="128" y="2559"/>
                    <a:pt x="128" y="2559"/>
                    <a:pt x="128" y="2560"/>
                  </a:cubicBezTo>
                  <a:cubicBezTo>
                    <a:pt x="128" y="2561"/>
                    <a:pt x="126" y="2561"/>
                    <a:pt x="126" y="2562"/>
                  </a:cubicBezTo>
                  <a:cubicBezTo>
                    <a:pt x="126" y="2562"/>
                    <a:pt x="142" y="2620"/>
                    <a:pt x="150" y="2617"/>
                  </a:cubicBezTo>
                  <a:cubicBezTo>
                    <a:pt x="151" y="2617"/>
                    <a:pt x="156" y="2612"/>
                    <a:pt x="164" y="2607"/>
                  </a:cubicBezTo>
                  <a:cubicBezTo>
                    <a:pt x="169" y="2625"/>
                    <a:pt x="201" y="2735"/>
                    <a:pt x="267" y="2764"/>
                  </a:cubicBezTo>
                  <a:cubicBezTo>
                    <a:pt x="267" y="2773"/>
                    <a:pt x="266" y="2782"/>
                    <a:pt x="266" y="2791"/>
                  </a:cubicBezTo>
                  <a:cubicBezTo>
                    <a:pt x="257" y="2962"/>
                    <a:pt x="270" y="3042"/>
                    <a:pt x="283" y="3272"/>
                  </a:cubicBezTo>
                  <a:cubicBezTo>
                    <a:pt x="302" y="3608"/>
                    <a:pt x="274" y="3852"/>
                    <a:pt x="262" y="3900"/>
                  </a:cubicBezTo>
                  <a:cubicBezTo>
                    <a:pt x="250" y="3946"/>
                    <a:pt x="229" y="4439"/>
                    <a:pt x="229" y="4536"/>
                  </a:cubicBezTo>
                  <a:cubicBezTo>
                    <a:pt x="228" y="4600"/>
                    <a:pt x="231" y="4878"/>
                    <a:pt x="225" y="4903"/>
                  </a:cubicBezTo>
                  <a:cubicBezTo>
                    <a:pt x="219" y="4928"/>
                    <a:pt x="237" y="4985"/>
                    <a:pt x="247" y="5004"/>
                  </a:cubicBezTo>
                  <a:cubicBezTo>
                    <a:pt x="256" y="5022"/>
                    <a:pt x="246" y="5054"/>
                    <a:pt x="249" y="5085"/>
                  </a:cubicBezTo>
                  <a:cubicBezTo>
                    <a:pt x="252" y="5116"/>
                    <a:pt x="255" y="5178"/>
                    <a:pt x="264" y="5172"/>
                  </a:cubicBezTo>
                  <a:cubicBezTo>
                    <a:pt x="266" y="5171"/>
                    <a:pt x="274" y="5168"/>
                    <a:pt x="285" y="5165"/>
                  </a:cubicBezTo>
                  <a:cubicBezTo>
                    <a:pt x="285" y="5181"/>
                    <a:pt x="285" y="5204"/>
                    <a:pt x="278" y="5223"/>
                  </a:cubicBezTo>
                  <a:cubicBezTo>
                    <a:pt x="266" y="5260"/>
                    <a:pt x="216" y="5304"/>
                    <a:pt x="209" y="5342"/>
                  </a:cubicBezTo>
                  <a:cubicBezTo>
                    <a:pt x="203" y="5380"/>
                    <a:pt x="209" y="5387"/>
                    <a:pt x="209" y="5387"/>
                  </a:cubicBezTo>
                  <a:cubicBezTo>
                    <a:pt x="209" y="5387"/>
                    <a:pt x="206" y="5403"/>
                    <a:pt x="207" y="5416"/>
                  </a:cubicBezTo>
                  <a:cubicBezTo>
                    <a:pt x="208" y="5428"/>
                    <a:pt x="219" y="5430"/>
                    <a:pt x="246" y="5436"/>
                  </a:cubicBezTo>
                  <a:cubicBezTo>
                    <a:pt x="272" y="5443"/>
                    <a:pt x="406" y="5456"/>
                    <a:pt x="476" y="5421"/>
                  </a:cubicBezTo>
                  <a:cubicBezTo>
                    <a:pt x="476" y="5421"/>
                    <a:pt x="492" y="5410"/>
                    <a:pt x="495" y="5402"/>
                  </a:cubicBezTo>
                  <a:cubicBezTo>
                    <a:pt x="498" y="5395"/>
                    <a:pt x="495" y="5378"/>
                    <a:pt x="495" y="5378"/>
                  </a:cubicBezTo>
                  <a:cubicBezTo>
                    <a:pt x="495" y="5378"/>
                    <a:pt x="483" y="5367"/>
                    <a:pt x="496" y="5360"/>
                  </a:cubicBezTo>
                  <a:cubicBezTo>
                    <a:pt x="509" y="5352"/>
                    <a:pt x="525" y="5349"/>
                    <a:pt x="526" y="5341"/>
                  </a:cubicBezTo>
                  <a:cubicBezTo>
                    <a:pt x="527" y="5332"/>
                    <a:pt x="521" y="5274"/>
                    <a:pt x="521" y="5274"/>
                  </a:cubicBezTo>
                  <a:cubicBezTo>
                    <a:pt x="521" y="5274"/>
                    <a:pt x="525" y="5257"/>
                    <a:pt x="526" y="5242"/>
                  </a:cubicBezTo>
                  <a:cubicBezTo>
                    <a:pt x="528" y="5228"/>
                    <a:pt x="536" y="5180"/>
                    <a:pt x="517" y="5143"/>
                  </a:cubicBezTo>
                  <a:cubicBezTo>
                    <a:pt x="529" y="5145"/>
                    <a:pt x="539" y="5149"/>
                    <a:pt x="547" y="5153"/>
                  </a:cubicBezTo>
                  <a:cubicBezTo>
                    <a:pt x="547" y="5153"/>
                    <a:pt x="554" y="5156"/>
                    <a:pt x="563" y="5094"/>
                  </a:cubicBezTo>
                  <a:cubicBezTo>
                    <a:pt x="573" y="5032"/>
                    <a:pt x="592" y="4856"/>
                    <a:pt x="579" y="4785"/>
                  </a:cubicBezTo>
                  <a:cubicBezTo>
                    <a:pt x="566" y="4713"/>
                    <a:pt x="601" y="4495"/>
                    <a:pt x="604" y="4324"/>
                  </a:cubicBezTo>
                  <a:cubicBezTo>
                    <a:pt x="607" y="4153"/>
                    <a:pt x="650" y="3733"/>
                    <a:pt x="678" y="3562"/>
                  </a:cubicBezTo>
                  <a:cubicBezTo>
                    <a:pt x="684" y="3529"/>
                    <a:pt x="694" y="3469"/>
                    <a:pt x="707" y="3399"/>
                  </a:cubicBezTo>
                  <a:cubicBezTo>
                    <a:pt x="710" y="3383"/>
                    <a:pt x="716" y="3350"/>
                    <a:pt x="719" y="3333"/>
                  </a:cubicBezTo>
                  <a:cubicBezTo>
                    <a:pt x="758" y="3126"/>
                    <a:pt x="807" y="2875"/>
                    <a:pt x="816" y="2904"/>
                  </a:cubicBezTo>
                  <a:cubicBezTo>
                    <a:pt x="828" y="2950"/>
                    <a:pt x="982" y="3791"/>
                    <a:pt x="993" y="3897"/>
                  </a:cubicBezTo>
                  <a:cubicBezTo>
                    <a:pt x="1005" y="4009"/>
                    <a:pt x="997" y="4090"/>
                    <a:pt x="1007" y="4158"/>
                  </a:cubicBezTo>
                  <a:cubicBezTo>
                    <a:pt x="1016" y="4227"/>
                    <a:pt x="1007" y="4517"/>
                    <a:pt x="1007" y="4517"/>
                  </a:cubicBezTo>
                  <a:cubicBezTo>
                    <a:pt x="1012" y="4607"/>
                    <a:pt x="1015" y="4707"/>
                    <a:pt x="1011" y="4766"/>
                  </a:cubicBezTo>
                  <a:cubicBezTo>
                    <a:pt x="1007" y="4825"/>
                    <a:pt x="1003" y="4936"/>
                    <a:pt x="1000" y="4967"/>
                  </a:cubicBezTo>
                  <a:cubicBezTo>
                    <a:pt x="997" y="4998"/>
                    <a:pt x="991" y="5001"/>
                    <a:pt x="1000" y="5022"/>
                  </a:cubicBezTo>
                  <a:cubicBezTo>
                    <a:pt x="1010" y="5044"/>
                    <a:pt x="991" y="5128"/>
                    <a:pt x="1013" y="5153"/>
                  </a:cubicBezTo>
                  <a:cubicBezTo>
                    <a:pt x="1019" y="5160"/>
                    <a:pt x="1033" y="5159"/>
                    <a:pt x="1053" y="5155"/>
                  </a:cubicBezTo>
                  <a:cubicBezTo>
                    <a:pt x="1054" y="5159"/>
                    <a:pt x="1054" y="5163"/>
                    <a:pt x="1054" y="5165"/>
                  </a:cubicBezTo>
                  <a:cubicBezTo>
                    <a:pt x="1051" y="5175"/>
                    <a:pt x="1031" y="5242"/>
                    <a:pt x="1054" y="5272"/>
                  </a:cubicBezTo>
                  <a:cubicBezTo>
                    <a:pt x="1054" y="5272"/>
                    <a:pt x="1048" y="5279"/>
                    <a:pt x="1049" y="5291"/>
                  </a:cubicBezTo>
                  <a:cubicBezTo>
                    <a:pt x="1050" y="5304"/>
                    <a:pt x="1049" y="5351"/>
                    <a:pt x="1049" y="5351"/>
                  </a:cubicBezTo>
                  <a:cubicBezTo>
                    <a:pt x="1049" y="5351"/>
                    <a:pt x="1070" y="5361"/>
                    <a:pt x="1087" y="5371"/>
                  </a:cubicBezTo>
                  <a:cubicBezTo>
                    <a:pt x="1104" y="5381"/>
                    <a:pt x="1089" y="5399"/>
                    <a:pt x="1094" y="5418"/>
                  </a:cubicBezTo>
                  <a:cubicBezTo>
                    <a:pt x="1100" y="5436"/>
                    <a:pt x="1113" y="5438"/>
                    <a:pt x="1138" y="5444"/>
                  </a:cubicBezTo>
                  <a:cubicBezTo>
                    <a:pt x="1162" y="5451"/>
                    <a:pt x="1267" y="5469"/>
                    <a:pt x="1327" y="5453"/>
                  </a:cubicBezTo>
                  <a:cubicBezTo>
                    <a:pt x="1327" y="5453"/>
                    <a:pt x="1365" y="5442"/>
                    <a:pt x="1377" y="5428"/>
                  </a:cubicBezTo>
                  <a:cubicBezTo>
                    <a:pt x="1377" y="5428"/>
                    <a:pt x="1380" y="5398"/>
                    <a:pt x="1377" y="5394"/>
                  </a:cubicBezTo>
                  <a:cubicBezTo>
                    <a:pt x="1373" y="5390"/>
                    <a:pt x="1382" y="5372"/>
                    <a:pt x="1373" y="5349"/>
                  </a:cubicBezTo>
                  <a:cubicBezTo>
                    <a:pt x="1365" y="5326"/>
                    <a:pt x="1308" y="5261"/>
                    <a:pt x="1300" y="5233"/>
                  </a:cubicBezTo>
                  <a:cubicBezTo>
                    <a:pt x="1292" y="5208"/>
                    <a:pt x="1279" y="5205"/>
                    <a:pt x="1281" y="5171"/>
                  </a:cubicBezTo>
                  <a:cubicBezTo>
                    <a:pt x="1282" y="5171"/>
                    <a:pt x="1282" y="5172"/>
                    <a:pt x="1283" y="5172"/>
                  </a:cubicBezTo>
                  <a:cubicBezTo>
                    <a:pt x="1283" y="5172"/>
                    <a:pt x="1289" y="5172"/>
                    <a:pt x="1307" y="5113"/>
                  </a:cubicBezTo>
                  <a:cubicBezTo>
                    <a:pt x="1326" y="5054"/>
                    <a:pt x="1348" y="5025"/>
                    <a:pt x="1345" y="4991"/>
                  </a:cubicBezTo>
                  <a:cubicBezTo>
                    <a:pt x="1342" y="4957"/>
                    <a:pt x="1336" y="4844"/>
                    <a:pt x="1346" y="4813"/>
                  </a:cubicBezTo>
                  <a:cubicBezTo>
                    <a:pt x="1354" y="4782"/>
                    <a:pt x="1370" y="4567"/>
                    <a:pt x="1379" y="4492"/>
                  </a:cubicBezTo>
                  <a:cubicBezTo>
                    <a:pt x="1388" y="4417"/>
                    <a:pt x="1364" y="3890"/>
                    <a:pt x="1352" y="3730"/>
                  </a:cubicBezTo>
                  <a:cubicBezTo>
                    <a:pt x="1348" y="3674"/>
                    <a:pt x="1359" y="3042"/>
                    <a:pt x="1371" y="2902"/>
                  </a:cubicBezTo>
                  <a:cubicBezTo>
                    <a:pt x="1374" y="2870"/>
                    <a:pt x="1373" y="2823"/>
                    <a:pt x="1372" y="2771"/>
                  </a:cubicBezTo>
                  <a:cubicBezTo>
                    <a:pt x="1397" y="2752"/>
                    <a:pt x="1437" y="2722"/>
                    <a:pt x="1443" y="2716"/>
                  </a:cubicBezTo>
                  <a:cubicBezTo>
                    <a:pt x="1449" y="2709"/>
                    <a:pt x="1478" y="2627"/>
                    <a:pt x="1483" y="2615"/>
                  </a:cubicBezTo>
                  <a:cubicBezTo>
                    <a:pt x="1485" y="2617"/>
                    <a:pt x="1489" y="2619"/>
                    <a:pt x="1492" y="2621"/>
                  </a:cubicBezTo>
                  <a:cubicBezTo>
                    <a:pt x="1494" y="2622"/>
                    <a:pt x="1495" y="2624"/>
                    <a:pt x="1497" y="2624"/>
                  </a:cubicBezTo>
                  <a:cubicBezTo>
                    <a:pt x="1502" y="2624"/>
                    <a:pt x="1504" y="2619"/>
                    <a:pt x="1506" y="2615"/>
                  </a:cubicBezTo>
                  <a:cubicBezTo>
                    <a:pt x="1507" y="2612"/>
                    <a:pt x="1508" y="2609"/>
                    <a:pt x="1509" y="2605"/>
                  </a:cubicBezTo>
                  <a:cubicBezTo>
                    <a:pt x="1515" y="2590"/>
                    <a:pt x="1521" y="2571"/>
                    <a:pt x="1522" y="2569"/>
                  </a:cubicBezTo>
                  <a:cubicBezTo>
                    <a:pt x="1528" y="2574"/>
                    <a:pt x="1534" y="2579"/>
                    <a:pt x="1537" y="2582"/>
                  </a:cubicBezTo>
                  <a:cubicBezTo>
                    <a:pt x="1544" y="2587"/>
                    <a:pt x="1544" y="2569"/>
                    <a:pt x="1547" y="2561"/>
                  </a:cubicBezTo>
                  <a:cubicBezTo>
                    <a:pt x="1560" y="2528"/>
                    <a:pt x="1634" y="1926"/>
                    <a:pt x="1634" y="1903"/>
                  </a:cubicBezTo>
                  <a:cubicBezTo>
                    <a:pt x="1633" y="1859"/>
                    <a:pt x="1546" y="1203"/>
                    <a:pt x="1535" y="1139"/>
                  </a:cubicBezTo>
                  <a:cubicBezTo>
                    <a:pt x="1524" y="1077"/>
                    <a:pt x="1503" y="837"/>
                    <a:pt x="1447" y="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242" name="Google Shape;1242;p45"/>
          <p:cNvGrpSpPr/>
          <p:nvPr/>
        </p:nvGrpSpPr>
        <p:grpSpPr>
          <a:xfrm>
            <a:off x="8368670" y="3863974"/>
            <a:ext cx="2055485" cy="2251076"/>
            <a:chOff x="2465388" y="2784475"/>
            <a:chExt cx="1797464" cy="1968500"/>
          </a:xfrm>
        </p:grpSpPr>
        <p:sp>
          <p:nvSpPr>
            <p:cNvPr id="1243" name="Google Shape;1243;p45"/>
            <p:cNvSpPr/>
            <p:nvPr/>
          </p:nvSpPr>
          <p:spPr>
            <a:xfrm>
              <a:off x="3135718" y="2940050"/>
              <a:ext cx="498475" cy="1801813"/>
            </a:xfrm>
            <a:custGeom>
              <a:rect b="b" l="l" r="r" t="t"/>
              <a:pathLst>
                <a:path extrusionOk="0" h="5006" w="1383">
                  <a:moveTo>
                    <a:pt x="763" y="4355"/>
                  </a:moveTo>
                  <a:lnTo>
                    <a:pt x="763" y="4355"/>
                  </a:lnTo>
                  <a:cubicBezTo>
                    <a:pt x="759" y="4355"/>
                    <a:pt x="755" y="4355"/>
                    <a:pt x="750" y="4356"/>
                  </a:cubicBezTo>
                  <a:cubicBezTo>
                    <a:pt x="755" y="4355"/>
                    <a:pt x="759" y="4355"/>
                    <a:pt x="763" y="4355"/>
                  </a:cubicBezTo>
                  <a:close/>
                  <a:moveTo>
                    <a:pt x="602" y="716"/>
                  </a:moveTo>
                  <a:lnTo>
                    <a:pt x="602" y="716"/>
                  </a:lnTo>
                  <a:cubicBezTo>
                    <a:pt x="602" y="715"/>
                    <a:pt x="602" y="713"/>
                    <a:pt x="602" y="711"/>
                  </a:cubicBezTo>
                  <a:cubicBezTo>
                    <a:pt x="602" y="713"/>
                    <a:pt x="602" y="714"/>
                    <a:pt x="602" y="716"/>
                  </a:cubicBezTo>
                  <a:close/>
                  <a:moveTo>
                    <a:pt x="307" y="1471"/>
                  </a:moveTo>
                  <a:lnTo>
                    <a:pt x="307" y="1471"/>
                  </a:lnTo>
                  <a:cubicBezTo>
                    <a:pt x="307" y="1471"/>
                    <a:pt x="307" y="1471"/>
                    <a:pt x="307" y="1472"/>
                  </a:cubicBezTo>
                  <a:cubicBezTo>
                    <a:pt x="307" y="1473"/>
                    <a:pt x="308" y="1473"/>
                    <a:pt x="308" y="1474"/>
                  </a:cubicBezTo>
                  <a:cubicBezTo>
                    <a:pt x="309" y="1480"/>
                    <a:pt x="312" y="1488"/>
                    <a:pt x="317" y="1500"/>
                  </a:cubicBezTo>
                  <a:cubicBezTo>
                    <a:pt x="317" y="1500"/>
                    <a:pt x="317" y="1500"/>
                    <a:pt x="317" y="1501"/>
                  </a:cubicBezTo>
                  <a:cubicBezTo>
                    <a:pt x="322" y="1517"/>
                    <a:pt x="320" y="1535"/>
                    <a:pt x="319" y="1552"/>
                  </a:cubicBezTo>
                  <a:cubicBezTo>
                    <a:pt x="317" y="1582"/>
                    <a:pt x="318" y="1613"/>
                    <a:pt x="319" y="1644"/>
                  </a:cubicBezTo>
                  <a:cubicBezTo>
                    <a:pt x="320" y="1648"/>
                    <a:pt x="320" y="1652"/>
                    <a:pt x="321" y="1657"/>
                  </a:cubicBezTo>
                  <a:cubicBezTo>
                    <a:pt x="323" y="1665"/>
                    <a:pt x="328" y="1673"/>
                    <a:pt x="327" y="1682"/>
                  </a:cubicBezTo>
                  <a:cubicBezTo>
                    <a:pt x="309" y="1672"/>
                    <a:pt x="296" y="1657"/>
                    <a:pt x="280" y="1644"/>
                  </a:cubicBezTo>
                  <a:cubicBezTo>
                    <a:pt x="277" y="1642"/>
                    <a:pt x="272" y="1641"/>
                    <a:pt x="272" y="1637"/>
                  </a:cubicBezTo>
                  <a:cubicBezTo>
                    <a:pt x="272" y="1632"/>
                    <a:pt x="274" y="1630"/>
                    <a:pt x="278" y="1627"/>
                  </a:cubicBezTo>
                  <a:cubicBezTo>
                    <a:pt x="284" y="1622"/>
                    <a:pt x="288" y="1614"/>
                    <a:pt x="289" y="1606"/>
                  </a:cubicBezTo>
                  <a:cubicBezTo>
                    <a:pt x="290" y="1598"/>
                    <a:pt x="288" y="1590"/>
                    <a:pt x="285" y="1582"/>
                  </a:cubicBezTo>
                  <a:cubicBezTo>
                    <a:pt x="283" y="1578"/>
                    <a:pt x="282" y="1574"/>
                    <a:pt x="280" y="1570"/>
                  </a:cubicBezTo>
                  <a:cubicBezTo>
                    <a:pt x="278" y="1559"/>
                    <a:pt x="283" y="1548"/>
                    <a:pt x="282" y="1537"/>
                  </a:cubicBezTo>
                  <a:cubicBezTo>
                    <a:pt x="280" y="1532"/>
                    <a:pt x="279" y="1528"/>
                    <a:pt x="278" y="1523"/>
                  </a:cubicBezTo>
                  <a:cubicBezTo>
                    <a:pt x="277" y="1511"/>
                    <a:pt x="285" y="1501"/>
                    <a:pt x="291" y="1492"/>
                  </a:cubicBezTo>
                  <a:cubicBezTo>
                    <a:pt x="299" y="1479"/>
                    <a:pt x="299" y="1453"/>
                    <a:pt x="302" y="1443"/>
                  </a:cubicBezTo>
                  <a:cubicBezTo>
                    <a:pt x="303" y="1451"/>
                    <a:pt x="305" y="1461"/>
                    <a:pt x="307" y="1471"/>
                  </a:cubicBezTo>
                  <a:close/>
                  <a:moveTo>
                    <a:pt x="1128" y="1617"/>
                  </a:moveTo>
                  <a:lnTo>
                    <a:pt x="1128" y="1617"/>
                  </a:lnTo>
                  <a:cubicBezTo>
                    <a:pt x="1116" y="1633"/>
                    <a:pt x="1099" y="1646"/>
                    <a:pt x="1095" y="1665"/>
                  </a:cubicBezTo>
                  <a:cubicBezTo>
                    <a:pt x="1092" y="1674"/>
                    <a:pt x="1093" y="1683"/>
                    <a:pt x="1086" y="1690"/>
                  </a:cubicBezTo>
                  <a:cubicBezTo>
                    <a:pt x="1083" y="1692"/>
                    <a:pt x="1079" y="1693"/>
                    <a:pt x="1076" y="1694"/>
                  </a:cubicBezTo>
                  <a:cubicBezTo>
                    <a:pt x="1063" y="1699"/>
                    <a:pt x="1053" y="1708"/>
                    <a:pt x="1047" y="1720"/>
                  </a:cubicBezTo>
                  <a:cubicBezTo>
                    <a:pt x="1050" y="1708"/>
                    <a:pt x="1053" y="1696"/>
                    <a:pt x="1056" y="1684"/>
                  </a:cubicBezTo>
                  <a:cubicBezTo>
                    <a:pt x="1058" y="1677"/>
                    <a:pt x="1059" y="1671"/>
                    <a:pt x="1059" y="1664"/>
                  </a:cubicBezTo>
                  <a:cubicBezTo>
                    <a:pt x="1060" y="1645"/>
                    <a:pt x="1052" y="1628"/>
                    <a:pt x="1048" y="1610"/>
                  </a:cubicBezTo>
                  <a:cubicBezTo>
                    <a:pt x="1048" y="1609"/>
                    <a:pt x="1048" y="1606"/>
                    <a:pt x="1048" y="1604"/>
                  </a:cubicBezTo>
                  <a:cubicBezTo>
                    <a:pt x="1049" y="1603"/>
                    <a:pt x="1050" y="1602"/>
                    <a:pt x="1050" y="1600"/>
                  </a:cubicBezTo>
                  <a:cubicBezTo>
                    <a:pt x="1051" y="1599"/>
                    <a:pt x="1050" y="1598"/>
                    <a:pt x="1049" y="1596"/>
                  </a:cubicBezTo>
                  <a:cubicBezTo>
                    <a:pt x="1047" y="1587"/>
                    <a:pt x="1052" y="1577"/>
                    <a:pt x="1059" y="1570"/>
                  </a:cubicBezTo>
                  <a:cubicBezTo>
                    <a:pt x="1066" y="1562"/>
                    <a:pt x="1074" y="1556"/>
                    <a:pt x="1075" y="1546"/>
                  </a:cubicBezTo>
                  <a:cubicBezTo>
                    <a:pt x="1076" y="1540"/>
                    <a:pt x="1073" y="1534"/>
                    <a:pt x="1073" y="1529"/>
                  </a:cubicBezTo>
                  <a:cubicBezTo>
                    <a:pt x="1074" y="1518"/>
                    <a:pt x="1082" y="1508"/>
                    <a:pt x="1080" y="1498"/>
                  </a:cubicBezTo>
                  <a:cubicBezTo>
                    <a:pt x="1080" y="1493"/>
                    <a:pt x="1078" y="1489"/>
                    <a:pt x="1078" y="1483"/>
                  </a:cubicBezTo>
                  <a:cubicBezTo>
                    <a:pt x="1076" y="1478"/>
                    <a:pt x="1079" y="1471"/>
                    <a:pt x="1080" y="1466"/>
                  </a:cubicBezTo>
                  <a:cubicBezTo>
                    <a:pt x="1084" y="1455"/>
                    <a:pt x="1088" y="1444"/>
                    <a:pt x="1092" y="1433"/>
                  </a:cubicBezTo>
                  <a:cubicBezTo>
                    <a:pt x="1092" y="1431"/>
                    <a:pt x="1093" y="1429"/>
                    <a:pt x="1095" y="1429"/>
                  </a:cubicBezTo>
                  <a:cubicBezTo>
                    <a:pt x="1095" y="1429"/>
                    <a:pt x="1095" y="1429"/>
                    <a:pt x="1096" y="1429"/>
                  </a:cubicBezTo>
                  <a:cubicBezTo>
                    <a:pt x="1095" y="1437"/>
                    <a:pt x="1095" y="1445"/>
                    <a:pt x="1095" y="1453"/>
                  </a:cubicBezTo>
                  <a:cubicBezTo>
                    <a:pt x="1095" y="1459"/>
                    <a:pt x="1095" y="1465"/>
                    <a:pt x="1098" y="1469"/>
                  </a:cubicBezTo>
                  <a:cubicBezTo>
                    <a:pt x="1099" y="1473"/>
                    <a:pt x="1103" y="1476"/>
                    <a:pt x="1106" y="1479"/>
                  </a:cubicBezTo>
                  <a:cubicBezTo>
                    <a:pt x="1113" y="1488"/>
                    <a:pt x="1119" y="1498"/>
                    <a:pt x="1124" y="1508"/>
                  </a:cubicBezTo>
                  <a:cubicBezTo>
                    <a:pt x="1126" y="1511"/>
                    <a:pt x="1127" y="1514"/>
                    <a:pt x="1127" y="1519"/>
                  </a:cubicBezTo>
                  <a:cubicBezTo>
                    <a:pt x="1127" y="1522"/>
                    <a:pt x="1125" y="1526"/>
                    <a:pt x="1124" y="1529"/>
                  </a:cubicBezTo>
                  <a:cubicBezTo>
                    <a:pt x="1120" y="1541"/>
                    <a:pt x="1119" y="1554"/>
                    <a:pt x="1118" y="1566"/>
                  </a:cubicBezTo>
                  <a:cubicBezTo>
                    <a:pt x="1118" y="1579"/>
                    <a:pt x="1117" y="1592"/>
                    <a:pt x="1125" y="1602"/>
                  </a:cubicBezTo>
                  <a:cubicBezTo>
                    <a:pt x="1128" y="1605"/>
                    <a:pt x="1131" y="1609"/>
                    <a:pt x="1130" y="1612"/>
                  </a:cubicBezTo>
                  <a:cubicBezTo>
                    <a:pt x="1130" y="1614"/>
                    <a:pt x="1129" y="1615"/>
                    <a:pt x="1128" y="1617"/>
                  </a:cubicBezTo>
                  <a:close/>
                  <a:moveTo>
                    <a:pt x="896" y="600"/>
                  </a:moveTo>
                  <a:lnTo>
                    <a:pt x="896" y="600"/>
                  </a:lnTo>
                  <a:lnTo>
                    <a:pt x="896" y="599"/>
                  </a:lnTo>
                  <a:lnTo>
                    <a:pt x="896" y="600"/>
                  </a:lnTo>
                  <a:close/>
                  <a:moveTo>
                    <a:pt x="894" y="606"/>
                  </a:moveTo>
                  <a:lnTo>
                    <a:pt x="894" y="606"/>
                  </a:lnTo>
                  <a:cubicBezTo>
                    <a:pt x="894" y="605"/>
                    <a:pt x="895" y="605"/>
                    <a:pt x="895" y="604"/>
                  </a:cubicBezTo>
                  <a:cubicBezTo>
                    <a:pt x="895" y="605"/>
                    <a:pt x="894" y="605"/>
                    <a:pt x="894" y="606"/>
                  </a:cubicBezTo>
                  <a:close/>
                  <a:moveTo>
                    <a:pt x="894" y="614"/>
                  </a:moveTo>
                  <a:lnTo>
                    <a:pt x="894" y="614"/>
                  </a:lnTo>
                  <a:cubicBezTo>
                    <a:pt x="894" y="612"/>
                    <a:pt x="894" y="611"/>
                    <a:pt x="894" y="610"/>
                  </a:cubicBezTo>
                  <a:cubicBezTo>
                    <a:pt x="894" y="611"/>
                    <a:pt x="894" y="612"/>
                    <a:pt x="894" y="614"/>
                  </a:cubicBezTo>
                  <a:close/>
                  <a:moveTo>
                    <a:pt x="1373" y="1681"/>
                  </a:moveTo>
                  <a:lnTo>
                    <a:pt x="1373" y="1681"/>
                  </a:lnTo>
                  <a:cubicBezTo>
                    <a:pt x="1376" y="1678"/>
                    <a:pt x="1378" y="1676"/>
                    <a:pt x="1373" y="1665"/>
                  </a:cubicBezTo>
                  <a:cubicBezTo>
                    <a:pt x="1369" y="1654"/>
                    <a:pt x="1361" y="1649"/>
                    <a:pt x="1364" y="1640"/>
                  </a:cubicBezTo>
                  <a:cubicBezTo>
                    <a:pt x="1368" y="1630"/>
                    <a:pt x="1369" y="1602"/>
                    <a:pt x="1359" y="1559"/>
                  </a:cubicBezTo>
                  <a:cubicBezTo>
                    <a:pt x="1349" y="1515"/>
                    <a:pt x="1301" y="1203"/>
                    <a:pt x="1291" y="1077"/>
                  </a:cubicBezTo>
                  <a:cubicBezTo>
                    <a:pt x="1281" y="951"/>
                    <a:pt x="1259" y="905"/>
                    <a:pt x="1255" y="900"/>
                  </a:cubicBezTo>
                  <a:cubicBezTo>
                    <a:pt x="1252" y="895"/>
                    <a:pt x="1242" y="895"/>
                    <a:pt x="1239" y="891"/>
                  </a:cubicBezTo>
                  <a:cubicBezTo>
                    <a:pt x="1235" y="888"/>
                    <a:pt x="1210" y="872"/>
                    <a:pt x="1174" y="861"/>
                  </a:cubicBezTo>
                  <a:cubicBezTo>
                    <a:pt x="1159" y="857"/>
                    <a:pt x="1114" y="836"/>
                    <a:pt x="1065" y="812"/>
                  </a:cubicBezTo>
                  <a:cubicBezTo>
                    <a:pt x="1065" y="792"/>
                    <a:pt x="1062" y="774"/>
                    <a:pt x="1058" y="754"/>
                  </a:cubicBezTo>
                  <a:cubicBezTo>
                    <a:pt x="1053" y="728"/>
                    <a:pt x="1040" y="704"/>
                    <a:pt x="1022" y="684"/>
                  </a:cubicBezTo>
                  <a:cubicBezTo>
                    <a:pt x="996" y="654"/>
                    <a:pt x="955" y="636"/>
                    <a:pt x="918" y="621"/>
                  </a:cubicBezTo>
                  <a:cubicBezTo>
                    <a:pt x="913" y="619"/>
                    <a:pt x="909" y="612"/>
                    <a:pt x="906" y="610"/>
                  </a:cubicBezTo>
                  <a:cubicBezTo>
                    <a:pt x="942" y="584"/>
                    <a:pt x="995" y="580"/>
                    <a:pt x="1029" y="549"/>
                  </a:cubicBezTo>
                  <a:cubicBezTo>
                    <a:pt x="1046" y="534"/>
                    <a:pt x="1056" y="512"/>
                    <a:pt x="1059" y="489"/>
                  </a:cubicBezTo>
                  <a:cubicBezTo>
                    <a:pt x="1060" y="473"/>
                    <a:pt x="1058" y="456"/>
                    <a:pt x="1055" y="439"/>
                  </a:cubicBezTo>
                  <a:cubicBezTo>
                    <a:pt x="1050" y="403"/>
                    <a:pt x="1049" y="366"/>
                    <a:pt x="1051" y="330"/>
                  </a:cubicBezTo>
                  <a:cubicBezTo>
                    <a:pt x="1053" y="301"/>
                    <a:pt x="1056" y="271"/>
                    <a:pt x="1052" y="241"/>
                  </a:cubicBezTo>
                  <a:cubicBezTo>
                    <a:pt x="1048" y="222"/>
                    <a:pt x="1042" y="203"/>
                    <a:pt x="1034" y="186"/>
                  </a:cubicBezTo>
                  <a:cubicBezTo>
                    <a:pt x="1019" y="155"/>
                    <a:pt x="999" y="127"/>
                    <a:pt x="975" y="103"/>
                  </a:cubicBezTo>
                  <a:cubicBezTo>
                    <a:pt x="951" y="80"/>
                    <a:pt x="924" y="61"/>
                    <a:pt x="896" y="45"/>
                  </a:cubicBezTo>
                  <a:cubicBezTo>
                    <a:pt x="866" y="27"/>
                    <a:pt x="835" y="11"/>
                    <a:pt x="802" y="6"/>
                  </a:cubicBezTo>
                  <a:cubicBezTo>
                    <a:pt x="768" y="0"/>
                    <a:pt x="732" y="7"/>
                    <a:pt x="706" y="29"/>
                  </a:cubicBezTo>
                  <a:cubicBezTo>
                    <a:pt x="699" y="35"/>
                    <a:pt x="693" y="42"/>
                    <a:pt x="685" y="48"/>
                  </a:cubicBezTo>
                  <a:cubicBezTo>
                    <a:pt x="670" y="57"/>
                    <a:pt x="652" y="57"/>
                    <a:pt x="635" y="62"/>
                  </a:cubicBezTo>
                  <a:cubicBezTo>
                    <a:pt x="583" y="77"/>
                    <a:pt x="552" y="133"/>
                    <a:pt x="542" y="186"/>
                  </a:cubicBezTo>
                  <a:cubicBezTo>
                    <a:pt x="532" y="241"/>
                    <a:pt x="538" y="296"/>
                    <a:pt x="528" y="350"/>
                  </a:cubicBezTo>
                  <a:cubicBezTo>
                    <a:pt x="523" y="372"/>
                    <a:pt x="517" y="394"/>
                    <a:pt x="517" y="418"/>
                  </a:cubicBezTo>
                  <a:cubicBezTo>
                    <a:pt x="516" y="442"/>
                    <a:pt x="524" y="466"/>
                    <a:pt x="535" y="488"/>
                  </a:cubicBezTo>
                  <a:cubicBezTo>
                    <a:pt x="543" y="504"/>
                    <a:pt x="554" y="519"/>
                    <a:pt x="567" y="532"/>
                  </a:cubicBezTo>
                  <a:cubicBezTo>
                    <a:pt x="572" y="565"/>
                    <a:pt x="574" y="582"/>
                    <a:pt x="602" y="608"/>
                  </a:cubicBezTo>
                  <a:cubicBezTo>
                    <a:pt x="602" y="608"/>
                    <a:pt x="608" y="611"/>
                    <a:pt x="608" y="625"/>
                  </a:cubicBezTo>
                  <a:cubicBezTo>
                    <a:pt x="608" y="634"/>
                    <a:pt x="605" y="665"/>
                    <a:pt x="603" y="693"/>
                  </a:cubicBezTo>
                  <a:cubicBezTo>
                    <a:pt x="600" y="695"/>
                    <a:pt x="590" y="702"/>
                    <a:pt x="577" y="725"/>
                  </a:cubicBezTo>
                  <a:cubicBezTo>
                    <a:pt x="561" y="754"/>
                    <a:pt x="553" y="757"/>
                    <a:pt x="537" y="762"/>
                  </a:cubicBezTo>
                  <a:cubicBezTo>
                    <a:pt x="521" y="768"/>
                    <a:pt x="505" y="774"/>
                    <a:pt x="500" y="781"/>
                  </a:cubicBezTo>
                  <a:cubicBezTo>
                    <a:pt x="494" y="789"/>
                    <a:pt x="255" y="826"/>
                    <a:pt x="234" y="836"/>
                  </a:cubicBezTo>
                  <a:cubicBezTo>
                    <a:pt x="234" y="836"/>
                    <a:pt x="225" y="831"/>
                    <a:pt x="216" y="844"/>
                  </a:cubicBezTo>
                  <a:cubicBezTo>
                    <a:pt x="207" y="857"/>
                    <a:pt x="158" y="991"/>
                    <a:pt x="140" y="1086"/>
                  </a:cubicBezTo>
                  <a:cubicBezTo>
                    <a:pt x="123" y="1181"/>
                    <a:pt x="30" y="1494"/>
                    <a:pt x="23" y="1538"/>
                  </a:cubicBezTo>
                  <a:cubicBezTo>
                    <a:pt x="18" y="1563"/>
                    <a:pt x="6" y="1570"/>
                    <a:pt x="8" y="1583"/>
                  </a:cubicBezTo>
                  <a:cubicBezTo>
                    <a:pt x="9" y="1597"/>
                    <a:pt x="6" y="1597"/>
                    <a:pt x="4" y="1609"/>
                  </a:cubicBezTo>
                  <a:cubicBezTo>
                    <a:pt x="2" y="1620"/>
                    <a:pt x="0" y="1631"/>
                    <a:pt x="4" y="1634"/>
                  </a:cubicBezTo>
                  <a:cubicBezTo>
                    <a:pt x="8" y="1637"/>
                    <a:pt x="2" y="1646"/>
                    <a:pt x="6" y="1655"/>
                  </a:cubicBezTo>
                  <a:cubicBezTo>
                    <a:pt x="10" y="1665"/>
                    <a:pt x="5" y="1666"/>
                    <a:pt x="13" y="1671"/>
                  </a:cubicBezTo>
                  <a:cubicBezTo>
                    <a:pt x="22" y="1676"/>
                    <a:pt x="18" y="1695"/>
                    <a:pt x="36" y="1720"/>
                  </a:cubicBezTo>
                  <a:cubicBezTo>
                    <a:pt x="54" y="1742"/>
                    <a:pt x="186" y="1877"/>
                    <a:pt x="218" y="1917"/>
                  </a:cubicBezTo>
                  <a:cubicBezTo>
                    <a:pt x="233" y="1950"/>
                    <a:pt x="263" y="1958"/>
                    <a:pt x="274" y="1963"/>
                  </a:cubicBezTo>
                  <a:cubicBezTo>
                    <a:pt x="274" y="1963"/>
                    <a:pt x="234" y="2020"/>
                    <a:pt x="231" y="2115"/>
                  </a:cubicBezTo>
                  <a:cubicBezTo>
                    <a:pt x="231" y="2115"/>
                    <a:pt x="232" y="2114"/>
                    <a:pt x="238" y="2115"/>
                  </a:cubicBezTo>
                  <a:cubicBezTo>
                    <a:pt x="238" y="2115"/>
                    <a:pt x="235" y="2166"/>
                    <a:pt x="236" y="2182"/>
                  </a:cubicBezTo>
                  <a:cubicBezTo>
                    <a:pt x="236" y="2185"/>
                    <a:pt x="238" y="2186"/>
                    <a:pt x="239" y="2189"/>
                  </a:cubicBezTo>
                  <a:cubicBezTo>
                    <a:pt x="238" y="2188"/>
                    <a:pt x="238" y="2188"/>
                    <a:pt x="237" y="2188"/>
                  </a:cubicBezTo>
                  <a:cubicBezTo>
                    <a:pt x="241" y="2193"/>
                    <a:pt x="249" y="2198"/>
                    <a:pt x="260" y="2205"/>
                  </a:cubicBezTo>
                  <a:cubicBezTo>
                    <a:pt x="245" y="2287"/>
                    <a:pt x="239" y="2376"/>
                    <a:pt x="239" y="2449"/>
                  </a:cubicBezTo>
                  <a:cubicBezTo>
                    <a:pt x="239" y="2544"/>
                    <a:pt x="260" y="2740"/>
                    <a:pt x="271" y="2787"/>
                  </a:cubicBezTo>
                  <a:cubicBezTo>
                    <a:pt x="302" y="2913"/>
                    <a:pt x="347" y="3035"/>
                    <a:pt x="378" y="3160"/>
                  </a:cubicBezTo>
                  <a:cubicBezTo>
                    <a:pt x="393" y="3223"/>
                    <a:pt x="406" y="3287"/>
                    <a:pt x="411" y="3352"/>
                  </a:cubicBezTo>
                  <a:cubicBezTo>
                    <a:pt x="416" y="3416"/>
                    <a:pt x="403" y="3481"/>
                    <a:pt x="408" y="3543"/>
                  </a:cubicBezTo>
                  <a:cubicBezTo>
                    <a:pt x="410" y="3563"/>
                    <a:pt x="415" y="3582"/>
                    <a:pt x="415" y="3600"/>
                  </a:cubicBezTo>
                  <a:cubicBezTo>
                    <a:pt x="415" y="3611"/>
                    <a:pt x="413" y="3622"/>
                    <a:pt x="412" y="3633"/>
                  </a:cubicBezTo>
                  <a:cubicBezTo>
                    <a:pt x="410" y="3648"/>
                    <a:pt x="406" y="3663"/>
                    <a:pt x="405" y="3679"/>
                  </a:cubicBezTo>
                  <a:cubicBezTo>
                    <a:pt x="403" y="3730"/>
                    <a:pt x="397" y="3782"/>
                    <a:pt x="400" y="3833"/>
                  </a:cubicBezTo>
                  <a:cubicBezTo>
                    <a:pt x="404" y="3889"/>
                    <a:pt x="410" y="3944"/>
                    <a:pt x="418" y="4000"/>
                  </a:cubicBezTo>
                  <a:cubicBezTo>
                    <a:pt x="431" y="4111"/>
                    <a:pt x="451" y="4222"/>
                    <a:pt x="477" y="4331"/>
                  </a:cubicBezTo>
                  <a:cubicBezTo>
                    <a:pt x="482" y="4350"/>
                    <a:pt x="480" y="4363"/>
                    <a:pt x="501" y="4363"/>
                  </a:cubicBezTo>
                  <a:cubicBezTo>
                    <a:pt x="503" y="4363"/>
                    <a:pt x="505" y="4363"/>
                    <a:pt x="509" y="4363"/>
                  </a:cubicBezTo>
                  <a:lnTo>
                    <a:pt x="509" y="4364"/>
                  </a:lnTo>
                  <a:cubicBezTo>
                    <a:pt x="509" y="4372"/>
                    <a:pt x="512" y="4380"/>
                    <a:pt x="513" y="4388"/>
                  </a:cubicBezTo>
                  <a:cubicBezTo>
                    <a:pt x="515" y="4395"/>
                    <a:pt x="516" y="4403"/>
                    <a:pt x="517" y="4410"/>
                  </a:cubicBezTo>
                  <a:cubicBezTo>
                    <a:pt x="519" y="4418"/>
                    <a:pt x="521" y="4427"/>
                    <a:pt x="521" y="4435"/>
                  </a:cubicBezTo>
                  <a:cubicBezTo>
                    <a:pt x="522" y="4464"/>
                    <a:pt x="511" y="4483"/>
                    <a:pt x="506" y="4505"/>
                  </a:cubicBezTo>
                  <a:cubicBezTo>
                    <a:pt x="501" y="4526"/>
                    <a:pt x="521" y="4552"/>
                    <a:pt x="517" y="4574"/>
                  </a:cubicBezTo>
                  <a:cubicBezTo>
                    <a:pt x="513" y="4595"/>
                    <a:pt x="494" y="4650"/>
                    <a:pt x="493" y="4682"/>
                  </a:cubicBezTo>
                  <a:cubicBezTo>
                    <a:pt x="491" y="4700"/>
                    <a:pt x="487" y="4731"/>
                    <a:pt x="483" y="4764"/>
                  </a:cubicBezTo>
                  <a:cubicBezTo>
                    <a:pt x="483" y="4764"/>
                    <a:pt x="440" y="4895"/>
                    <a:pt x="463" y="4930"/>
                  </a:cubicBezTo>
                  <a:cubicBezTo>
                    <a:pt x="485" y="4965"/>
                    <a:pt x="531" y="4992"/>
                    <a:pt x="551" y="4997"/>
                  </a:cubicBezTo>
                  <a:cubicBezTo>
                    <a:pt x="571" y="5002"/>
                    <a:pt x="641" y="4959"/>
                    <a:pt x="660" y="4940"/>
                  </a:cubicBezTo>
                  <a:cubicBezTo>
                    <a:pt x="679" y="4921"/>
                    <a:pt x="679" y="4894"/>
                    <a:pt x="679" y="4875"/>
                  </a:cubicBezTo>
                  <a:cubicBezTo>
                    <a:pt x="680" y="4855"/>
                    <a:pt x="671" y="4815"/>
                    <a:pt x="671" y="4807"/>
                  </a:cubicBezTo>
                  <a:cubicBezTo>
                    <a:pt x="671" y="4807"/>
                    <a:pt x="671" y="4807"/>
                    <a:pt x="671" y="4806"/>
                  </a:cubicBezTo>
                  <a:cubicBezTo>
                    <a:pt x="671" y="4802"/>
                    <a:pt x="671" y="4798"/>
                    <a:pt x="671" y="4793"/>
                  </a:cubicBezTo>
                  <a:cubicBezTo>
                    <a:pt x="672" y="4769"/>
                    <a:pt x="675" y="4731"/>
                    <a:pt x="677" y="4696"/>
                  </a:cubicBezTo>
                  <a:cubicBezTo>
                    <a:pt x="679" y="4663"/>
                    <a:pt x="688" y="4583"/>
                    <a:pt x="689" y="4556"/>
                  </a:cubicBezTo>
                  <a:cubicBezTo>
                    <a:pt x="689" y="4529"/>
                    <a:pt x="675" y="4484"/>
                    <a:pt x="675" y="4484"/>
                  </a:cubicBezTo>
                  <a:cubicBezTo>
                    <a:pt x="674" y="4481"/>
                    <a:pt x="674" y="4479"/>
                    <a:pt x="673" y="4477"/>
                  </a:cubicBezTo>
                  <a:cubicBezTo>
                    <a:pt x="669" y="4458"/>
                    <a:pt x="661" y="4450"/>
                    <a:pt x="651" y="4412"/>
                  </a:cubicBezTo>
                  <a:cubicBezTo>
                    <a:pt x="648" y="4400"/>
                    <a:pt x="648" y="4387"/>
                    <a:pt x="648" y="4374"/>
                  </a:cubicBezTo>
                  <a:cubicBezTo>
                    <a:pt x="648" y="4370"/>
                    <a:pt x="648" y="4365"/>
                    <a:pt x="648" y="4361"/>
                  </a:cubicBezTo>
                  <a:cubicBezTo>
                    <a:pt x="648" y="4359"/>
                    <a:pt x="648" y="4358"/>
                    <a:pt x="648" y="4357"/>
                  </a:cubicBezTo>
                  <a:cubicBezTo>
                    <a:pt x="651" y="4357"/>
                    <a:pt x="654" y="4356"/>
                    <a:pt x="655" y="4356"/>
                  </a:cubicBezTo>
                  <a:cubicBezTo>
                    <a:pt x="665" y="4356"/>
                    <a:pt x="672" y="4348"/>
                    <a:pt x="673" y="4339"/>
                  </a:cubicBezTo>
                  <a:cubicBezTo>
                    <a:pt x="686" y="4141"/>
                    <a:pt x="695" y="3942"/>
                    <a:pt x="698" y="3744"/>
                  </a:cubicBezTo>
                  <a:cubicBezTo>
                    <a:pt x="699" y="3715"/>
                    <a:pt x="699" y="3687"/>
                    <a:pt x="695" y="3659"/>
                  </a:cubicBezTo>
                  <a:cubicBezTo>
                    <a:pt x="699" y="3615"/>
                    <a:pt x="704" y="3563"/>
                    <a:pt x="707" y="3537"/>
                  </a:cubicBezTo>
                  <a:cubicBezTo>
                    <a:pt x="711" y="3499"/>
                    <a:pt x="711" y="3385"/>
                    <a:pt x="712" y="3355"/>
                  </a:cubicBezTo>
                  <a:cubicBezTo>
                    <a:pt x="713" y="3327"/>
                    <a:pt x="713" y="3338"/>
                    <a:pt x="713" y="3286"/>
                  </a:cubicBezTo>
                  <a:cubicBezTo>
                    <a:pt x="713" y="3234"/>
                    <a:pt x="709" y="3102"/>
                    <a:pt x="709" y="3034"/>
                  </a:cubicBezTo>
                  <a:cubicBezTo>
                    <a:pt x="709" y="2984"/>
                    <a:pt x="707" y="2936"/>
                    <a:pt x="706" y="2894"/>
                  </a:cubicBezTo>
                  <a:lnTo>
                    <a:pt x="707" y="2894"/>
                  </a:lnTo>
                  <a:lnTo>
                    <a:pt x="706" y="2894"/>
                  </a:lnTo>
                  <a:cubicBezTo>
                    <a:pt x="706" y="2878"/>
                    <a:pt x="706" y="2863"/>
                    <a:pt x="707" y="2849"/>
                  </a:cubicBezTo>
                  <a:cubicBezTo>
                    <a:pt x="707" y="2846"/>
                    <a:pt x="707" y="2841"/>
                    <a:pt x="707" y="2837"/>
                  </a:cubicBezTo>
                  <a:cubicBezTo>
                    <a:pt x="707" y="2828"/>
                    <a:pt x="708" y="2821"/>
                    <a:pt x="708" y="2819"/>
                  </a:cubicBezTo>
                  <a:cubicBezTo>
                    <a:pt x="708" y="2815"/>
                    <a:pt x="709" y="2811"/>
                    <a:pt x="709" y="2807"/>
                  </a:cubicBezTo>
                  <a:cubicBezTo>
                    <a:pt x="711" y="2759"/>
                    <a:pt x="715" y="2697"/>
                    <a:pt x="715" y="2665"/>
                  </a:cubicBezTo>
                  <a:cubicBezTo>
                    <a:pt x="715" y="2653"/>
                    <a:pt x="715" y="2642"/>
                    <a:pt x="715" y="2630"/>
                  </a:cubicBezTo>
                  <a:cubicBezTo>
                    <a:pt x="717" y="2606"/>
                    <a:pt x="720" y="2581"/>
                    <a:pt x="724" y="2574"/>
                  </a:cubicBezTo>
                  <a:cubicBezTo>
                    <a:pt x="725" y="2574"/>
                    <a:pt x="725" y="2574"/>
                    <a:pt x="726" y="2574"/>
                  </a:cubicBezTo>
                  <a:cubicBezTo>
                    <a:pt x="727" y="2575"/>
                    <a:pt x="729" y="2578"/>
                    <a:pt x="729" y="2581"/>
                  </a:cubicBezTo>
                  <a:cubicBezTo>
                    <a:pt x="732" y="2597"/>
                    <a:pt x="733" y="2613"/>
                    <a:pt x="733" y="2630"/>
                  </a:cubicBezTo>
                  <a:cubicBezTo>
                    <a:pt x="733" y="2636"/>
                    <a:pt x="732" y="2643"/>
                    <a:pt x="732" y="2651"/>
                  </a:cubicBezTo>
                  <a:cubicBezTo>
                    <a:pt x="731" y="2686"/>
                    <a:pt x="733" y="3019"/>
                    <a:pt x="730" y="3066"/>
                  </a:cubicBezTo>
                  <a:cubicBezTo>
                    <a:pt x="727" y="3112"/>
                    <a:pt x="715" y="3411"/>
                    <a:pt x="715" y="3449"/>
                  </a:cubicBezTo>
                  <a:cubicBezTo>
                    <a:pt x="715" y="3487"/>
                    <a:pt x="726" y="3539"/>
                    <a:pt x="730" y="3572"/>
                  </a:cubicBezTo>
                  <a:cubicBezTo>
                    <a:pt x="731" y="3578"/>
                    <a:pt x="732" y="3586"/>
                    <a:pt x="734" y="3595"/>
                  </a:cubicBezTo>
                  <a:lnTo>
                    <a:pt x="733" y="3595"/>
                  </a:lnTo>
                  <a:cubicBezTo>
                    <a:pt x="737" y="3671"/>
                    <a:pt x="739" y="3747"/>
                    <a:pt x="740" y="3823"/>
                  </a:cubicBezTo>
                  <a:cubicBezTo>
                    <a:pt x="740" y="3865"/>
                    <a:pt x="740" y="3906"/>
                    <a:pt x="739" y="3947"/>
                  </a:cubicBezTo>
                  <a:lnTo>
                    <a:pt x="737" y="4342"/>
                  </a:lnTo>
                  <a:cubicBezTo>
                    <a:pt x="737" y="4349"/>
                    <a:pt x="740" y="4353"/>
                    <a:pt x="746" y="4355"/>
                  </a:cubicBezTo>
                  <a:lnTo>
                    <a:pt x="747" y="4356"/>
                  </a:lnTo>
                  <a:cubicBezTo>
                    <a:pt x="748" y="4356"/>
                    <a:pt x="748" y="4356"/>
                    <a:pt x="749" y="4356"/>
                  </a:cubicBezTo>
                  <a:cubicBezTo>
                    <a:pt x="748" y="4381"/>
                    <a:pt x="747" y="4400"/>
                    <a:pt x="747" y="4406"/>
                  </a:cubicBezTo>
                  <a:cubicBezTo>
                    <a:pt x="743" y="4437"/>
                    <a:pt x="727" y="4449"/>
                    <a:pt x="721" y="4468"/>
                  </a:cubicBezTo>
                  <a:cubicBezTo>
                    <a:pt x="717" y="4479"/>
                    <a:pt x="718" y="4493"/>
                    <a:pt x="719" y="4504"/>
                  </a:cubicBezTo>
                  <a:cubicBezTo>
                    <a:pt x="719" y="4505"/>
                    <a:pt x="705" y="4532"/>
                    <a:pt x="702" y="4558"/>
                  </a:cubicBezTo>
                  <a:cubicBezTo>
                    <a:pt x="701" y="4576"/>
                    <a:pt x="702" y="4606"/>
                    <a:pt x="703" y="4629"/>
                  </a:cubicBezTo>
                  <a:cubicBezTo>
                    <a:pt x="701" y="4677"/>
                    <a:pt x="694" y="4757"/>
                    <a:pt x="693" y="4801"/>
                  </a:cubicBezTo>
                  <a:cubicBezTo>
                    <a:pt x="691" y="4802"/>
                    <a:pt x="689" y="4807"/>
                    <a:pt x="685" y="4821"/>
                  </a:cubicBezTo>
                  <a:cubicBezTo>
                    <a:pt x="676" y="4849"/>
                    <a:pt x="681" y="4907"/>
                    <a:pt x="685" y="4919"/>
                  </a:cubicBezTo>
                  <a:cubicBezTo>
                    <a:pt x="688" y="4931"/>
                    <a:pt x="697" y="4940"/>
                    <a:pt x="729" y="4968"/>
                  </a:cubicBezTo>
                  <a:cubicBezTo>
                    <a:pt x="762" y="4997"/>
                    <a:pt x="784" y="5005"/>
                    <a:pt x="804" y="4995"/>
                  </a:cubicBezTo>
                  <a:cubicBezTo>
                    <a:pt x="851" y="4971"/>
                    <a:pt x="910" y="4927"/>
                    <a:pt x="911" y="4890"/>
                  </a:cubicBezTo>
                  <a:cubicBezTo>
                    <a:pt x="911" y="4852"/>
                    <a:pt x="896" y="4753"/>
                    <a:pt x="896" y="4753"/>
                  </a:cubicBezTo>
                  <a:cubicBezTo>
                    <a:pt x="895" y="4752"/>
                    <a:pt x="894" y="4753"/>
                    <a:pt x="894" y="4755"/>
                  </a:cubicBezTo>
                  <a:cubicBezTo>
                    <a:pt x="898" y="4703"/>
                    <a:pt x="894" y="4648"/>
                    <a:pt x="888" y="4620"/>
                  </a:cubicBezTo>
                  <a:cubicBezTo>
                    <a:pt x="882" y="4588"/>
                    <a:pt x="880" y="4560"/>
                    <a:pt x="888" y="4539"/>
                  </a:cubicBezTo>
                  <a:cubicBezTo>
                    <a:pt x="897" y="4518"/>
                    <a:pt x="890" y="4475"/>
                    <a:pt x="888" y="4437"/>
                  </a:cubicBezTo>
                  <a:cubicBezTo>
                    <a:pt x="888" y="4413"/>
                    <a:pt x="893" y="4395"/>
                    <a:pt x="901" y="4366"/>
                  </a:cubicBezTo>
                  <a:cubicBezTo>
                    <a:pt x="901" y="4366"/>
                    <a:pt x="901" y="4366"/>
                    <a:pt x="901" y="4365"/>
                  </a:cubicBezTo>
                  <a:cubicBezTo>
                    <a:pt x="905" y="4365"/>
                    <a:pt x="909" y="4365"/>
                    <a:pt x="914" y="4365"/>
                  </a:cubicBezTo>
                  <a:cubicBezTo>
                    <a:pt x="927" y="4364"/>
                    <a:pt x="937" y="4361"/>
                    <a:pt x="938" y="4348"/>
                  </a:cubicBezTo>
                  <a:cubicBezTo>
                    <a:pt x="949" y="4276"/>
                    <a:pt x="961" y="4203"/>
                    <a:pt x="978" y="4132"/>
                  </a:cubicBezTo>
                  <a:cubicBezTo>
                    <a:pt x="994" y="4067"/>
                    <a:pt x="1002" y="4002"/>
                    <a:pt x="1017" y="3937"/>
                  </a:cubicBezTo>
                  <a:cubicBezTo>
                    <a:pt x="1030" y="3870"/>
                    <a:pt x="1028" y="3809"/>
                    <a:pt x="1019" y="3737"/>
                  </a:cubicBezTo>
                  <a:cubicBezTo>
                    <a:pt x="1019" y="3717"/>
                    <a:pt x="1008" y="3699"/>
                    <a:pt x="1008" y="3682"/>
                  </a:cubicBezTo>
                  <a:cubicBezTo>
                    <a:pt x="1008" y="3665"/>
                    <a:pt x="1010" y="3649"/>
                    <a:pt x="1012" y="3633"/>
                  </a:cubicBezTo>
                  <a:cubicBezTo>
                    <a:pt x="1014" y="3623"/>
                    <a:pt x="1017" y="3613"/>
                    <a:pt x="1013" y="3604"/>
                  </a:cubicBezTo>
                  <a:cubicBezTo>
                    <a:pt x="1011" y="3599"/>
                    <a:pt x="1008" y="3596"/>
                    <a:pt x="1005" y="3590"/>
                  </a:cubicBezTo>
                  <a:cubicBezTo>
                    <a:pt x="1002" y="3583"/>
                    <a:pt x="1003" y="3576"/>
                    <a:pt x="1003" y="3568"/>
                  </a:cubicBezTo>
                  <a:cubicBezTo>
                    <a:pt x="1006" y="3509"/>
                    <a:pt x="1005" y="3447"/>
                    <a:pt x="1012" y="3388"/>
                  </a:cubicBezTo>
                  <a:cubicBezTo>
                    <a:pt x="1018" y="3328"/>
                    <a:pt x="1037" y="3271"/>
                    <a:pt x="1042" y="3211"/>
                  </a:cubicBezTo>
                  <a:cubicBezTo>
                    <a:pt x="1050" y="3094"/>
                    <a:pt x="1169" y="2758"/>
                    <a:pt x="1195" y="2529"/>
                  </a:cubicBezTo>
                  <a:cubicBezTo>
                    <a:pt x="1209" y="2405"/>
                    <a:pt x="1187" y="2273"/>
                    <a:pt x="1163" y="2178"/>
                  </a:cubicBezTo>
                  <a:cubicBezTo>
                    <a:pt x="1175" y="2172"/>
                    <a:pt x="1171" y="2168"/>
                    <a:pt x="1170" y="2155"/>
                  </a:cubicBezTo>
                  <a:cubicBezTo>
                    <a:pt x="1168" y="2142"/>
                    <a:pt x="1155" y="2096"/>
                    <a:pt x="1156" y="2097"/>
                  </a:cubicBezTo>
                  <a:cubicBezTo>
                    <a:pt x="1158" y="2097"/>
                    <a:pt x="1166" y="2090"/>
                    <a:pt x="1166" y="2090"/>
                  </a:cubicBezTo>
                  <a:cubicBezTo>
                    <a:pt x="1166" y="2090"/>
                    <a:pt x="1169" y="2089"/>
                    <a:pt x="1160" y="2050"/>
                  </a:cubicBezTo>
                  <a:cubicBezTo>
                    <a:pt x="1151" y="2011"/>
                    <a:pt x="1142" y="1991"/>
                    <a:pt x="1143" y="1981"/>
                  </a:cubicBezTo>
                  <a:cubicBezTo>
                    <a:pt x="1144" y="1971"/>
                    <a:pt x="1159" y="1965"/>
                    <a:pt x="1210" y="1916"/>
                  </a:cubicBezTo>
                  <a:cubicBezTo>
                    <a:pt x="1262" y="1866"/>
                    <a:pt x="1353" y="1736"/>
                    <a:pt x="1360" y="1726"/>
                  </a:cubicBezTo>
                  <a:cubicBezTo>
                    <a:pt x="1367" y="1717"/>
                    <a:pt x="1362" y="1721"/>
                    <a:pt x="1372" y="1713"/>
                  </a:cubicBezTo>
                  <a:cubicBezTo>
                    <a:pt x="1382" y="1706"/>
                    <a:pt x="1371" y="1685"/>
                    <a:pt x="1373" y="16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3719927" y="2846388"/>
              <a:ext cx="542925" cy="1879600"/>
            </a:xfrm>
            <a:custGeom>
              <a:rect b="b" l="l" r="r" t="t"/>
              <a:pathLst>
                <a:path extrusionOk="0" h="5219" w="1509">
                  <a:moveTo>
                    <a:pt x="603" y="705"/>
                  </a:moveTo>
                  <a:lnTo>
                    <a:pt x="603" y="705"/>
                  </a:lnTo>
                  <a:cubicBezTo>
                    <a:pt x="603" y="707"/>
                    <a:pt x="603" y="708"/>
                    <a:pt x="602" y="710"/>
                  </a:cubicBezTo>
                  <a:cubicBezTo>
                    <a:pt x="602" y="707"/>
                    <a:pt x="603" y="706"/>
                    <a:pt x="603" y="705"/>
                  </a:cubicBezTo>
                  <a:close/>
                  <a:moveTo>
                    <a:pt x="305" y="1883"/>
                  </a:moveTo>
                  <a:lnTo>
                    <a:pt x="305" y="1883"/>
                  </a:lnTo>
                  <a:cubicBezTo>
                    <a:pt x="307" y="1872"/>
                    <a:pt x="302" y="1869"/>
                    <a:pt x="305" y="1858"/>
                  </a:cubicBezTo>
                  <a:cubicBezTo>
                    <a:pt x="308" y="1848"/>
                    <a:pt x="315" y="1841"/>
                    <a:pt x="321" y="1829"/>
                  </a:cubicBezTo>
                  <a:cubicBezTo>
                    <a:pt x="326" y="1817"/>
                    <a:pt x="318" y="1795"/>
                    <a:pt x="321" y="1774"/>
                  </a:cubicBezTo>
                  <a:cubicBezTo>
                    <a:pt x="323" y="1755"/>
                    <a:pt x="332" y="1661"/>
                    <a:pt x="332" y="1663"/>
                  </a:cubicBezTo>
                  <a:cubicBezTo>
                    <a:pt x="330" y="1683"/>
                    <a:pt x="353" y="1771"/>
                    <a:pt x="350" y="1790"/>
                  </a:cubicBezTo>
                  <a:cubicBezTo>
                    <a:pt x="346" y="1810"/>
                    <a:pt x="343" y="1816"/>
                    <a:pt x="340" y="1856"/>
                  </a:cubicBezTo>
                  <a:cubicBezTo>
                    <a:pt x="337" y="1897"/>
                    <a:pt x="337" y="1944"/>
                    <a:pt x="332" y="1970"/>
                  </a:cubicBezTo>
                  <a:cubicBezTo>
                    <a:pt x="326" y="1996"/>
                    <a:pt x="313" y="2091"/>
                    <a:pt x="313" y="2091"/>
                  </a:cubicBezTo>
                  <a:cubicBezTo>
                    <a:pt x="311" y="2064"/>
                    <a:pt x="297" y="1922"/>
                    <a:pt x="304" y="1911"/>
                  </a:cubicBezTo>
                  <a:cubicBezTo>
                    <a:pt x="312" y="1898"/>
                    <a:pt x="304" y="1894"/>
                    <a:pt x="305" y="1883"/>
                  </a:cubicBezTo>
                  <a:close/>
                  <a:moveTo>
                    <a:pt x="1490" y="1750"/>
                  </a:moveTo>
                  <a:lnTo>
                    <a:pt x="1490" y="1750"/>
                  </a:lnTo>
                  <a:cubicBezTo>
                    <a:pt x="1494" y="1732"/>
                    <a:pt x="1497" y="1712"/>
                    <a:pt x="1494" y="1697"/>
                  </a:cubicBezTo>
                  <a:cubicBezTo>
                    <a:pt x="1492" y="1683"/>
                    <a:pt x="1439" y="1117"/>
                    <a:pt x="1407" y="974"/>
                  </a:cubicBezTo>
                  <a:cubicBezTo>
                    <a:pt x="1376" y="832"/>
                    <a:pt x="1353" y="867"/>
                    <a:pt x="1353" y="867"/>
                  </a:cubicBezTo>
                  <a:cubicBezTo>
                    <a:pt x="1353" y="867"/>
                    <a:pt x="1049" y="775"/>
                    <a:pt x="1024" y="752"/>
                  </a:cubicBezTo>
                  <a:cubicBezTo>
                    <a:pt x="999" y="730"/>
                    <a:pt x="962" y="694"/>
                    <a:pt x="958" y="703"/>
                  </a:cubicBezTo>
                  <a:cubicBezTo>
                    <a:pt x="956" y="693"/>
                    <a:pt x="953" y="687"/>
                    <a:pt x="952" y="685"/>
                  </a:cubicBezTo>
                  <a:cubicBezTo>
                    <a:pt x="952" y="684"/>
                    <a:pt x="952" y="686"/>
                    <a:pt x="951" y="689"/>
                  </a:cubicBezTo>
                  <a:cubicBezTo>
                    <a:pt x="949" y="664"/>
                    <a:pt x="952" y="646"/>
                    <a:pt x="952" y="646"/>
                  </a:cubicBezTo>
                  <a:cubicBezTo>
                    <a:pt x="964" y="628"/>
                    <a:pt x="987" y="572"/>
                    <a:pt x="987" y="572"/>
                  </a:cubicBezTo>
                  <a:cubicBezTo>
                    <a:pt x="1016" y="566"/>
                    <a:pt x="1016" y="531"/>
                    <a:pt x="1046" y="493"/>
                  </a:cubicBezTo>
                  <a:cubicBezTo>
                    <a:pt x="1076" y="456"/>
                    <a:pt x="1070" y="435"/>
                    <a:pt x="1070" y="435"/>
                  </a:cubicBezTo>
                  <a:cubicBezTo>
                    <a:pt x="1118" y="388"/>
                    <a:pt x="1115" y="314"/>
                    <a:pt x="1115" y="314"/>
                  </a:cubicBezTo>
                  <a:cubicBezTo>
                    <a:pt x="1090" y="86"/>
                    <a:pt x="889" y="24"/>
                    <a:pt x="760" y="12"/>
                  </a:cubicBezTo>
                  <a:cubicBezTo>
                    <a:pt x="630" y="0"/>
                    <a:pt x="584" y="137"/>
                    <a:pt x="565" y="192"/>
                  </a:cubicBezTo>
                  <a:cubicBezTo>
                    <a:pt x="545" y="246"/>
                    <a:pt x="553" y="385"/>
                    <a:pt x="553" y="385"/>
                  </a:cubicBezTo>
                  <a:cubicBezTo>
                    <a:pt x="524" y="392"/>
                    <a:pt x="557" y="459"/>
                    <a:pt x="564" y="475"/>
                  </a:cubicBezTo>
                  <a:cubicBezTo>
                    <a:pt x="571" y="491"/>
                    <a:pt x="570" y="488"/>
                    <a:pt x="572" y="509"/>
                  </a:cubicBezTo>
                  <a:cubicBezTo>
                    <a:pt x="574" y="529"/>
                    <a:pt x="603" y="543"/>
                    <a:pt x="603" y="543"/>
                  </a:cubicBezTo>
                  <a:cubicBezTo>
                    <a:pt x="602" y="558"/>
                    <a:pt x="613" y="599"/>
                    <a:pt x="616" y="611"/>
                  </a:cubicBezTo>
                  <a:cubicBezTo>
                    <a:pt x="619" y="623"/>
                    <a:pt x="616" y="682"/>
                    <a:pt x="616" y="682"/>
                  </a:cubicBezTo>
                  <a:cubicBezTo>
                    <a:pt x="612" y="680"/>
                    <a:pt x="607" y="691"/>
                    <a:pt x="604" y="703"/>
                  </a:cubicBezTo>
                  <a:cubicBezTo>
                    <a:pt x="603" y="703"/>
                    <a:pt x="602" y="703"/>
                    <a:pt x="601" y="703"/>
                  </a:cubicBezTo>
                  <a:cubicBezTo>
                    <a:pt x="601" y="703"/>
                    <a:pt x="596" y="705"/>
                    <a:pt x="582" y="725"/>
                  </a:cubicBezTo>
                  <a:cubicBezTo>
                    <a:pt x="567" y="745"/>
                    <a:pt x="550" y="765"/>
                    <a:pt x="537" y="771"/>
                  </a:cubicBezTo>
                  <a:cubicBezTo>
                    <a:pt x="524" y="778"/>
                    <a:pt x="453" y="804"/>
                    <a:pt x="415" y="818"/>
                  </a:cubicBezTo>
                  <a:cubicBezTo>
                    <a:pt x="378" y="832"/>
                    <a:pt x="199" y="890"/>
                    <a:pt x="194" y="889"/>
                  </a:cubicBezTo>
                  <a:cubicBezTo>
                    <a:pt x="189" y="888"/>
                    <a:pt x="184" y="887"/>
                    <a:pt x="178" y="891"/>
                  </a:cubicBezTo>
                  <a:cubicBezTo>
                    <a:pt x="172" y="895"/>
                    <a:pt x="156" y="902"/>
                    <a:pt x="129" y="988"/>
                  </a:cubicBezTo>
                  <a:cubicBezTo>
                    <a:pt x="101" y="1075"/>
                    <a:pt x="30" y="1733"/>
                    <a:pt x="23" y="1750"/>
                  </a:cubicBezTo>
                  <a:cubicBezTo>
                    <a:pt x="17" y="1766"/>
                    <a:pt x="5" y="1791"/>
                    <a:pt x="7" y="1807"/>
                  </a:cubicBezTo>
                  <a:cubicBezTo>
                    <a:pt x="10" y="1823"/>
                    <a:pt x="0" y="1837"/>
                    <a:pt x="7" y="1850"/>
                  </a:cubicBezTo>
                  <a:cubicBezTo>
                    <a:pt x="14" y="1864"/>
                    <a:pt x="7" y="1882"/>
                    <a:pt x="17" y="1914"/>
                  </a:cubicBezTo>
                  <a:cubicBezTo>
                    <a:pt x="25" y="1945"/>
                    <a:pt x="78" y="2447"/>
                    <a:pt x="113" y="2578"/>
                  </a:cubicBezTo>
                  <a:cubicBezTo>
                    <a:pt x="113" y="2578"/>
                    <a:pt x="123" y="2576"/>
                    <a:pt x="138" y="2572"/>
                  </a:cubicBezTo>
                  <a:cubicBezTo>
                    <a:pt x="143" y="2592"/>
                    <a:pt x="155" y="2638"/>
                    <a:pt x="162" y="2637"/>
                  </a:cubicBezTo>
                  <a:cubicBezTo>
                    <a:pt x="165" y="2637"/>
                    <a:pt x="178" y="2635"/>
                    <a:pt x="196" y="2630"/>
                  </a:cubicBezTo>
                  <a:cubicBezTo>
                    <a:pt x="199" y="2644"/>
                    <a:pt x="206" y="2676"/>
                    <a:pt x="219" y="2699"/>
                  </a:cubicBezTo>
                  <a:cubicBezTo>
                    <a:pt x="234" y="2726"/>
                    <a:pt x="253" y="2760"/>
                    <a:pt x="274" y="2782"/>
                  </a:cubicBezTo>
                  <a:cubicBezTo>
                    <a:pt x="266" y="2877"/>
                    <a:pt x="259" y="2959"/>
                    <a:pt x="256" y="2992"/>
                  </a:cubicBezTo>
                  <a:cubicBezTo>
                    <a:pt x="247" y="3089"/>
                    <a:pt x="250" y="3700"/>
                    <a:pt x="256" y="3743"/>
                  </a:cubicBezTo>
                  <a:cubicBezTo>
                    <a:pt x="262" y="3785"/>
                    <a:pt x="317" y="4217"/>
                    <a:pt x="323" y="4262"/>
                  </a:cubicBezTo>
                  <a:cubicBezTo>
                    <a:pt x="329" y="4308"/>
                    <a:pt x="408" y="4745"/>
                    <a:pt x="420" y="4761"/>
                  </a:cubicBezTo>
                  <a:cubicBezTo>
                    <a:pt x="433" y="4776"/>
                    <a:pt x="435" y="4781"/>
                    <a:pt x="420" y="4797"/>
                  </a:cubicBezTo>
                  <a:cubicBezTo>
                    <a:pt x="405" y="4813"/>
                    <a:pt x="394" y="4852"/>
                    <a:pt x="405" y="4895"/>
                  </a:cubicBezTo>
                  <a:cubicBezTo>
                    <a:pt x="415" y="4937"/>
                    <a:pt x="399" y="4968"/>
                    <a:pt x="408" y="4964"/>
                  </a:cubicBezTo>
                  <a:cubicBezTo>
                    <a:pt x="415" y="4963"/>
                    <a:pt x="422" y="4954"/>
                    <a:pt x="440" y="4948"/>
                  </a:cubicBezTo>
                  <a:cubicBezTo>
                    <a:pt x="438" y="4955"/>
                    <a:pt x="435" y="4963"/>
                    <a:pt x="428" y="4974"/>
                  </a:cubicBezTo>
                  <a:cubicBezTo>
                    <a:pt x="414" y="4998"/>
                    <a:pt x="358" y="5044"/>
                    <a:pt x="318" y="5075"/>
                  </a:cubicBezTo>
                  <a:cubicBezTo>
                    <a:pt x="277" y="5106"/>
                    <a:pt x="218" y="5122"/>
                    <a:pt x="198" y="5137"/>
                  </a:cubicBezTo>
                  <a:cubicBezTo>
                    <a:pt x="178" y="5152"/>
                    <a:pt x="184" y="5178"/>
                    <a:pt x="181" y="5182"/>
                  </a:cubicBezTo>
                  <a:cubicBezTo>
                    <a:pt x="177" y="5187"/>
                    <a:pt x="165" y="5196"/>
                    <a:pt x="193" y="5199"/>
                  </a:cubicBezTo>
                  <a:cubicBezTo>
                    <a:pt x="221" y="5203"/>
                    <a:pt x="373" y="5213"/>
                    <a:pt x="445" y="5212"/>
                  </a:cubicBezTo>
                  <a:cubicBezTo>
                    <a:pt x="518" y="5210"/>
                    <a:pt x="555" y="5180"/>
                    <a:pt x="572" y="5163"/>
                  </a:cubicBezTo>
                  <a:cubicBezTo>
                    <a:pt x="590" y="5147"/>
                    <a:pt x="617" y="5165"/>
                    <a:pt x="646" y="5169"/>
                  </a:cubicBezTo>
                  <a:cubicBezTo>
                    <a:pt x="675" y="5174"/>
                    <a:pt x="782" y="5137"/>
                    <a:pt x="782" y="5137"/>
                  </a:cubicBezTo>
                  <a:cubicBezTo>
                    <a:pt x="782" y="5137"/>
                    <a:pt x="778" y="5091"/>
                    <a:pt x="778" y="5079"/>
                  </a:cubicBezTo>
                  <a:cubicBezTo>
                    <a:pt x="778" y="5069"/>
                    <a:pt x="771" y="5069"/>
                    <a:pt x="771" y="5069"/>
                  </a:cubicBezTo>
                  <a:cubicBezTo>
                    <a:pt x="776" y="5044"/>
                    <a:pt x="771" y="5004"/>
                    <a:pt x="765" y="4981"/>
                  </a:cubicBezTo>
                  <a:cubicBezTo>
                    <a:pt x="758" y="4957"/>
                    <a:pt x="726" y="4918"/>
                    <a:pt x="726" y="4918"/>
                  </a:cubicBezTo>
                  <a:cubicBezTo>
                    <a:pt x="723" y="4920"/>
                    <a:pt x="718" y="4920"/>
                    <a:pt x="715" y="4921"/>
                  </a:cubicBezTo>
                  <a:cubicBezTo>
                    <a:pt x="718" y="4919"/>
                    <a:pt x="720" y="4917"/>
                    <a:pt x="722" y="4916"/>
                  </a:cubicBezTo>
                  <a:cubicBezTo>
                    <a:pt x="726" y="4913"/>
                    <a:pt x="729" y="4908"/>
                    <a:pt x="729" y="4903"/>
                  </a:cubicBezTo>
                  <a:cubicBezTo>
                    <a:pt x="730" y="4878"/>
                    <a:pt x="734" y="4804"/>
                    <a:pt x="728" y="4779"/>
                  </a:cubicBezTo>
                  <a:cubicBezTo>
                    <a:pt x="723" y="4748"/>
                    <a:pt x="689" y="4689"/>
                    <a:pt x="694" y="4663"/>
                  </a:cubicBezTo>
                  <a:cubicBezTo>
                    <a:pt x="698" y="4637"/>
                    <a:pt x="677" y="4107"/>
                    <a:pt x="666" y="4007"/>
                  </a:cubicBezTo>
                  <a:cubicBezTo>
                    <a:pt x="656" y="3907"/>
                    <a:pt x="616" y="3824"/>
                    <a:pt x="622" y="3801"/>
                  </a:cubicBezTo>
                  <a:cubicBezTo>
                    <a:pt x="628" y="3779"/>
                    <a:pt x="648" y="3663"/>
                    <a:pt x="663" y="3618"/>
                  </a:cubicBezTo>
                  <a:cubicBezTo>
                    <a:pt x="678" y="3572"/>
                    <a:pt x="673" y="3522"/>
                    <a:pt x="684" y="3457"/>
                  </a:cubicBezTo>
                  <a:cubicBezTo>
                    <a:pt x="697" y="3392"/>
                    <a:pt x="794" y="3024"/>
                    <a:pt x="800" y="3016"/>
                  </a:cubicBezTo>
                  <a:cubicBezTo>
                    <a:pt x="806" y="3009"/>
                    <a:pt x="849" y="3215"/>
                    <a:pt x="861" y="3387"/>
                  </a:cubicBezTo>
                  <a:cubicBezTo>
                    <a:pt x="873" y="3559"/>
                    <a:pt x="868" y="3952"/>
                    <a:pt x="871" y="4045"/>
                  </a:cubicBezTo>
                  <a:cubicBezTo>
                    <a:pt x="875" y="4137"/>
                    <a:pt x="863" y="4522"/>
                    <a:pt x="871" y="4567"/>
                  </a:cubicBezTo>
                  <a:cubicBezTo>
                    <a:pt x="871" y="4583"/>
                    <a:pt x="829" y="4720"/>
                    <a:pt x="814" y="4794"/>
                  </a:cubicBezTo>
                  <a:cubicBezTo>
                    <a:pt x="798" y="4869"/>
                    <a:pt x="794" y="4883"/>
                    <a:pt x="797" y="4903"/>
                  </a:cubicBezTo>
                  <a:cubicBezTo>
                    <a:pt x="800" y="4923"/>
                    <a:pt x="806" y="4963"/>
                    <a:pt x="812" y="4961"/>
                  </a:cubicBezTo>
                  <a:cubicBezTo>
                    <a:pt x="815" y="4960"/>
                    <a:pt x="825" y="4954"/>
                    <a:pt x="840" y="4948"/>
                  </a:cubicBezTo>
                  <a:cubicBezTo>
                    <a:pt x="835" y="4981"/>
                    <a:pt x="826" y="5056"/>
                    <a:pt x="848" y="5082"/>
                  </a:cubicBezTo>
                  <a:cubicBezTo>
                    <a:pt x="848" y="5082"/>
                    <a:pt x="843" y="5084"/>
                    <a:pt x="841" y="5089"/>
                  </a:cubicBezTo>
                  <a:cubicBezTo>
                    <a:pt x="839" y="5096"/>
                    <a:pt x="837" y="5148"/>
                    <a:pt x="837" y="5152"/>
                  </a:cubicBezTo>
                  <a:cubicBezTo>
                    <a:pt x="838" y="5156"/>
                    <a:pt x="841" y="5160"/>
                    <a:pt x="844" y="5168"/>
                  </a:cubicBezTo>
                  <a:cubicBezTo>
                    <a:pt x="847" y="5177"/>
                    <a:pt x="832" y="5198"/>
                    <a:pt x="848" y="5206"/>
                  </a:cubicBezTo>
                  <a:cubicBezTo>
                    <a:pt x="863" y="5215"/>
                    <a:pt x="1083" y="5218"/>
                    <a:pt x="1120" y="5210"/>
                  </a:cubicBezTo>
                  <a:cubicBezTo>
                    <a:pt x="1158" y="5202"/>
                    <a:pt x="1163" y="5194"/>
                    <a:pt x="1164" y="5189"/>
                  </a:cubicBezTo>
                  <a:cubicBezTo>
                    <a:pt x="1164" y="5185"/>
                    <a:pt x="1161" y="5166"/>
                    <a:pt x="1152" y="5163"/>
                  </a:cubicBezTo>
                  <a:cubicBezTo>
                    <a:pt x="1152" y="5163"/>
                    <a:pt x="1155" y="5138"/>
                    <a:pt x="1132" y="5107"/>
                  </a:cubicBezTo>
                  <a:cubicBezTo>
                    <a:pt x="1108" y="5077"/>
                    <a:pt x="1073" y="5017"/>
                    <a:pt x="1073" y="4980"/>
                  </a:cubicBezTo>
                  <a:cubicBezTo>
                    <a:pt x="1073" y="4975"/>
                    <a:pt x="1073" y="4971"/>
                    <a:pt x="1072" y="4968"/>
                  </a:cubicBezTo>
                  <a:cubicBezTo>
                    <a:pt x="1080" y="4959"/>
                    <a:pt x="1091" y="4944"/>
                    <a:pt x="1107" y="4922"/>
                  </a:cubicBezTo>
                  <a:cubicBezTo>
                    <a:pt x="1137" y="4877"/>
                    <a:pt x="1136" y="4838"/>
                    <a:pt x="1150" y="4807"/>
                  </a:cubicBezTo>
                  <a:cubicBezTo>
                    <a:pt x="1163" y="4777"/>
                    <a:pt x="1176" y="4774"/>
                    <a:pt x="1176" y="4732"/>
                  </a:cubicBezTo>
                  <a:cubicBezTo>
                    <a:pt x="1176" y="4689"/>
                    <a:pt x="1189" y="4672"/>
                    <a:pt x="1192" y="4642"/>
                  </a:cubicBezTo>
                  <a:cubicBezTo>
                    <a:pt x="1195" y="4611"/>
                    <a:pt x="1219" y="4372"/>
                    <a:pt x="1222" y="4276"/>
                  </a:cubicBezTo>
                  <a:cubicBezTo>
                    <a:pt x="1225" y="4180"/>
                    <a:pt x="1227" y="3914"/>
                    <a:pt x="1230" y="3839"/>
                  </a:cubicBezTo>
                  <a:cubicBezTo>
                    <a:pt x="1233" y="3762"/>
                    <a:pt x="1295" y="3178"/>
                    <a:pt x="1306" y="3067"/>
                  </a:cubicBezTo>
                  <a:cubicBezTo>
                    <a:pt x="1316" y="2956"/>
                    <a:pt x="1329" y="2888"/>
                    <a:pt x="1337" y="2794"/>
                  </a:cubicBezTo>
                  <a:cubicBezTo>
                    <a:pt x="1338" y="2784"/>
                    <a:pt x="1338" y="2771"/>
                    <a:pt x="1337" y="2758"/>
                  </a:cubicBezTo>
                  <a:cubicBezTo>
                    <a:pt x="1372" y="2699"/>
                    <a:pt x="1377" y="2643"/>
                    <a:pt x="1378" y="2625"/>
                  </a:cubicBezTo>
                  <a:cubicBezTo>
                    <a:pt x="1383" y="2625"/>
                    <a:pt x="1387" y="2626"/>
                    <a:pt x="1390" y="2627"/>
                  </a:cubicBezTo>
                  <a:cubicBezTo>
                    <a:pt x="1401" y="2628"/>
                    <a:pt x="1408" y="2628"/>
                    <a:pt x="1410" y="2627"/>
                  </a:cubicBezTo>
                  <a:cubicBezTo>
                    <a:pt x="1413" y="2622"/>
                    <a:pt x="1419" y="2576"/>
                    <a:pt x="1422" y="2555"/>
                  </a:cubicBezTo>
                  <a:cubicBezTo>
                    <a:pt x="1423" y="2555"/>
                    <a:pt x="1423" y="2555"/>
                    <a:pt x="1424" y="2555"/>
                  </a:cubicBezTo>
                  <a:cubicBezTo>
                    <a:pt x="1466" y="2548"/>
                    <a:pt x="1473" y="2538"/>
                    <a:pt x="1473" y="2538"/>
                  </a:cubicBezTo>
                  <a:cubicBezTo>
                    <a:pt x="1473" y="2538"/>
                    <a:pt x="1488" y="1884"/>
                    <a:pt x="1494" y="1846"/>
                  </a:cubicBezTo>
                  <a:cubicBezTo>
                    <a:pt x="1501" y="1807"/>
                    <a:pt x="1508" y="1798"/>
                    <a:pt x="1506" y="1784"/>
                  </a:cubicBezTo>
                  <a:cubicBezTo>
                    <a:pt x="1504" y="1771"/>
                    <a:pt x="1486" y="1767"/>
                    <a:pt x="1490" y="1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2465388" y="2784475"/>
              <a:ext cx="588962" cy="1968500"/>
            </a:xfrm>
            <a:custGeom>
              <a:rect b="b" l="l" r="r" t="t"/>
              <a:pathLst>
                <a:path extrusionOk="0" h="5470" w="1635">
                  <a:moveTo>
                    <a:pt x="1485" y="2538"/>
                  </a:moveTo>
                  <a:lnTo>
                    <a:pt x="1485" y="2538"/>
                  </a:lnTo>
                  <a:cubicBezTo>
                    <a:pt x="1447" y="2506"/>
                    <a:pt x="1423" y="2494"/>
                    <a:pt x="1421" y="2493"/>
                  </a:cubicBezTo>
                  <a:cubicBezTo>
                    <a:pt x="1428" y="2494"/>
                    <a:pt x="1434" y="2497"/>
                    <a:pt x="1440" y="2500"/>
                  </a:cubicBezTo>
                  <a:cubicBezTo>
                    <a:pt x="1450" y="2507"/>
                    <a:pt x="1478" y="2531"/>
                    <a:pt x="1503" y="2552"/>
                  </a:cubicBezTo>
                  <a:cubicBezTo>
                    <a:pt x="1498" y="2548"/>
                    <a:pt x="1493" y="2544"/>
                    <a:pt x="1485" y="2538"/>
                  </a:cubicBezTo>
                  <a:close/>
                  <a:moveTo>
                    <a:pt x="129" y="2557"/>
                  </a:moveTo>
                  <a:lnTo>
                    <a:pt x="129" y="2557"/>
                  </a:lnTo>
                  <a:cubicBezTo>
                    <a:pt x="132" y="2555"/>
                    <a:pt x="136" y="2552"/>
                    <a:pt x="140" y="2548"/>
                  </a:cubicBezTo>
                  <a:cubicBezTo>
                    <a:pt x="136" y="2552"/>
                    <a:pt x="133" y="2555"/>
                    <a:pt x="130" y="2558"/>
                  </a:cubicBezTo>
                  <a:cubicBezTo>
                    <a:pt x="129" y="2558"/>
                    <a:pt x="129" y="2557"/>
                    <a:pt x="129" y="2557"/>
                  </a:cubicBezTo>
                  <a:close/>
                  <a:moveTo>
                    <a:pt x="257" y="2501"/>
                  </a:moveTo>
                  <a:lnTo>
                    <a:pt x="257" y="2501"/>
                  </a:lnTo>
                  <a:cubicBezTo>
                    <a:pt x="240" y="2503"/>
                    <a:pt x="216" y="2508"/>
                    <a:pt x="199" y="2516"/>
                  </a:cubicBezTo>
                  <a:cubicBezTo>
                    <a:pt x="182" y="2523"/>
                    <a:pt x="168" y="2530"/>
                    <a:pt x="156" y="2538"/>
                  </a:cubicBezTo>
                  <a:cubicBezTo>
                    <a:pt x="183" y="2520"/>
                    <a:pt x="218" y="2502"/>
                    <a:pt x="257" y="2501"/>
                  </a:cubicBezTo>
                  <a:close/>
                  <a:moveTo>
                    <a:pt x="351" y="1816"/>
                  </a:moveTo>
                  <a:lnTo>
                    <a:pt x="351" y="1816"/>
                  </a:lnTo>
                  <a:cubicBezTo>
                    <a:pt x="354" y="1834"/>
                    <a:pt x="356" y="1853"/>
                    <a:pt x="355" y="1871"/>
                  </a:cubicBezTo>
                  <a:cubicBezTo>
                    <a:pt x="355" y="1890"/>
                    <a:pt x="351" y="1909"/>
                    <a:pt x="348" y="1928"/>
                  </a:cubicBezTo>
                  <a:cubicBezTo>
                    <a:pt x="343" y="1951"/>
                    <a:pt x="348" y="1975"/>
                    <a:pt x="342" y="1998"/>
                  </a:cubicBezTo>
                  <a:cubicBezTo>
                    <a:pt x="336" y="2024"/>
                    <a:pt x="327" y="2051"/>
                    <a:pt x="319" y="2077"/>
                  </a:cubicBezTo>
                  <a:cubicBezTo>
                    <a:pt x="317" y="2084"/>
                    <a:pt x="314" y="2092"/>
                    <a:pt x="307" y="2093"/>
                  </a:cubicBezTo>
                  <a:cubicBezTo>
                    <a:pt x="296" y="2038"/>
                    <a:pt x="298" y="1980"/>
                    <a:pt x="311" y="1925"/>
                  </a:cubicBezTo>
                  <a:cubicBezTo>
                    <a:pt x="317" y="1904"/>
                    <a:pt x="324" y="1882"/>
                    <a:pt x="321" y="1859"/>
                  </a:cubicBezTo>
                  <a:cubicBezTo>
                    <a:pt x="320" y="1846"/>
                    <a:pt x="315" y="1832"/>
                    <a:pt x="312" y="1819"/>
                  </a:cubicBezTo>
                  <a:cubicBezTo>
                    <a:pt x="302" y="1779"/>
                    <a:pt x="310" y="1738"/>
                    <a:pt x="317" y="1698"/>
                  </a:cubicBezTo>
                  <a:cubicBezTo>
                    <a:pt x="322" y="1672"/>
                    <a:pt x="327" y="1644"/>
                    <a:pt x="332" y="1617"/>
                  </a:cubicBezTo>
                  <a:cubicBezTo>
                    <a:pt x="341" y="1640"/>
                    <a:pt x="344" y="1666"/>
                    <a:pt x="347" y="1690"/>
                  </a:cubicBezTo>
                  <a:cubicBezTo>
                    <a:pt x="352" y="1732"/>
                    <a:pt x="347" y="1774"/>
                    <a:pt x="351" y="1816"/>
                  </a:cubicBezTo>
                  <a:close/>
                  <a:moveTo>
                    <a:pt x="617" y="738"/>
                  </a:moveTo>
                  <a:lnTo>
                    <a:pt x="617" y="738"/>
                  </a:lnTo>
                  <a:cubicBezTo>
                    <a:pt x="617" y="735"/>
                    <a:pt x="617" y="732"/>
                    <a:pt x="617" y="730"/>
                  </a:cubicBezTo>
                  <a:cubicBezTo>
                    <a:pt x="617" y="734"/>
                    <a:pt x="617" y="736"/>
                    <a:pt x="617" y="738"/>
                  </a:cubicBezTo>
                  <a:close/>
                  <a:moveTo>
                    <a:pt x="1313" y="1573"/>
                  </a:moveTo>
                  <a:lnTo>
                    <a:pt x="1313" y="1573"/>
                  </a:lnTo>
                  <a:cubicBezTo>
                    <a:pt x="1314" y="1567"/>
                    <a:pt x="1316" y="1561"/>
                    <a:pt x="1322" y="1561"/>
                  </a:cubicBezTo>
                  <a:cubicBezTo>
                    <a:pt x="1324" y="1560"/>
                    <a:pt x="1337" y="1599"/>
                    <a:pt x="1337" y="1602"/>
                  </a:cubicBezTo>
                  <a:cubicBezTo>
                    <a:pt x="1346" y="1634"/>
                    <a:pt x="1349" y="1644"/>
                    <a:pt x="1347" y="1662"/>
                  </a:cubicBezTo>
                  <a:cubicBezTo>
                    <a:pt x="1345" y="1705"/>
                    <a:pt x="1344" y="1729"/>
                    <a:pt x="1342" y="1773"/>
                  </a:cubicBezTo>
                  <a:cubicBezTo>
                    <a:pt x="1340" y="1795"/>
                    <a:pt x="1339" y="1819"/>
                    <a:pt x="1353" y="1837"/>
                  </a:cubicBezTo>
                  <a:cubicBezTo>
                    <a:pt x="1358" y="1844"/>
                    <a:pt x="1366" y="1851"/>
                    <a:pt x="1366" y="1859"/>
                  </a:cubicBezTo>
                  <a:cubicBezTo>
                    <a:pt x="1365" y="1867"/>
                    <a:pt x="1359" y="1873"/>
                    <a:pt x="1359" y="1881"/>
                  </a:cubicBezTo>
                  <a:cubicBezTo>
                    <a:pt x="1359" y="1887"/>
                    <a:pt x="1362" y="1891"/>
                    <a:pt x="1365" y="1896"/>
                  </a:cubicBezTo>
                  <a:cubicBezTo>
                    <a:pt x="1371" y="1907"/>
                    <a:pt x="1372" y="1919"/>
                    <a:pt x="1373" y="1932"/>
                  </a:cubicBezTo>
                  <a:cubicBezTo>
                    <a:pt x="1374" y="1950"/>
                    <a:pt x="1375" y="1969"/>
                    <a:pt x="1377" y="1988"/>
                  </a:cubicBezTo>
                  <a:cubicBezTo>
                    <a:pt x="1377" y="1997"/>
                    <a:pt x="1378" y="2007"/>
                    <a:pt x="1376" y="2016"/>
                  </a:cubicBezTo>
                  <a:cubicBezTo>
                    <a:pt x="1375" y="2025"/>
                    <a:pt x="1372" y="2033"/>
                    <a:pt x="1369" y="2042"/>
                  </a:cubicBezTo>
                  <a:cubicBezTo>
                    <a:pt x="1363" y="2061"/>
                    <a:pt x="1350" y="2160"/>
                    <a:pt x="1350" y="2181"/>
                  </a:cubicBezTo>
                  <a:cubicBezTo>
                    <a:pt x="1350" y="2185"/>
                    <a:pt x="1347" y="2191"/>
                    <a:pt x="1344" y="2188"/>
                  </a:cubicBezTo>
                  <a:cubicBezTo>
                    <a:pt x="1343" y="2188"/>
                    <a:pt x="1343" y="2186"/>
                    <a:pt x="1342" y="2185"/>
                  </a:cubicBezTo>
                  <a:cubicBezTo>
                    <a:pt x="1329" y="2111"/>
                    <a:pt x="1340" y="1959"/>
                    <a:pt x="1318" y="1887"/>
                  </a:cubicBezTo>
                  <a:cubicBezTo>
                    <a:pt x="1315" y="1879"/>
                    <a:pt x="1312" y="1870"/>
                    <a:pt x="1311" y="1861"/>
                  </a:cubicBezTo>
                  <a:cubicBezTo>
                    <a:pt x="1310" y="1851"/>
                    <a:pt x="1311" y="1839"/>
                    <a:pt x="1311" y="1829"/>
                  </a:cubicBezTo>
                  <a:cubicBezTo>
                    <a:pt x="1317" y="1753"/>
                    <a:pt x="1299" y="1648"/>
                    <a:pt x="1313" y="1573"/>
                  </a:cubicBezTo>
                  <a:close/>
                  <a:moveTo>
                    <a:pt x="1402" y="2490"/>
                  </a:moveTo>
                  <a:lnTo>
                    <a:pt x="1402" y="2490"/>
                  </a:lnTo>
                  <a:cubicBezTo>
                    <a:pt x="1402" y="2490"/>
                    <a:pt x="1400" y="2490"/>
                    <a:pt x="1399" y="2490"/>
                  </a:cubicBezTo>
                  <a:cubicBezTo>
                    <a:pt x="1400" y="2490"/>
                    <a:pt x="1402" y="2490"/>
                    <a:pt x="1402" y="2490"/>
                  </a:cubicBezTo>
                  <a:close/>
                  <a:moveTo>
                    <a:pt x="1412" y="2491"/>
                  </a:moveTo>
                  <a:lnTo>
                    <a:pt x="1412" y="2491"/>
                  </a:lnTo>
                  <a:cubicBezTo>
                    <a:pt x="1410" y="2491"/>
                    <a:pt x="1409" y="2490"/>
                    <a:pt x="1408" y="2490"/>
                  </a:cubicBezTo>
                  <a:cubicBezTo>
                    <a:pt x="1409" y="2490"/>
                    <a:pt x="1410" y="2491"/>
                    <a:pt x="1412" y="2491"/>
                  </a:cubicBezTo>
                  <a:close/>
                  <a:moveTo>
                    <a:pt x="1421" y="2493"/>
                  </a:moveTo>
                  <a:lnTo>
                    <a:pt x="1421" y="2493"/>
                  </a:lnTo>
                  <a:cubicBezTo>
                    <a:pt x="1420" y="2493"/>
                    <a:pt x="1419" y="2492"/>
                    <a:pt x="1418" y="2492"/>
                  </a:cubicBezTo>
                  <a:cubicBezTo>
                    <a:pt x="1419" y="2492"/>
                    <a:pt x="1420" y="2493"/>
                    <a:pt x="1421" y="2493"/>
                  </a:cubicBezTo>
                  <a:close/>
                  <a:moveTo>
                    <a:pt x="1376" y="2491"/>
                  </a:moveTo>
                  <a:lnTo>
                    <a:pt x="1376" y="2491"/>
                  </a:lnTo>
                  <a:cubicBezTo>
                    <a:pt x="1377" y="2490"/>
                    <a:pt x="1385" y="2489"/>
                    <a:pt x="1395" y="2490"/>
                  </a:cubicBezTo>
                  <a:cubicBezTo>
                    <a:pt x="1385" y="2490"/>
                    <a:pt x="1378" y="2490"/>
                    <a:pt x="1376" y="2491"/>
                  </a:cubicBezTo>
                  <a:close/>
                  <a:moveTo>
                    <a:pt x="1364" y="2545"/>
                  </a:moveTo>
                  <a:lnTo>
                    <a:pt x="1364" y="2545"/>
                  </a:lnTo>
                  <a:lnTo>
                    <a:pt x="1364" y="2547"/>
                  </a:lnTo>
                  <a:cubicBezTo>
                    <a:pt x="1366" y="2547"/>
                    <a:pt x="1367" y="2547"/>
                    <a:pt x="1368" y="2547"/>
                  </a:cubicBezTo>
                  <a:cubicBezTo>
                    <a:pt x="1366" y="2548"/>
                    <a:pt x="1362" y="2550"/>
                    <a:pt x="1357" y="2554"/>
                  </a:cubicBezTo>
                  <a:cubicBezTo>
                    <a:pt x="1360" y="2550"/>
                    <a:pt x="1362" y="2547"/>
                    <a:pt x="1364" y="2545"/>
                  </a:cubicBezTo>
                  <a:close/>
                  <a:moveTo>
                    <a:pt x="1447" y="846"/>
                  </a:moveTo>
                  <a:lnTo>
                    <a:pt x="1447" y="846"/>
                  </a:lnTo>
                  <a:cubicBezTo>
                    <a:pt x="1447" y="846"/>
                    <a:pt x="1085" y="773"/>
                    <a:pt x="1044" y="756"/>
                  </a:cubicBezTo>
                  <a:cubicBezTo>
                    <a:pt x="1004" y="739"/>
                    <a:pt x="999" y="718"/>
                    <a:pt x="987" y="726"/>
                  </a:cubicBezTo>
                  <a:cubicBezTo>
                    <a:pt x="977" y="716"/>
                    <a:pt x="962" y="709"/>
                    <a:pt x="957" y="706"/>
                  </a:cubicBezTo>
                  <a:cubicBezTo>
                    <a:pt x="951" y="703"/>
                    <a:pt x="939" y="694"/>
                    <a:pt x="944" y="701"/>
                  </a:cubicBezTo>
                  <a:cubicBezTo>
                    <a:pt x="940" y="698"/>
                    <a:pt x="937" y="694"/>
                    <a:pt x="936" y="690"/>
                  </a:cubicBezTo>
                  <a:cubicBezTo>
                    <a:pt x="928" y="673"/>
                    <a:pt x="927" y="587"/>
                    <a:pt x="927" y="587"/>
                  </a:cubicBezTo>
                  <a:cubicBezTo>
                    <a:pt x="945" y="549"/>
                    <a:pt x="940" y="466"/>
                    <a:pt x="940" y="466"/>
                  </a:cubicBezTo>
                  <a:cubicBezTo>
                    <a:pt x="961" y="471"/>
                    <a:pt x="975" y="427"/>
                    <a:pt x="984" y="398"/>
                  </a:cubicBezTo>
                  <a:cubicBezTo>
                    <a:pt x="994" y="368"/>
                    <a:pt x="1008" y="358"/>
                    <a:pt x="993" y="329"/>
                  </a:cubicBezTo>
                  <a:cubicBezTo>
                    <a:pt x="979" y="301"/>
                    <a:pt x="944" y="325"/>
                    <a:pt x="944" y="325"/>
                  </a:cubicBezTo>
                  <a:cubicBezTo>
                    <a:pt x="947" y="286"/>
                    <a:pt x="937" y="181"/>
                    <a:pt x="918" y="118"/>
                  </a:cubicBezTo>
                  <a:cubicBezTo>
                    <a:pt x="899" y="56"/>
                    <a:pt x="743" y="2"/>
                    <a:pt x="677" y="1"/>
                  </a:cubicBezTo>
                  <a:cubicBezTo>
                    <a:pt x="612" y="0"/>
                    <a:pt x="532" y="47"/>
                    <a:pt x="499" y="89"/>
                  </a:cubicBezTo>
                  <a:cubicBezTo>
                    <a:pt x="467" y="130"/>
                    <a:pt x="466" y="140"/>
                    <a:pt x="471" y="216"/>
                  </a:cubicBezTo>
                  <a:cubicBezTo>
                    <a:pt x="476" y="287"/>
                    <a:pt x="510" y="368"/>
                    <a:pt x="515" y="379"/>
                  </a:cubicBezTo>
                  <a:cubicBezTo>
                    <a:pt x="509" y="374"/>
                    <a:pt x="485" y="365"/>
                    <a:pt x="475" y="387"/>
                  </a:cubicBezTo>
                  <a:cubicBezTo>
                    <a:pt x="448" y="458"/>
                    <a:pt x="560" y="544"/>
                    <a:pt x="560" y="544"/>
                  </a:cubicBezTo>
                  <a:cubicBezTo>
                    <a:pt x="569" y="605"/>
                    <a:pt x="604" y="619"/>
                    <a:pt x="607" y="635"/>
                  </a:cubicBezTo>
                  <a:cubicBezTo>
                    <a:pt x="609" y="648"/>
                    <a:pt x="615" y="700"/>
                    <a:pt x="616" y="725"/>
                  </a:cubicBezTo>
                  <a:cubicBezTo>
                    <a:pt x="613" y="722"/>
                    <a:pt x="605" y="728"/>
                    <a:pt x="594" y="739"/>
                  </a:cubicBezTo>
                  <a:cubicBezTo>
                    <a:pt x="590" y="738"/>
                    <a:pt x="583" y="740"/>
                    <a:pt x="574" y="748"/>
                  </a:cubicBezTo>
                  <a:cubicBezTo>
                    <a:pt x="561" y="761"/>
                    <a:pt x="542" y="768"/>
                    <a:pt x="490" y="790"/>
                  </a:cubicBezTo>
                  <a:cubicBezTo>
                    <a:pt x="438" y="813"/>
                    <a:pt x="212" y="891"/>
                    <a:pt x="183" y="901"/>
                  </a:cubicBezTo>
                  <a:cubicBezTo>
                    <a:pt x="152" y="912"/>
                    <a:pt x="154" y="886"/>
                    <a:pt x="143" y="943"/>
                  </a:cubicBezTo>
                  <a:cubicBezTo>
                    <a:pt x="133" y="1002"/>
                    <a:pt x="19" y="1774"/>
                    <a:pt x="0" y="1956"/>
                  </a:cubicBezTo>
                  <a:cubicBezTo>
                    <a:pt x="0" y="1956"/>
                    <a:pt x="0" y="1957"/>
                    <a:pt x="0" y="1958"/>
                  </a:cubicBezTo>
                  <a:cubicBezTo>
                    <a:pt x="4" y="1978"/>
                    <a:pt x="92" y="2567"/>
                    <a:pt x="100" y="2574"/>
                  </a:cubicBezTo>
                  <a:cubicBezTo>
                    <a:pt x="103" y="2577"/>
                    <a:pt x="113" y="2569"/>
                    <a:pt x="128" y="2558"/>
                  </a:cubicBezTo>
                  <a:cubicBezTo>
                    <a:pt x="128" y="2559"/>
                    <a:pt x="128" y="2559"/>
                    <a:pt x="128" y="2560"/>
                  </a:cubicBezTo>
                  <a:cubicBezTo>
                    <a:pt x="128" y="2561"/>
                    <a:pt x="126" y="2561"/>
                    <a:pt x="126" y="2562"/>
                  </a:cubicBezTo>
                  <a:cubicBezTo>
                    <a:pt x="126" y="2562"/>
                    <a:pt x="142" y="2620"/>
                    <a:pt x="150" y="2617"/>
                  </a:cubicBezTo>
                  <a:cubicBezTo>
                    <a:pt x="151" y="2617"/>
                    <a:pt x="156" y="2612"/>
                    <a:pt x="164" y="2607"/>
                  </a:cubicBezTo>
                  <a:cubicBezTo>
                    <a:pt x="169" y="2625"/>
                    <a:pt x="201" y="2735"/>
                    <a:pt x="267" y="2764"/>
                  </a:cubicBezTo>
                  <a:cubicBezTo>
                    <a:pt x="267" y="2773"/>
                    <a:pt x="266" y="2782"/>
                    <a:pt x="266" y="2791"/>
                  </a:cubicBezTo>
                  <a:cubicBezTo>
                    <a:pt x="257" y="2962"/>
                    <a:pt x="270" y="3042"/>
                    <a:pt x="283" y="3272"/>
                  </a:cubicBezTo>
                  <a:cubicBezTo>
                    <a:pt x="302" y="3608"/>
                    <a:pt x="274" y="3852"/>
                    <a:pt x="262" y="3900"/>
                  </a:cubicBezTo>
                  <a:cubicBezTo>
                    <a:pt x="250" y="3946"/>
                    <a:pt x="229" y="4439"/>
                    <a:pt x="229" y="4536"/>
                  </a:cubicBezTo>
                  <a:cubicBezTo>
                    <a:pt x="228" y="4600"/>
                    <a:pt x="231" y="4878"/>
                    <a:pt x="225" y="4903"/>
                  </a:cubicBezTo>
                  <a:cubicBezTo>
                    <a:pt x="219" y="4928"/>
                    <a:pt x="237" y="4985"/>
                    <a:pt x="247" y="5004"/>
                  </a:cubicBezTo>
                  <a:cubicBezTo>
                    <a:pt x="256" y="5022"/>
                    <a:pt x="246" y="5054"/>
                    <a:pt x="249" y="5085"/>
                  </a:cubicBezTo>
                  <a:cubicBezTo>
                    <a:pt x="252" y="5116"/>
                    <a:pt x="255" y="5178"/>
                    <a:pt x="264" y="5172"/>
                  </a:cubicBezTo>
                  <a:cubicBezTo>
                    <a:pt x="266" y="5171"/>
                    <a:pt x="274" y="5168"/>
                    <a:pt x="285" y="5165"/>
                  </a:cubicBezTo>
                  <a:cubicBezTo>
                    <a:pt x="285" y="5181"/>
                    <a:pt x="285" y="5204"/>
                    <a:pt x="278" y="5223"/>
                  </a:cubicBezTo>
                  <a:cubicBezTo>
                    <a:pt x="266" y="5260"/>
                    <a:pt x="216" y="5304"/>
                    <a:pt x="209" y="5342"/>
                  </a:cubicBezTo>
                  <a:cubicBezTo>
                    <a:pt x="203" y="5380"/>
                    <a:pt x="209" y="5387"/>
                    <a:pt x="209" y="5387"/>
                  </a:cubicBezTo>
                  <a:cubicBezTo>
                    <a:pt x="209" y="5387"/>
                    <a:pt x="206" y="5403"/>
                    <a:pt x="207" y="5416"/>
                  </a:cubicBezTo>
                  <a:cubicBezTo>
                    <a:pt x="208" y="5428"/>
                    <a:pt x="219" y="5430"/>
                    <a:pt x="246" y="5436"/>
                  </a:cubicBezTo>
                  <a:cubicBezTo>
                    <a:pt x="272" y="5443"/>
                    <a:pt x="406" y="5456"/>
                    <a:pt x="476" y="5421"/>
                  </a:cubicBezTo>
                  <a:cubicBezTo>
                    <a:pt x="476" y="5421"/>
                    <a:pt x="492" y="5410"/>
                    <a:pt x="495" y="5402"/>
                  </a:cubicBezTo>
                  <a:cubicBezTo>
                    <a:pt x="498" y="5395"/>
                    <a:pt x="495" y="5378"/>
                    <a:pt x="495" y="5378"/>
                  </a:cubicBezTo>
                  <a:cubicBezTo>
                    <a:pt x="495" y="5378"/>
                    <a:pt x="483" y="5367"/>
                    <a:pt x="496" y="5360"/>
                  </a:cubicBezTo>
                  <a:cubicBezTo>
                    <a:pt x="509" y="5352"/>
                    <a:pt x="525" y="5349"/>
                    <a:pt x="526" y="5341"/>
                  </a:cubicBezTo>
                  <a:cubicBezTo>
                    <a:pt x="527" y="5332"/>
                    <a:pt x="521" y="5274"/>
                    <a:pt x="521" y="5274"/>
                  </a:cubicBezTo>
                  <a:cubicBezTo>
                    <a:pt x="521" y="5274"/>
                    <a:pt x="525" y="5257"/>
                    <a:pt x="526" y="5242"/>
                  </a:cubicBezTo>
                  <a:cubicBezTo>
                    <a:pt x="528" y="5228"/>
                    <a:pt x="536" y="5180"/>
                    <a:pt x="517" y="5143"/>
                  </a:cubicBezTo>
                  <a:cubicBezTo>
                    <a:pt x="529" y="5145"/>
                    <a:pt x="539" y="5149"/>
                    <a:pt x="547" y="5153"/>
                  </a:cubicBezTo>
                  <a:cubicBezTo>
                    <a:pt x="547" y="5153"/>
                    <a:pt x="554" y="5156"/>
                    <a:pt x="563" y="5094"/>
                  </a:cubicBezTo>
                  <a:cubicBezTo>
                    <a:pt x="573" y="5032"/>
                    <a:pt x="592" y="4856"/>
                    <a:pt x="579" y="4785"/>
                  </a:cubicBezTo>
                  <a:cubicBezTo>
                    <a:pt x="566" y="4713"/>
                    <a:pt x="601" y="4495"/>
                    <a:pt x="604" y="4324"/>
                  </a:cubicBezTo>
                  <a:cubicBezTo>
                    <a:pt x="607" y="4153"/>
                    <a:pt x="650" y="3733"/>
                    <a:pt x="678" y="3562"/>
                  </a:cubicBezTo>
                  <a:cubicBezTo>
                    <a:pt x="684" y="3529"/>
                    <a:pt x="694" y="3469"/>
                    <a:pt x="707" y="3399"/>
                  </a:cubicBezTo>
                  <a:cubicBezTo>
                    <a:pt x="710" y="3383"/>
                    <a:pt x="716" y="3350"/>
                    <a:pt x="719" y="3333"/>
                  </a:cubicBezTo>
                  <a:cubicBezTo>
                    <a:pt x="758" y="3126"/>
                    <a:pt x="807" y="2875"/>
                    <a:pt x="816" y="2904"/>
                  </a:cubicBezTo>
                  <a:cubicBezTo>
                    <a:pt x="828" y="2950"/>
                    <a:pt x="982" y="3791"/>
                    <a:pt x="993" y="3897"/>
                  </a:cubicBezTo>
                  <a:cubicBezTo>
                    <a:pt x="1005" y="4009"/>
                    <a:pt x="997" y="4090"/>
                    <a:pt x="1007" y="4158"/>
                  </a:cubicBezTo>
                  <a:cubicBezTo>
                    <a:pt x="1016" y="4227"/>
                    <a:pt x="1007" y="4517"/>
                    <a:pt x="1007" y="4517"/>
                  </a:cubicBezTo>
                  <a:cubicBezTo>
                    <a:pt x="1012" y="4607"/>
                    <a:pt x="1015" y="4707"/>
                    <a:pt x="1011" y="4766"/>
                  </a:cubicBezTo>
                  <a:cubicBezTo>
                    <a:pt x="1007" y="4825"/>
                    <a:pt x="1003" y="4936"/>
                    <a:pt x="1000" y="4967"/>
                  </a:cubicBezTo>
                  <a:cubicBezTo>
                    <a:pt x="997" y="4998"/>
                    <a:pt x="991" y="5001"/>
                    <a:pt x="1000" y="5022"/>
                  </a:cubicBezTo>
                  <a:cubicBezTo>
                    <a:pt x="1010" y="5044"/>
                    <a:pt x="991" y="5128"/>
                    <a:pt x="1013" y="5153"/>
                  </a:cubicBezTo>
                  <a:cubicBezTo>
                    <a:pt x="1019" y="5160"/>
                    <a:pt x="1033" y="5159"/>
                    <a:pt x="1053" y="5155"/>
                  </a:cubicBezTo>
                  <a:cubicBezTo>
                    <a:pt x="1054" y="5159"/>
                    <a:pt x="1054" y="5163"/>
                    <a:pt x="1054" y="5165"/>
                  </a:cubicBezTo>
                  <a:cubicBezTo>
                    <a:pt x="1051" y="5175"/>
                    <a:pt x="1031" y="5242"/>
                    <a:pt x="1054" y="5272"/>
                  </a:cubicBezTo>
                  <a:cubicBezTo>
                    <a:pt x="1054" y="5272"/>
                    <a:pt x="1048" y="5279"/>
                    <a:pt x="1049" y="5291"/>
                  </a:cubicBezTo>
                  <a:cubicBezTo>
                    <a:pt x="1050" y="5304"/>
                    <a:pt x="1049" y="5351"/>
                    <a:pt x="1049" y="5351"/>
                  </a:cubicBezTo>
                  <a:cubicBezTo>
                    <a:pt x="1049" y="5351"/>
                    <a:pt x="1070" y="5361"/>
                    <a:pt x="1087" y="5371"/>
                  </a:cubicBezTo>
                  <a:cubicBezTo>
                    <a:pt x="1104" y="5381"/>
                    <a:pt x="1089" y="5399"/>
                    <a:pt x="1094" y="5418"/>
                  </a:cubicBezTo>
                  <a:cubicBezTo>
                    <a:pt x="1100" y="5436"/>
                    <a:pt x="1113" y="5438"/>
                    <a:pt x="1138" y="5444"/>
                  </a:cubicBezTo>
                  <a:cubicBezTo>
                    <a:pt x="1162" y="5451"/>
                    <a:pt x="1267" y="5469"/>
                    <a:pt x="1327" y="5453"/>
                  </a:cubicBezTo>
                  <a:cubicBezTo>
                    <a:pt x="1327" y="5453"/>
                    <a:pt x="1365" y="5442"/>
                    <a:pt x="1377" y="5428"/>
                  </a:cubicBezTo>
                  <a:cubicBezTo>
                    <a:pt x="1377" y="5428"/>
                    <a:pt x="1380" y="5398"/>
                    <a:pt x="1377" y="5394"/>
                  </a:cubicBezTo>
                  <a:cubicBezTo>
                    <a:pt x="1373" y="5390"/>
                    <a:pt x="1382" y="5372"/>
                    <a:pt x="1373" y="5349"/>
                  </a:cubicBezTo>
                  <a:cubicBezTo>
                    <a:pt x="1365" y="5326"/>
                    <a:pt x="1308" y="5261"/>
                    <a:pt x="1300" y="5233"/>
                  </a:cubicBezTo>
                  <a:cubicBezTo>
                    <a:pt x="1292" y="5208"/>
                    <a:pt x="1279" y="5205"/>
                    <a:pt x="1281" y="5171"/>
                  </a:cubicBezTo>
                  <a:cubicBezTo>
                    <a:pt x="1282" y="5171"/>
                    <a:pt x="1282" y="5172"/>
                    <a:pt x="1283" y="5172"/>
                  </a:cubicBezTo>
                  <a:cubicBezTo>
                    <a:pt x="1283" y="5172"/>
                    <a:pt x="1289" y="5172"/>
                    <a:pt x="1307" y="5113"/>
                  </a:cubicBezTo>
                  <a:cubicBezTo>
                    <a:pt x="1326" y="5054"/>
                    <a:pt x="1348" y="5025"/>
                    <a:pt x="1345" y="4991"/>
                  </a:cubicBezTo>
                  <a:cubicBezTo>
                    <a:pt x="1342" y="4957"/>
                    <a:pt x="1336" y="4844"/>
                    <a:pt x="1346" y="4813"/>
                  </a:cubicBezTo>
                  <a:cubicBezTo>
                    <a:pt x="1354" y="4782"/>
                    <a:pt x="1370" y="4567"/>
                    <a:pt x="1379" y="4492"/>
                  </a:cubicBezTo>
                  <a:cubicBezTo>
                    <a:pt x="1388" y="4417"/>
                    <a:pt x="1364" y="3890"/>
                    <a:pt x="1352" y="3730"/>
                  </a:cubicBezTo>
                  <a:cubicBezTo>
                    <a:pt x="1348" y="3674"/>
                    <a:pt x="1359" y="3042"/>
                    <a:pt x="1371" y="2902"/>
                  </a:cubicBezTo>
                  <a:cubicBezTo>
                    <a:pt x="1374" y="2870"/>
                    <a:pt x="1373" y="2823"/>
                    <a:pt x="1372" y="2771"/>
                  </a:cubicBezTo>
                  <a:cubicBezTo>
                    <a:pt x="1397" y="2752"/>
                    <a:pt x="1437" y="2722"/>
                    <a:pt x="1443" y="2716"/>
                  </a:cubicBezTo>
                  <a:cubicBezTo>
                    <a:pt x="1449" y="2709"/>
                    <a:pt x="1478" y="2627"/>
                    <a:pt x="1483" y="2615"/>
                  </a:cubicBezTo>
                  <a:cubicBezTo>
                    <a:pt x="1485" y="2617"/>
                    <a:pt x="1489" y="2619"/>
                    <a:pt x="1492" y="2621"/>
                  </a:cubicBezTo>
                  <a:cubicBezTo>
                    <a:pt x="1494" y="2622"/>
                    <a:pt x="1495" y="2624"/>
                    <a:pt x="1497" y="2624"/>
                  </a:cubicBezTo>
                  <a:cubicBezTo>
                    <a:pt x="1502" y="2624"/>
                    <a:pt x="1504" y="2619"/>
                    <a:pt x="1506" y="2615"/>
                  </a:cubicBezTo>
                  <a:cubicBezTo>
                    <a:pt x="1507" y="2612"/>
                    <a:pt x="1508" y="2609"/>
                    <a:pt x="1509" y="2605"/>
                  </a:cubicBezTo>
                  <a:cubicBezTo>
                    <a:pt x="1515" y="2590"/>
                    <a:pt x="1521" y="2571"/>
                    <a:pt x="1522" y="2569"/>
                  </a:cubicBezTo>
                  <a:cubicBezTo>
                    <a:pt x="1528" y="2574"/>
                    <a:pt x="1534" y="2579"/>
                    <a:pt x="1537" y="2582"/>
                  </a:cubicBezTo>
                  <a:cubicBezTo>
                    <a:pt x="1544" y="2587"/>
                    <a:pt x="1544" y="2569"/>
                    <a:pt x="1547" y="2561"/>
                  </a:cubicBezTo>
                  <a:cubicBezTo>
                    <a:pt x="1560" y="2528"/>
                    <a:pt x="1634" y="1926"/>
                    <a:pt x="1634" y="1903"/>
                  </a:cubicBezTo>
                  <a:cubicBezTo>
                    <a:pt x="1633" y="1859"/>
                    <a:pt x="1546" y="1203"/>
                    <a:pt x="1535" y="1139"/>
                  </a:cubicBezTo>
                  <a:cubicBezTo>
                    <a:pt x="1524" y="1077"/>
                    <a:pt x="1503" y="837"/>
                    <a:pt x="1447" y="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246" name="Google Shape;1246;p45"/>
          <p:cNvGrpSpPr/>
          <p:nvPr/>
        </p:nvGrpSpPr>
        <p:grpSpPr>
          <a:xfrm>
            <a:off x="14312946" y="3863974"/>
            <a:ext cx="1336584" cy="2251076"/>
            <a:chOff x="2465388" y="2784475"/>
            <a:chExt cx="1168805" cy="1968500"/>
          </a:xfrm>
        </p:grpSpPr>
        <p:sp>
          <p:nvSpPr>
            <p:cNvPr id="1247" name="Google Shape;1247;p45"/>
            <p:cNvSpPr/>
            <p:nvPr/>
          </p:nvSpPr>
          <p:spPr>
            <a:xfrm>
              <a:off x="3135718" y="2940050"/>
              <a:ext cx="498475" cy="1801813"/>
            </a:xfrm>
            <a:custGeom>
              <a:rect b="b" l="l" r="r" t="t"/>
              <a:pathLst>
                <a:path extrusionOk="0" h="5006" w="1383">
                  <a:moveTo>
                    <a:pt x="763" y="4355"/>
                  </a:moveTo>
                  <a:lnTo>
                    <a:pt x="763" y="4355"/>
                  </a:lnTo>
                  <a:cubicBezTo>
                    <a:pt x="759" y="4355"/>
                    <a:pt x="755" y="4355"/>
                    <a:pt x="750" y="4356"/>
                  </a:cubicBezTo>
                  <a:cubicBezTo>
                    <a:pt x="755" y="4355"/>
                    <a:pt x="759" y="4355"/>
                    <a:pt x="763" y="4355"/>
                  </a:cubicBezTo>
                  <a:close/>
                  <a:moveTo>
                    <a:pt x="602" y="716"/>
                  </a:moveTo>
                  <a:lnTo>
                    <a:pt x="602" y="716"/>
                  </a:lnTo>
                  <a:cubicBezTo>
                    <a:pt x="602" y="715"/>
                    <a:pt x="602" y="713"/>
                    <a:pt x="602" y="711"/>
                  </a:cubicBezTo>
                  <a:cubicBezTo>
                    <a:pt x="602" y="713"/>
                    <a:pt x="602" y="714"/>
                    <a:pt x="602" y="716"/>
                  </a:cubicBezTo>
                  <a:close/>
                  <a:moveTo>
                    <a:pt x="307" y="1471"/>
                  </a:moveTo>
                  <a:lnTo>
                    <a:pt x="307" y="1471"/>
                  </a:lnTo>
                  <a:cubicBezTo>
                    <a:pt x="307" y="1471"/>
                    <a:pt x="307" y="1471"/>
                    <a:pt x="307" y="1472"/>
                  </a:cubicBezTo>
                  <a:cubicBezTo>
                    <a:pt x="307" y="1473"/>
                    <a:pt x="308" y="1473"/>
                    <a:pt x="308" y="1474"/>
                  </a:cubicBezTo>
                  <a:cubicBezTo>
                    <a:pt x="309" y="1480"/>
                    <a:pt x="312" y="1488"/>
                    <a:pt x="317" y="1500"/>
                  </a:cubicBezTo>
                  <a:cubicBezTo>
                    <a:pt x="317" y="1500"/>
                    <a:pt x="317" y="1500"/>
                    <a:pt x="317" y="1501"/>
                  </a:cubicBezTo>
                  <a:cubicBezTo>
                    <a:pt x="322" y="1517"/>
                    <a:pt x="320" y="1535"/>
                    <a:pt x="319" y="1552"/>
                  </a:cubicBezTo>
                  <a:cubicBezTo>
                    <a:pt x="317" y="1582"/>
                    <a:pt x="318" y="1613"/>
                    <a:pt x="319" y="1644"/>
                  </a:cubicBezTo>
                  <a:cubicBezTo>
                    <a:pt x="320" y="1648"/>
                    <a:pt x="320" y="1652"/>
                    <a:pt x="321" y="1657"/>
                  </a:cubicBezTo>
                  <a:cubicBezTo>
                    <a:pt x="323" y="1665"/>
                    <a:pt x="328" y="1673"/>
                    <a:pt x="327" y="1682"/>
                  </a:cubicBezTo>
                  <a:cubicBezTo>
                    <a:pt x="309" y="1672"/>
                    <a:pt x="296" y="1657"/>
                    <a:pt x="280" y="1644"/>
                  </a:cubicBezTo>
                  <a:cubicBezTo>
                    <a:pt x="277" y="1642"/>
                    <a:pt x="272" y="1641"/>
                    <a:pt x="272" y="1637"/>
                  </a:cubicBezTo>
                  <a:cubicBezTo>
                    <a:pt x="272" y="1632"/>
                    <a:pt x="274" y="1630"/>
                    <a:pt x="278" y="1627"/>
                  </a:cubicBezTo>
                  <a:cubicBezTo>
                    <a:pt x="284" y="1622"/>
                    <a:pt x="288" y="1614"/>
                    <a:pt x="289" y="1606"/>
                  </a:cubicBezTo>
                  <a:cubicBezTo>
                    <a:pt x="290" y="1598"/>
                    <a:pt x="288" y="1590"/>
                    <a:pt x="285" y="1582"/>
                  </a:cubicBezTo>
                  <a:cubicBezTo>
                    <a:pt x="283" y="1578"/>
                    <a:pt x="282" y="1574"/>
                    <a:pt x="280" y="1570"/>
                  </a:cubicBezTo>
                  <a:cubicBezTo>
                    <a:pt x="278" y="1559"/>
                    <a:pt x="283" y="1548"/>
                    <a:pt x="282" y="1537"/>
                  </a:cubicBezTo>
                  <a:cubicBezTo>
                    <a:pt x="280" y="1532"/>
                    <a:pt x="279" y="1528"/>
                    <a:pt x="278" y="1523"/>
                  </a:cubicBezTo>
                  <a:cubicBezTo>
                    <a:pt x="277" y="1511"/>
                    <a:pt x="285" y="1501"/>
                    <a:pt x="291" y="1492"/>
                  </a:cubicBezTo>
                  <a:cubicBezTo>
                    <a:pt x="299" y="1479"/>
                    <a:pt x="299" y="1453"/>
                    <a:pt x="302" y="1443"/>
                  </a:cubicBezTo>
                  <a:cubicBezTo>
                    <a:pt x="303" y="1451"/>
                    <a:pt x="305" y="1461"/>
                    <a:pt x="307" y="1471"/>
                  </a:cubicBezTo>
                  <a:close/>
                  <a:moveTo>
                    <a:pt x="1128" y="1617"/>
                  </a:moveTo>
                  <a:lnTo>
                    <a:pt x="1128" y="1617"/>
                  </a:lnTo>
                  <a:cubicBezTo>
                    <a:pt x="1116" y="1633"/>
                    <a:pt x="1099" y="1646"/>
                    <a:pt x="1095" y="1665"/>
                  </a:cubicBezTo>
                  <a:cubicBezTo>
                    <a:pt x="1092" y="1674"/>
                    <a:pt x="1093" y="1683"/>
                    <a:pt x="1086" y="1690"/>
                  </a:cubicBezTo>
                  <a:cubicBezTo>
                    <a:pt x="1083" y="1692"/>
                    <a:pt x="1079" y="1693"/>
                    <a:pt x="1076" y="1694"/>
                  </a:cubicBezTo>
                  <a:cubicBezTo>
                    <a:pt x="1063" y="1699"/>
                    <a:pt x="1053" y="1708"/>
                    <a:pt x="1047" y="1720"/>
                  </a:cubicBezTo>
                  <a:cubicBezTo>
                    <a:pt x="1050" y="1708"/>
                    <a:pt x="1053" y="1696"/>
                    <a:pt x="1056" y="1684"/>
                  </a:cubicBezTo>
                  <a:cubicBezTo>
                    <a:pt x="1058" y="1677"/>
                    <a:pt x="1059" y="1671"/>
                    <a:pt x="1059" y="1664"/>
                  </a:cubicBezTo>
                  <a:cubicBezTo>
                    <a:pt x="1060" y="1645"/>
                    <a:pt x="1052" y="1628"/>
                    <a:pt x="1048" y="1610"/>
                  </a:cubicBezTo>
                  <a:cubicBezTo>
                    <a:pt x="1048" y="1609"/>
                    <a:pt x="1048" y="1606"/>
                    <a:pt x="1048" y="1604"/>
                  </a:cubicBezTo>
                  <a:cubicBezTo>
                    <a:pt x="1049" y="1603"/>
                    <a:pt x="1050" y="1602"/>
                    <a:pt x="1050" y="1600"/>
                  </a:cubicBezTo>
                  <a:cubicBezTo>
                    <a:pt x="1051" y="1599"/>
                    <a:pt x="1050" y="1598"/>
                    <a:pt x="1049" y="1596"/>
                  </a:cubicBezTo>
                  <a:cubicBezTo>
                    <a:pt x="1047" y="1587"/>
                    <a:pt x="1052" y="1577"/>
                    <a:pt x="1059" y="1570"/>
                  </a:cubicBezTo>
                  <a:cubicBezTo>
                    <a:pt x="1066" y="1562"/>
                    <a:pt x="1074" y="1556"/>
                    <a:pt x="1075" y="1546"/>
                  </a:cubicBezTo>
                  <a:cubicBezTo>
                    <a:pt x="1076" y="1540"/>
                    <a:pt x="1073" y="1534"/>
                    <a:pt x="1073" y="1529"/>
                  </a:cubicBezTo>
                  <a:cubicBezTo>
                    <a:pt x="1074" y="1518"/>
                    <a:pt x="1082" y="1508"/>
                    <a:pt x="1080" y="1498"/>
                  </a:cubicBezTo>
                  <a:cubicBezTo>
                    <a:pt x="1080" y="1493"/>
                    <a:pt x="1078" y="1489"/>
                    <a:pt x="1078" y="1483"/>
                  </a:cubicBezTo>
                  <a:cubicBezTo>
                    <a:pt x="1076" y="1478"/>
                    <a:pt x="1079" y="1471"/>
                    <a:pt x="1080" y="1466"/>
                  </a:cubicBezTo>
                  <a:cubicBezTo>
                    <a:pt x="1084" y="1455"/>
                    <a:pt x="1088" y="1444"/>
                    <a:pt x="1092" y="1433"/>
                  </a:cubicBezTo>
                  <a:cubicBezTo>
                    <a:pt x="1092" y="1431"/>
                    <a:pt x="1093" y="1429"/>
                    <a:pt x="1095" y="1429"/>
                  </a:cubicBezTo>
                  <a:cubicBezTo>
                    <a:pt x="1095" y="1429"/>
                    <a:pt x="1095" y="1429"/>
                    <a:pt x="1096" y="1429"/>
                  </a:cubicBezTo>
                  <a:cubicBezTo>
                    <a:pt x="1095" y="1437"/>
                    <a:pt x="1095" y="1445"/>
                    <a:pt x="1095" y="1453"/>
                  </a:cubicBezTo>
                  <a:cubicBezTo>
                    <a:pt x="1095" y="1459"/>
                    <a:pt x="1095" y="1465"/>
                    <a:pt x="1098" y="1469"/>
                  </a:cubicBezTo>
                  <a:cubicBezTo>
                    <a:pt x="1099" y="1473"/>
                    <a:pt x="1103" y="1476"/>
                    <a:pt x="1106" y="1479"/>
                  </a:cubicBezTo>
                  <a:cubicBezTo>
                    <a:pt x="1113" y="1488"/>
                    <a:pt x="1119" y="1498"/>
                    <a:pt x="1124" y="1508"/>
                  </a:cubicBezTo>
                  <a:cubicBezTo>
                    <a:pt x="1126" y="1511"/>
                    <a:pt x="1127" y="1514"/>
                    <a:pt x="1127" y="1519"/>
                  </a:cubicBezTo>
                  <a:cubicBezTo>
                    <a:pt x="1127" y="1522"/>
                    <a:pt x="1125" y="1526"/>
                    <a:pt x="1124" y="1529"/>
                  </a:cubicBezTo>
                  <a:cubicBezTo>
                    <a:pt x="1120" y="1541"/>
                    <a:pt x="1119" y="1554"/>
                    <a:pt x="1118" y="1566"/>
                  </a:cubicBezTo>
                  <a:cubicBezTo>
                    <a:pt x="1118" y="1579"/>
                    <a:pt x="1117" y="1592"/>
                    <a:pt x="1125" y="1602"/>
                  </a:cubicBezTo>
                  <a:cubicBezTo>
                    <a:pt x="1128" y="1605"/>
                    <a:pt x="1131" y="1609"/>
                    <a:pt x="1130" y="1612"/>
                  </a:cubicBezTo>
                  <a:cubicBezTo>
                    <a:pt x="1130" y="1614"/>
                    <a:pt x="1129" y="1615"/>
                    <a:pt x="1128" y="1617"/>
                  </a:cubicBezTo>
                  <a:close/>
                  <a:moveTo>
                    <a:pt x="896" y="600"/>
                  </a:moveTo>
                  <a:lnTo>
                    <a:pt x="896" y="600"/>
                  </a:lnTo>
                  <a:lnTo>
                    <a:pt x="896" y="599"/>
                  </a:lnTo>
                  <a:lnTo>
                    <a:pt x="896" y="600"/>
                  </a:lnTo>
                  <a:close/>
                  <a:moveTo>
                    <a:pt x="894" y="606"/>
                  </a:moveTo>
                  <a:lnTo>
                    <a:pt x="894" y="606"/>
                  </a:lnTo>
                  <a:cubicBezTo>
                    <a:pt x="894" y="605"/>
                    <a:pt x="895" y="605"/>
                    <a:pt x="895" y="604"/>
                  </a:cubicBezTo>
                  <a:cubicBezTo>
                    <a:pt x="895" y="605"/>
                    <a:pt x="894" y="605"/>
                    <a:pt x="894" y="606"/>
                  </a:cubicBezTo>
                  <a:close/>
                  <a:moveTo>
                    <a:pt x="894" y="614"/>
                  </a:moveTo>
                  <a:lnTo>
                    <a:pt x="894" y="614"/>
                  </a:lnTo>
                  <a:cubicBezTo>
                    <a:pt x="894" y="612"/>
                    <a:pt x="894" y="611"/>
                    <a:pt x="894" y="610"/>
                  </a:cubicBezTo>
                  <a:cubicBezTo>
                    <a:pt x="894" y="611"/>
                    <a:pt x="894" y="612"/>
                    <a:pt x="894" y="614"/>
                  </a:cubicBezTo>
                  <a:close/>
                  <a:moveTo>
                    <a:pt x="1373" y="1681"/>
                  </a:moveTo>
                  <a:lnTo>
                    <a:pt x="1373" y="1681"/>
                  </a:lnTo>
                  <a:cubicBezTo>
                    <a:pt x="1376" y="1678"/>
                    <a:pt x="1378" y="1676"/>
                    <a:pt x="1373" y="1665"/>
                  </a:cubicBezTo>
                  <a:cubicBezTo>
                    <a:pt x="1369" y="1654"/>
                    <a:pt x="1361" y="1649"/>
                    <a:pt x="1364" y="1640"/>
                  </a:cubicBezTo>
                  <a:cubicBezTo>
                    <a:pt x="1368" y="1630"/>
                    <a:pt x="1369" y="1602"/>
                    <a:pt x="1359" y="1559"/>
                  </a:cubicBezTo>
                  <a:cubicBezTo>
                    <a:pt x="1349" y="1515"/>
                    <a:pt x="1301" y="1203"/>
                    <a:pt x="1291" y="1077"/>
                  </a:cubicBezTo>
                  <a:cubicBezTo>
                    <a:pt x="1281" y="951"/>
                    <a:pt x="1259" y="905"/>
                    <a:pt x="1255" y="900"/>
                  </a:cubicBezTo>
                  <a:cubicBezTo>
                    <a:pt x="1252" y="895"/>
                    <a:pt x="1242" y="895"/>
                    <a:pt x="1239" y="891"/>
                  </a:cubicBezTo>
                  <a:cubicBezTo>
                    <a:pt x="1235" y="888"/>
                    <a:pt x="1210" y="872"/>
                    <a:pt x="1174" y="861"/>
                  </a:cubicBezTo>
                  <a:cubicBezTo>
                    <a:pt x="1159" y="857"/>
                    <a:pt x="1114" y="836"/>
                    <a:pt x="1065" y="812"/>
                  </a:cubicBezTo>
                  <a:cubicBezTo>
                    <a:pt x="1065" y="792"/>
                    <a:pt x="1062" y="774"/>
                    <a:pt x="1058" y="754"/>
                  </a:cubicBezTo>
                  <a:cubicBezTo>
                    <a:pt x="1053" y="728"/>
                    <a:pt x="1040" y="704"/>
                    <a:pt x="1022" y="684"/>
                  </a:cubicBezTo>
                  <a:cubicBezTo>
                    <a:pt x="996" y="654"/>
                    <a:pt x="955" y="636"/>
                    <a:pt x="918" y="621"/>
                  </a:cubicBezTo>
                  <a:cubicBezTo>
                    <a:pt x="913" y="619"/>
                    <a:pt x="909" y="612"/>
                    <a:pt x="906" y="610"/>
                  </a:cubicBezTo>
                  <a:cubicBezTo>
                    <a:pt x="942" y="584"/>
                    <a:pt x="995" y="580"/>
                    <a:pt x="1029" y="549"/>
                  </a:cubicBezTo>
                  <a:cubicBezTo>
                    <a:pt x="1046" y="534"/>
                    <a:pt x="1056" y="512"/>
                    <a:pt x="1059" y="489"/>
                  </a:cubicBezTo>
                  <a:cubicBezTo>
                    <a:pt x="1060" y="473"/>
                    <a:pt x="1058" y="456"/>
                    <a:pt x="1055" y="439"/>
                  </a:cubicBezTo>
                  <a:cubicBezTo>
                    <a:pt x="1050" y="403"/>
                    <a:pt x="1049" y="366"/>
                    <a:pt x="1051" y="330"/>
                  </a:cubicBezTo>
                  <a:cubicBezTo>
                    <a:pt x="1053" y="301"/>
                    <a:pt x="1056" y="271"/>
                    <a:pt x="1052" y="241"/>
                  </a:cubicBezTo>
                  <a:cubicBezTo>
                    <a:pt x="1048" y="222"/>
                    <a:pt x="1042" y="203"/>
                    <a:pt x="1034" y="186"/>
                  </a:cubicBezTo>
                  <a:cubicBezTo>
                    <a:pt x="1019" y="155"/>
                    <a:pt x="999" y="127"/>
                    <a:pt x="975" y="103"/>
                  </a:cubicBezTo>
                  <a:cubicBezTo>
                    <a:pt x="951" y="80"/>
                    <a:pt x="924" y="61"/>
                    <a:pt x="896" y="45"/>
                  </a:cubicBezTo>
                  <a:cubicBezTo>
                    <a:pt x="866" y="27"/>
                    <a:pt x="835" y="11"/>
                    <a:pt x="802" y="6"/>
                  </a:cubicBezTo>
                  <a:cubicBezTo>
                    <a:pt x="768" y="0"/>
                    <a:pt x="732" y="7"/>
                    <a:pt x="706" y="29"/>
                  </a:cubicBezTo>
                  <a:cubicBezTo>
                    <a:pt x="699" y="35"/>
                    <a:pt x="693" y="42"/>
                    <a:pt x="685" y="48"/>
                  </a:cubicBezTo>
                  <a:cubicBezTo>
                    <a:pt x="670" y="57"/>
                    <a:pt x="652" y="57"/>
                    <a:pt x="635" y="62"/>
                  </a:cubicBezTo>
                  <a:cubicBezTo>
                    <a:pt x="583" y="77"/>
                    <a:pt x="552" y="133"/>
                    <a:pt x="542" y="186"/>
                  </a:cubicBezTo>
                  <a:cubicBezTo>
                    <a:pt x="532" y="241"/>
                    <a:pt x="538" y="296"/>
                    <a:pt x="528" y="350"/>
                  </a:cubicBezTo>
                  <a:cubicBezTo>
                    <a:pt x="523" y="372"/>
                    <a:pt x="517" y="394"/>
                    <a:pt x="517" y="418"/>
                  </a:cubicBezTo>
                  <a:cubicBezTo>
                    <a:pt x="516" y="442"/>
                    <a:pt x="524" y="466"/>
                    <a:pt x="535" y="488"/>
                  </a:cubicBezTo>
                  <a:cubicBezTo>
                    <a:pt x="543" y="504"/>
                    <a:pt x="554" y="519"/>
                    <a:pt x="567" y="532"/>
                  </a:cubicBezTo>
                  <a:cubicBezTo>
                    <a:pt x="572" y="565"/>
                    <a:pt x="574" y="582"/>
                    <a:pt x="602" y="608"/>
                  </a:cubicBezTo>
                  <a:cubicBezTo>
                    <a:pt x="602" y="608"/>
                    <a:pt x="608" y="611"/>
                    <a:pt x="608" y="625"/>
                  </a:cubicBezTo>
                  <a:cubicBezTo>
                    <a:pt x="608" y="634"/>
                    <a:pt x="605" y="665"/>
                    <a:pt x="603" y="693"/>
                  </a:cubicBezTo>
                  <a:cubicBezTo>
                    <a:pt x="600" y="695"/>
                    <a:pt x="590" y="702"/>
                    <a:pt x="577" y="725"/>
                  </a:cubicBezTo>
                  <a:cubicBezTo>
                    <a:pt x="561" y="754"/>
                    <a:pt x="553" y="757"/>
                    <a:pt x="537" y="762"/>
                  </a:cubicBezTo>
                  <a:cubicBezTo>
                    <a:pt x="521" y="768"/>
                    <a:pt x="505" y="774"/>
                    <a:pt x="500" y="781"/>
                  </a:cubicBezTo>
                  <a:cubicBezTo>
                    <a:pt x="494" y="789"/>
                    <a:pt x="255" y="826"/>
                    <a:pt x="234" y="836"/>
                  </a:cubicBezTo>
                  <a:cubicBezTo>
                    <a:pt x="234" y="836"/>
                    <a:pt x="225" y="831"/>
                    <a:pt x="216" y="844"/>
                  </a:cubicBezTo>
                  <a:cubicBezTo>
                    <a:pt x="207" y="857"/>
                    <a:pt x="158" y="991"/>
                    <a:pt x="140" y="1086"/>
                  </a:cubicBezTo>
                  <a:cubicBezTo>
                    <a:pt x="123" y="1181"/>
                    <a:pt x="30" y="1494"/>
                    <a:pt x="23" y="1538"/>
                  </a:cubicBezTo>
                  <a:cubicBezTo>
                    <a:pt x="18" y="1563"/>
                    <a:pt x="6" y="1570"/>
                    <a:pt x="8" y="1583"/>
                  </a:cubicBezTo>
                  <a:cubicBezTo>
                    <a:pt x="9" y="1597"/>
                    <a:pt x="6" y="1597"/>
                    <a:pt x="4" y="1609"/>
                  </a:cubicBezTo>
                  <a:cubicBezTo>
                    <a:pt x="2" y="1620"/>
                    <a:pt x="0" y="1631"/>
                    <a:pt x="4" y="1634"/>
                  </a:cubicBezTo>
                  <a:cubicBezTo>
                    <a:pt x="8" y="1637"/>
                    <a:pt x="2" y="1646"/>
                    <a:pt x="6" y="1655"/>
                  </a:cubicBezTo>
                  <a:cubicBezTo>
                    <a:pt x="10" y="1665"/>
                    <a:pt x="5" y="1666"/>
                    <a:pt x="13" y="1671"/>
                  </a:cubicBezTo>
                  <a:cubicBezTo>
                    <a:pt x="22" y="1676"/>
                    <a:pt x="18" y="1695"/>
                    <a:pt x="36" y="1720"/>
                  </a:cubicBezTo>
                  <a:cubicBezTo>
                    <a:pt x="54" y="1742"/>
                    <a:pt x="186" y="1877"/>
                    <a:pt x="218" y="1917"/>
                  </a:cubicBezTo>
                  <a:cubicBezTo>
                    <a:pt x="233" y="1950"/>
                    <a:pt x="263" y="1958"/>
                    <a:pt x="274" y="1963"/>
                  </a:cubicBezTo>
                  <a:cubicBezTo>
                    <a:pt x="274" y="1963"/>
                    <a:pt x="234" y="2020"/>
                    <a:pt x="231" y="2115"/>
                  </a:cubicBezTo>
                  <a:cubicBezTo>
                    <a:pt x="231" y="2115"/>
                    <a:pt x="232" y="2114"/>
                    <a:pt x="238" y="2115"/>
                  </a:cubicBezTo>
                  <a:cubicBezTo>
                    <a:pt x="238" y="2115"/>
                    <a:pt x="235" y="2166"/>
                    <a:pt x="236" y="2182"/>
                  </a:cubicBezTo>
                  <a:cubicBezTo>
                    <a:pt x="236" y="2185"/>
                    <a:pt x="238" y="2186"/>
                    <a:pt x="239" y="2189"/>
                  </a:cubicBezTo>
                  <a:cubicBezTo>
                    <a:pt x="238" y="2188"/>
                    <a:pt x="238" y="2188"/>
                    <a:pt x="237" y="2188"/>
                  </a:cubicBezTo>
                  <a:cubicBezTo>
                    <a:pt x="241" y="2193"/>
                    <a:pt x="249" y="2198"/>
                    <a:pt x="260" y="2205"/>
                  </a:cubicBezTo>
                  <a:cubicBezTo>
                    <a:pt x="245" y="2287"/>
                    <a:pt x="239" y="2376"/>
                    <a:pt x="239" y="2449"/>
                  </a:cubicBezTo>
                  <a:cubicBezTo>
                    <a:pt x="239" y="2544"/>
                    <a:pt x="260" y="2740"/>
                    <a:pt x="271" y="2787"/>
                  </a:cubicBezTo>
                  <a:cubicBezTo>
                    <a:pt x="302" y="2913"/>
                    <a:pt x="347" y="3035"/>
                    <a:pt x="378" y="3160"/>
                  </a:cubicBezTo>
                  <a:cubicBezTo>
                    <a:pt x="393" y="3223"/>
                    <a:pt x="406" y="3287"/>
                    <a:pt x="411" y="3352"/>
                  </a:cubicBezTo>
                  <a:cubicBezTo>
                    <a:pt x="416" y="3416"/>
                    <a:pt x="403" y="3481"/>
                    <a:pt x="408" y="3543"/>
                  </a:cubicBezTo>
                  <a:cubicBezTo>
                    <a:pt x="410" y="3563"/>
                    <a:pt x="415" y="3582"/>
                    <a:pt x="415" y="3600"/>
                  </a:cubicBezTo>
                  <a:cubicBezTo>
                    <a:pt x="415" y="3611"/>
                    <a:pt x="413" y="3622"/>
                    <a:pt x="412" y="3633"/>
                  </a:cubicBezTo>
                  <a:cubicBezTo>
                    <a:pt x="410" y="3648"/>
                    <a:pt x="406" y="3663"/>
                    <a:pt x="405" y="3679"/>
                  </a:cubicBezTo>
                  <a:cubicBezTo>
                    <a:pt x="403" y="3730"/>
                    <a:pt x="397" y="3782"/>
                    <a:pt x="400" y="3833"/>
                  </a:cubicBezTo>
                  <a:cubicBezTo>
                    <a:pt x="404" y="3889"/>
                    <a:pt x="410" y="3944"/>
                    <a:pt x="418" y="4000"/>
                  </a:cubicBezTo>
                  <a:cubicBezTo>
                    <a:pt x="431" y="4111"/>
                    <a:pt x="451" y="4222"/>
                    <a:pt x="477" y="4331"/>
                  </a:cubicBezTo>
                  <a:cubicBezTo>
                    <a:pt x="482" y="4350"/>
                    <a:pt x="480" y="4363"/>
                    <a:pt x="501" y="4363"/>
                  </a:cubicBezTo>
                  <a:cubicBezTo>
                    <a:pt x="503" y="4363"/>
                    <a:pt x="505" y="4363"/>
                    <a:pt x="509" y="4363"/>
                  </a:cubicBezTo>
                  <a:lnTo>
                    <a:pt x="509" y="4364"/>
                  </a:lnTo>
                  <a:cubicBezTo>
                    <a:pt x="509" y="4372"/>
                    <a:pt x="512" y="4380"/>
                    <a:pt x="513" y="4388"/>
                  </a:cubicBezTo>
                  <a:cubicBezTo>
                    <a:pt x="515" y="4395"/>
                    <a:pt x="516" y="4403"/>
                    <a:pt x="517" y="4410"/>
                  </a:cubicBezTo>
                  <a:cubicBezTo>
                    <a:pt x="519" y="4418"/>
                    <a:pt x="521" y="4427"/>
                    <a:pt x="521" y="4435"/>
                  </a:cubicBezTo>
                  <a:cubicBezTo>
                    <a:pt x="522" y="4464"/>
                    <a:pt x="511" y="4483"/>
                    <a:pt x="506" y="4505"/>
                  </a:cubicBezTo>
                  <a:cubicBezTo>
                    <a:pt x="501" y="4526"/>
                    <a:pt x="521" y="4552"/>
                    <a:pt x="517" y="4574"/>
                  </a:cubicBezTo>
                  <a:cubicBezTo>
                    <a:pt x="513" y="4595"/>
                    <a:pt x="494" y="4650"/>
                    <a:pt x="493" y="4682"/>
                  </a:cubicBezTo>
                  <a:cubicBezTo>
                    <a:pt x="491" y="4700"/>
                    <a:pt x="487" y="4731"/>
                    <a:pt x="483" y="4764"/>
                  </a:cubicBezTo>
                  <a:cubicBezTo>
                    <a:pt x="483" y="4764"/>
                    <a:pt x="440" y="4895"/>
                    <a:pt x="463" y="4930"/>
                  </a:cubicBezTo>
                  <a:cubicBezTo>
                    <a:pt x="485" y="4965"/>
                    <a:pt x="531" y="4992"/>
                    <a:pt x="551" y="4997"/>
                  </a:cubicBezTo>
                  <a:cubicBezTo>
                    <a:pt x="571" y="5002"/>
                    <a:pt x="641" y="4959"/>
                    <a:pt x="660" y="4940"/>
                  </a:cubicBezTo>
                  <a:cubicBezTo>
                    <a:pt x="679" y="4921"/>
                    <a:pt x="679" y="4894"/>
                    <a:pt x="679" y="4875"/>
                  </a:cubicBezTo>
                  <a:cubicBezTo>
                    <a:pt x="680" y="4855"/>
                    <a:pt x="671" y="4815"/>
                    <a:pt x="671" y="4807"/>
                  </a:cubicBezTo>
                  <a:cubicBezTo>
                    <a:pt x="671" y="4807"/>
                    <a:pt x="671" y="4807"/>
                    <a:pt x="671" y="4806"/>
                  </a:cubicBezTo>
                  <a:cubicBezTo>
                    <a:pt x="671" y="4802"/>
                    <a:pt x="671" y="4798"/>
                    <a:pt x="671" y="4793"/>
                  </a:cubicBezTo>
                  <a:cubicBezTo>
                    <a:pt x="672" y="4769"/>
                    <a:pt x="675" y="4731"/>
                    <a:pt x="677" y="4696"/>
                  </a:cubicBezTo>
                  <a:cubicBezTo>
                    <a:pt x="679" y="4663"/>
                    <a:pt x="688" y="4583"/>
                    <a:pt x="689" y="4556"/>
                  </a:cubicBezTo>
                  <a:cubicBezTo>
                    <a:pt x="689" y="4529"/>
                    <a:pt x="675" y="4484"/>
                    <a:pt x="675" y="4484"/>
                  </a:cubicBezTo>
                  <a:cubicBezTo>
                    <a:pt x="674" y="4481"/>
                    <a:pt x="674" y="4479"/>
                    <a:pt x="673" y="4477"/>
                  </a:cubicBezTo>
                  <a:cubicBezTo>
                    <a:pt x="669" y="4458"/>
                    <a:pt x="661" y="4450"/>
                    <a:pt x="651" y="4412"/>
                  </a:cubicBezTo>
                  <a:cubicBezTo>
                    <a:pt x="648" y="4400"/>
                    <a:pt x="648" y="4387"/>
                    <a:pt x="648" y="4374"/>
                  </a:cubicBezTo>
                  <a:cubicBezTo>
                    <a:pt x="648" y="4370"/>
                    <a:pt x="648" y="4365"/>
                    <a:pt x="648" y="4361"/>
                  </a:cubicBezTo>
                  <a:cubicBezTo>
                    <a:pt x="648" y="4359"/>
                    <a:pt x="648" y="4358"/>
                    <a:pt x="648" y="4357"/>
                  </a:cubicBezTo>
                  <a:cubicBezTo>
                    <a:pt x="651" y="4357"/>
                    <a:pt x="654" y="4356"/>
                    <a:pt x="655" y="4356"/>
                  </a:cubicBezTo>
                  <a:cubicBezTo>
                    <a:pt x="665" y="4356"/>
                    <a:pt x="672" y="4348"/>
                    <a:pt x="673" y="4339"/>
                  </a:cubicBezTo>
                  <a:cubicBezTo>
                    <a:pt x="686" y="4141"/>
                    <a:pt x="695" y="3942"/>
                    <a:pt x="698" y="3744"/>
                  </a:cubicBezTo>
                  <a:cubicBezTo>
                    <a:pt x="699" y="3715"/>
                    <a:pt x="699" y="3687"/>
                    <a:pt x="695" y="3659"/>
                  </a:cubicBezTo>
                  <a:cubicBezTo>
                    <a:pt x="699" y="3615"/>
                    <a:pt x="704" y="3563"/>
                    <a:pt x="707" y="3537"/>
                  </a:cubicBezTo>
                  <a:cubicBezTo>
                    <a:pt x="711" y="3499"/>
                    <a:pt x="711" y="3385"/>
                    <a:pt x="712" y="3355"/>
                  </a:cubicBezTo>
                  <a:cubicBezTo>
                    <a:pt x="713" y="3327"/>
                    <a:pt x="713" y="3338"/>
                    <a:pt x="713" y="3286"/>
                  </a:cubicBezTo>
                  <a:cubicBezTo>
                    <a:pt x="713" y="3234"/>
                    <a:pt x="709" y="3102"/>
                    <a:pt x="709" y="3034"/>
                  </a:cubicBezTo>
                  <a:cubicBezTo>
                    <a:pt x="709" y="2984"/>
                    <a:pt x="707" y="2936"/>
                    <a:pt x="706" y="2894"/>
                  </a:cubicBezTo>
                  <a:lnTo>
                    <a:pt x="707" y="2894"/>
                  </a:lnTo>
                  <a:lnTo>
                    <a:pt x="706" y="2894"/>
                  </a:lnTo>
                  <a:cubicBezTo>
                    <a:pt x="706" y="2878"/>
                    <a:pt x="706" y="2863"/>
                    <a:pt x="707" y="2849"/>
                  </a:cubicBezTo>
                  <a:cubicBezTo>
                    <a:pt x="707" y="2846"/>
                    <a:pt x="707" y="2841"/>
                    <a:pt x="707" y="2837"/>
                  </a:cubicBezTo>
                  <a:cubicBezTo>
                    <a:pt x="707" y="2828"/>
                    <a:pt x="708" y="2821"/>
                    <a:pt x="708" y="2819"/>
                  </a:cubicBezTo>
                  <a:cubicBezTo>
                    <a:pt x="708" y="2815"/>
                    <a:pt x="709" y="2811"/>
                    <a:pt x="709" y="2807"/>
                  </a:cubicBezTo>
                  <a:cubicBezTo>
                    <a:pt x="711" y="2759"/>
                    <a:pt x="715" y="2697"/>
                    <a:pt x="715" y="2665"/>
                  </a:cubicBezTo>
                  <a:cubicBezTo>
                    <a:pt x="715" y="2653"/>
                    <a:pt x="715" y="2642"/>
                    <a:pt x="715" y="2630"/>
                  </a:cubicBezTo>
                  <a:cubicBezTo>
                    <a:pt x="717" y="2606"/>
                    <a:pt x="720" y="2581"/>
                    <a:pt x="724" y="2574"/>
                  </a:cubicBezTo>
                  <a:cubicBezTo>
                    <a:pt x="725" y="2574"/>
                    <a:pt x="725" y="2574"/>
                    <a:pt x="726" y="2574"/>
                  </a:cubicBezTo>
                  <a:cubicBezTo>
                    <a:pt x="727" y="2575"/>
                    <a:pt x="729" y="2578"/>
                    <a:pt x="729" y="2581"/>
                  </a:cubicBezTo>
                  <a:cubicBezTo>
                    <a:pt x="732" y="2597"/>
                    <a:pt x="733" y="2613"/>
                    <a:pt x="733" y="2630"/>
                  </a:cubicBezTo>
                  <a:cubicBezTo>
                    <a:pt x="733" y="2636"/>
                    <a:pt x="732" y="2643"/>
                    <a:pt x="732" y="2651"/>
                  </a:cubicBezTo>
                  <a:cubicBezTo>
                    <a:pt x="731" y="2686"/>
                    <a:pt x="733" y="3019"/>
                    <a:pt x="730" y="3066"/>
                  </a:cubicBezTo>
                  <a:cubicBezTo>
                    <a:pt x="727" y="3112"/>
                    <a:pt x="715" y="3411"/>
                    <a:pt x="715" y="3449"/>
                  </a:cubicBezTo>
                  <a:cubicBezTo>
                    <a:pt x="715" y="3487"/>
                    <a:pt x="726" y="3539"/>
                    <a:pt x="730" y="3572"/>
                  </a:cubicBezTo>
                  <a:cubicBezTo>
                    <a:pt x="731" y="3578"/>
                    <a:pt x="732" y="3586"/>
                    <a:pt x="734" y="3595"/>
                  </a:cubicBezTo>
                  <a:lnTo>
                    <a:pt x="733" y="3595"/>
                  </a:lnTo>
                  <a:cubicBezTo>
                    <a:pt x="737" y="3671"/>
                    <a:pt x="739" y="3747"/>
                    <a:pt x="740" y="3823"/>
                  </a:cubicBezTo>
                  <a:cubicBezTo>
                    <a:pt x="740" y="3865"/>
                    <a:pt x="740" y="3906"/>
                    <a:pt x="739" y="3947"/>
                  </a:cubicBezTo>
                  <a:lnTo>
                    <a:pt x="737" y="4342"/>
                  </a:lnTo>
                  <a:cubicBezTo>
                    <a:pt x="737" y="4349"/>
                    <a:pt x="740" y="4353"/>
                    <a:pt x="746" y="4355"/>
                  </a:cubicBezTo>
                  <a:lnTo>
                    <a:pt x="747" y="4356"/>
                  </a:lnTo>
                  <a:cubicBezTo>
                    <a:pt x="748" y="4356"/>
                    <a:pt x="748" y="4356"/>
                    <a:pt x="749" y="4356"/>
                  </a:cubicBezTo>
                  <a:cubicBezTo>
                    <a:pt x="748" y="4381"/>
                    <a:pt x="747" y="4400"/>
                    <a:pt x="747" y="4406"/>
                  </a:cubicBezTo>
                  <a:cubicBezTo>
                    <a:pt x="743" y="4437"/>
                    <a:pt x="727" y="4449"/>
                    <a:pt x="721" y="4468"/>
                  </a:cubicBezTo>
                  <a:cubicBezTo>
                    <a:pt x="717" y="4479"/>
                    <a:pt x="718" y="4493"/>
                    <a:pt x="719" y="4504"/>
                  </a:cubicBezTo>
                  <a:cubicBezTo>
                    <a:pt x="719" y="4505"/>
                    <a:pt x="705" y="4532"/>
                    <a:pt x="702" y="4558"/>
                  </a:cubicBezTo>
                  <a:cubicBezTo>
                    <a:pt x="701" y="4576"/>
                    <a:pt x="702" y="4606"/>
                    <a:pt x="703" y="4629"/>
                  </a:cubicBezTo>
                  <a:cubicBezTo>
                    <a:pt x="701" y="4677"/>
                    <a:pt x="694" y="4757"/>
                    <a:pt x="693" y="4801"/>
                  </a:cubicBezTo>
                  <a:cubicBezTo>
                    <a:pt x="691" y="4802"/>
                    <a:pt x="689" y="4807"/>
                    <a:pt x="685" y="4821"/>
                  </a:cubicBezTo>
                  <a:cubicBezTo>
                    <a:pt x="676" y="4849"/>
                    <a:pt x="681" y="4907"/>
                    <a:pt x="685" y="4919"/>
                  </a:cubicBezTo>
                  <a:cubicBezTo>
                    <a:pt x="688" y="4931"/>
                    <a:pt x="697" y="4940"/>
                    <a:pt x="729" y="4968"/>
                  </a:cubicBezTo>
                  <a:cubicBezTo>
                    <a:pt x="762" y="4997"/>
                    <a:pt x="784" y="5005"/>
                    <a:pt x="804" y="4995"/>
                  </a:cubicBezTo>
                  <a:cubicBezTo>
                    <a:pt x="851" y="4971"/>
                    <a:pt x="910" y="4927"/>
                    <a:pt x="911" y="4890"/>
                  </a:cubicBezTo>
                  <a:cubicBezTo>
                    <a:pt x="911" y="4852"/>
                    <a:pt x="896" y="4753"/>
                    <a:pt x="896" y="4753"/>
                  </a:cubicBezTo>
                  <a:cubicBezTo>
                    <a:pt x="895" y="4752"/>
                    <a:pt x="894" y="4753"/>
                    <a:pt x="894" y="4755"/>
                  </a:cubicBezTo>
                  <a:cubicBezTo>
                    <a:pt x="898" y="4703"/>
                    <a:pt x="894" y="4648"/>
                    <a:pt x="888" y="4620"/>
                  </a:cubicBezTo>
                  <a:cubicBezTo>
                    <a:pt x="882" y="4588"/>
                    <a:pt x="880" y="4560"/>
                    <a:pt x="888" y="4539"/>
                  </a:cubicBezTo>
                  <a:cubicBezTo>
                    <a:pt x="897" y="4518"/>
                    <a:pt x="890" y="4475"/>
                    <a:pt x="888" y="4437"/>
                  </a:cubicBezTo>
                  <a:cubicBezTo>
                    <a:pt x="888" y="4413"/>
                    <a:pt x="893" y="4395"/>
                    <a:pt x="901" y="4366"/>
                  </a:cubicBezTo>
                  <a:cubicBezTo>
                    <a:pt x="901" y="4366"/>
                    <a:pt x="901" y="4366"/>
                    <a:pt x="901" y="4365"/>
                  </a:cubicBezTo>
                  <a:cubicBezTo>
                    <a:pt x="905" y="4365"/>
                    <a:pt x="909" y="4365"/>
                    <a:pt x="914" y="4365"/>
                  </a:cubicBezTo>
                  <a:cubicBezTo>
                    <a:pt x="927" y="4364"/>
                    <a:pt x="937" y="4361"/>
                    <a:pt x="938" y="4348"/>
                  </a:cubicBezTo>
                  <a:cubicBezTo>
                    <a:pt x="949" y="4276"/>
                    <a:pt x="961" y="4203"/>
                    <a:pt x="978" y="4132"/>
                  </a:cubicBezTo>
                  <a:cubicBezTo>
                    <a:pt x="994" y="4067"/>
                    <a:pt x="1002" y="4002"/>
                    <a:pt x="1017" y="3937"/>
                  </a:cubicBezTo>
                  <a:cubicBezTo>
                    <a:pt x="1030" y="3870"/>
                    <a:pt x="1028" y="3809"/>
                    <a:pt x="1019" y="3737"/>
                  </a:cubicBezTo>
                  <a:cubicBezTo>
                    <a:pt x="1019" y="3717"/>
                    <a:pt x="1008" y="3699"/>
                    <a:pt x="1008" y="3682"/>
                  </a:cubicBezTo>
                  <a:cubicBezTo>
                    <a:pt x="1008" y="3665"/>
                    <a:pt x="1010" y="3649"/>
                    <a:pt x="1012" y="3633"/>
                  </a:cubicBezTo>
                  <a:cubicBezTo>
                    <a:pt x="1014" y="3623"/>
                    <a:pt x="1017" y="3613"/>
                    <a:pt x="1013" y="3604"/>
                  </a:cubicBezTo>
                  <a:cubicBezTo>
                    <a:pt x="1011" y="3599"/>
                    <a:pt x="1008" y="3596"/>
                    <a:pt x="1005" y="3590"/>
                  </a:cubicBezTo>
                  <a:cubicBezTo>
                    <a:pt x="1002" y="3583"/>
                    <a:pt x="1003" y="3576"/>
                    <a:pt x="1003" y="3568"/>
                  </a:cubicBezTo>
                  <a:cubicBezTo>
                    <a:pt x="1006" y="3509"/>
                    <a:pt x="1005" y="3447"/>
                    <a:pt x="1012" y="3388"/>
                  </a:cubicBezTo>
                  <a:cubicBezTo>
                    <a:pt x="1018" y="3328"/>
                    <a:pt x="1037" y="3271"/>
                    <a:pt x="1042" y="3211"/>
                  </a:cubicBezTo>
                  <a:cubicBezTo>
                    <a:pt x="1050" y="3094"/>
                    <a:pt x="1169" y="2758"/>
                    <a:pt x="1195" y="2529"/>
                  </a:cubicBezTo>
                  <a:cubicBezTo>
                    <a:pt x="1209" y="2405"/>
                    <a:pt x="1187" y="2273"/>
                    <a:pt x="1163" y="2178"/>
                  </a:cubicBezTo>
                  <a:cubicBezTo>
                    <a:pt x="1175" y="2172"/>
                    <a:pt x="1171" y="2168"/>
                    <a:pt x="1170" y="2155"/>
                  </a:cubicBezTo>
                  <a:cubicBezTo>
                    <a:pt x="1168" y="2142"/>
                    <a:pt x="1155" y="2096"/>
                    <a:pt x="1156" y="2097"/>
                  </a:cubicBezTo>
                  <a:cubicBezTo>
                    <a:pt x="1158" y="2097"/>
                    <a:pt x="1166" y="2090"/>
                    <a:pt x="1166" y="2090"/>
                  </a:cubicBezTo>
                  <a:cubicBezTo>
                    <a:pt x="1166" y="2090"/>
                    <a:pt x="1169" y="2089"/>
                    <a:pt x="1160" y="2050"/>
                  </a:cubicBezTo>
                  <a:cubicBezTo>
                    <a:pt x="1151" y="2011"/>
                    <a:pt x="1142" y="1991"/>
                    <a:pt x="1143" y="1981"/>
                  </a:cubicBezTo>
                  <a:cubicBezTo>
                    <a:pt x="1144" y="1971"/>
                    <a:pt x="1159" y="1965"/>
                    <a:pt x="1210" y="1916"/>
                  </a:cubicBezTo>
                  <a:cubicBezTo>
                    <a:pt x="1262" y="1866"/>
                    <a:pt x="1353" y="1736"/>
                    <a:pt x="1360" y="1726"/>
                  </a:cubicBezTo>
                  <a:cubicBezTo>
                    <a:pt x="1367" y="1717"/>
                    <a:pt x="1362" y="1721"/>
                    <a:pt x="1372" y="1713"/>
                  </a:cubicBezTo>
                  <a:cubicBezTo>
                    <a:pt x="1382" y="1706"/>
                    <a:pt x="1371" y="1685"/>
                    <a:pt x="1373" y="16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2465388" y="2784475"/>
              <a:ext cx="588962" cy="1968500"/>
            </a:xfrm>
            <a:custGeom>
              <a:rect b="b" l="l" r="r" t="t"/>
              <a:pathLst>
                <a:path extrusionOk="0" h="5470" w="1635">
                  <a:moveTo>
                    <a:pt x="1485" y="2538"/>
                  </a:moveTo>
                  <a:lnTo>
                    <a:pt x="1485" y="2538"/>
                  </a:lnTo>
                  <a:cubicBezTo>
                    <a:pt x="1447" y="2506"/>
                    <a:pt x="1423" y="2494"/>
                    <a:pt x="1421" y="2493"/>
                  </a:cubicBezTo>
                  <a:cubicBezTo>
                    <a:pt x="1428" y="2494"/>
                    <a:pt x="1434" y="2497"/>
                    <a:pt x="1440" y="2500"/>
                  </a:cubicBezTo>
                  <a:cubicBezTo>
                    <a:pt x="1450" y="2507"/>
                    <a:pt x="1478" y="2531"/>
                    <a:pt x="1503" y="2552"/>
                  </a:cubicBezTo>
                  <a:cubicBezTo>
                    <a:pt x="1498" y="2548"/>
                    <a:pt x="1493" y="2544"/>
                    <a:pt x="1485" y="2538"/>
                  </a:cubicBezTo>
                  <a:close/>
                  <a:moveTo>
                    <a:pt x="129" y="2557"/>
                  </a:moveTo>
                  <a:lnTo>
                    <a:pt x="129" y="2557"/>
                  </a:lnTo>
                  <a:cubicBezTo>
                    <a:pt x="132" y="2555"/>
                    <a:pt x="136" y="2552"/>
                    <a:pt x="140" y="2548"/>
                  </a:cubicBezTo>
                  <a:cubicBezTo>
                    <a:pt x="136" y="2552"/>
                    <a:pt x="133" y="2555"/>
                    <a:pt x="130" y="2558"/>
                  </a:cubicBezTo>
                  <a:cubicBezTo>
                    <a:pt x="129" y="2558"/>
                    <a:pt x="129" y="2557"/>
                    <a:pt x="129" y="2557"/>
                  </a:cubicBezTo>
                  <a:close/>
                  <a:moveTo>
                    <a:pt x="257" y="2501"/>
                  </a:moveTo>
                  <a:lnTo>
                    <a:pt x="257" y="2501"/>
                  </a:lnTo>
                  <a:cubicBezTo>
                    <a:pt x="240" y="2503"/>
                    <a:pt x="216" y="2508"/>
                    <a:pt x="199" y="2516"/>
                  </a:cubicBezTo>
                  <a:cubicBezTo>
                    <a:pt x="182" y="2523"/>
                    <a:pt x="168" y="2530"/>
                    <a:pt x="156" y="2538"/>
                  </a:cubicBezTo>
                  <a:cubicBezTo>
                    <a:pt x="183" y="2520"/>
                    <a:pt x="218" y="2502"/>
                    <a:pt x="257" y="2501"/>
                  </a:cubicBezTo>
                  <a:close/>
                  <a:moveTo>
                    <a:pt x="351" y="1816"/>
                  </a:moveTo>
                  <a:lnTo>
                    <a:pt x="351" y="1816"/>
                  </a:lnTo>
                  <a:cubicBezTo>
                    <a:pt x="354" y="1834"/>
                    <a:pt x="356" y="1853"/>
                    <a:pt x="355" y="1871"/>
                  </a:cubicBezTo>
                  <a:cubicBezTo>
                    <a:pt x="355" y="1890"/>
                    <a:pt x="351" y="1909"/>
                    <a:pt x="348" y="1928"/>
                  </a:cubicBezTo>
                  <a:cubicBezTo>
                    <a:pt x="343" y="1951"/>
                    <a:pt x="348" y="1975"/>
                    <a:pt x="342" y="1998"/>
                  </a:cubicBezTo>
                  <a:cubicBezTo>
                    <a:pt x="336" y="2024"/>
                    <a:pt x="327" y="2051"/>
                    <a:pt x="319" y="2077"/>
                  </a:cubicBezTo>
                  <a:cubicBezTo>
                    <a:pt x="317" y="2084"/>
                    <a:pt x="314" y="2092"/>
                    <a:pt x="307" y="2093"/>
                  </a:cubicBezTo>
                  <a:cubicBezTo>
                    <a:pt x="296" y="2038"/>
                    <a:pt x="298" y="1980"/>
                    <a:pt x="311" y="1925"/>
                  </a:cubicBezTo>
                  <a:cubicBezTo>
                    <a:pt x="317" y="1904"/>
                    <a:pt x="324" y="1882"/>
                    <a:pt x="321" y="1859"/>
                  </a:cubicBezTo>
                  <a:cubicBezTo>
                    <a:pt x="320" y="1846"/>
                    <a:pt x="315" y="1832"/>
                    <a:pt x="312" y="1819"/>
                  </a:cubicBezTo>
                  <a:cubicBezTo>
                    <a:pt x="302" y="1779"/>
                    <a:pt x="310" y="1738"/>
                    <a:pt x="317" y="1698"/>
                  </a:cubicBezTo>
                  <a:cubicBezTo>
                    <a:pt x="322" y="1672"/>
                    <a:pt x="327" y="1644"/>
                    <a:pt x="332" y="1617"/>
                  </a:cubicBezTo>
                  <a:cubicBezTo>
                    <a:pt x="341" y="1640"/>
                    <a:pt x="344" y="1666"/>
                    <a:pt x="347" y="1690"/>
                  </a:cubicBezTo>
                  <a:cubicBezTo>
                    <a:pt x="352" y="1732"/>
                    <a:pt x="347" y="1774"/>
                    <a:pt x="351" y="1816"/>
                  </a:cubicBezTo>
                  <a:close/>
                  <a:moveTo>
                    <a:pt x="617" y="738"/>
                  </a:moveTo>
                  <a:lnTo>
                    <a:pt x="617" y="738"/>
                  </a:lnTo>
                  <a:cubicBezTo>
                    <a:pt x="617" y="735"/>
                    <a:pt x="617" y="732"/>
                    <a:pt x="617" y="730"/>
                  </a:cubicBezTo>
                  <a:cubicBezTo>
                    <a:pt x="617" y="734"/>
                    <a:pt x="617" y="736"/>
                    <a:pt x="617" y="738"/>
                  </a:cubicBezTo>
                  <a:close/>
                  <a:moveTo>
                    <a:pt x="1313" y="1573"/>
                  </a:moveTo>
                  <a:lnTo>
                    <a:pt x="1313" y="1573"/>
                  </a:lnTo>
                  <a:cubicBezTo>
                    <a:pt x="1314" y="1567"/>
                    <a:pt x="1316" y="1561"/>
                    <a:pt x="1322" y="1561"/>
                  </a:cubicBezTo>
                  <a:cubicBezTo>
                    <a:pt x="1324" y="1560"/>
                    <a:pt x="1337" y="1599"/>
                    <a:pt x="1337" y="1602"/>
                  </a:cubicBezTo>
                  <a:cubicBezTo>
                    <a:pt x="1346" y="1634"/>
                    <a:pt x="1349" y="1644"/>
                    <a:pt x="1347" y="1662"/>
                  </a:cubicBezTo>
                  <a:cubicBezTo>
                    <a:pt x="1345" y="1705"/>
                    <a:pt x="1344" y="1729"/>
                    <a:pt x="1342" y="1773"/>
                  </a:cubicBezTo>
                  <a:cubicBezTo>
                    <a:pt x="1340" y="1795"/>
                    <a:pt x="1339" y="1819"/>
                    <a:pt x="1353" y="1837"/>
                  </a:cubicBezTo>
                  <a:cubicBezTo>
                    <a:pt x="1358" y="1844"/>
                    <a:pt x="1366" y="1851"/>
                    <a:pt x="1366" y="1859"/>
                  </a:cubicBezTo>
                  <a:cubicBezTo>
                    <a:pt x="1365" y="1867"/>
                    <a:pt x="1359" y="1873"/>
                    <a:pt x="1359" y="1881"/>
                  </a:cubicBezTo>
                  <a:cubicBezTo>
                    <a:pt x="1359" y="1887"/>
                    <a:pt x="1362" y="1891"/>
                    <a:pt x="1365" y="1896"/>
                  </a:cubicBezTo>
                  <a:cubicBezTo>
                    <a:pt x="1371" y="1907"/>
                    <a:pt x="1372" y="1919"/>
                    <a:pt x="1373" y="1932"/>
                  </a:cubicBezTo>
                  <a:cubicBezTo>
                    <a:pt x="1374" y="1950"/>
                    <a:pt x="1375" y="1969"/>
                    <a:pt x="1377" y="1988"/>
                  </a:cubicBezTo>
                  <a:cubicBezTo>
                    <a:pt x="1377" y="1997"/>
                    <a:pt x="1378" y="2007"/>
                    <a:pt x="1376" y="2016"/>
                  </a:cubicBezTo>
                  <a:cubicBezTo>
                    <a:pt x="1375" y="2025"/>
                    <a:pt x="1372" y="2033"/>
                    <a:pt x="1369" y="2042"/>
                  </a:cubicBezTo>
                  <a:cubicBezTo>
                    <a:pt x="1363" y="2061"/>
                    <a:pt x="1350" y="2160"/>
                    <a:pt x="1350" y="2181"/>
                  </a:cubicBezTo>
                  <a:cubicBezTo>
                    <a:pt x="1350" y="2185"/>
                    <a:pt x="1347" y="2191"/>
                    <a:pt x="1344" y="2188"/>
                  </a:cubicBezTo>
                  <a:cubicBezTo>
                    <a:pt x="1343" y="2188"/>
                    <a:pt x="1343" y="2186"/>
                    <a:pt x="1342" y="2185"/>
                  </a:cubicBezTo>
                  <a:cubicBezTo>
                    <a:pt x="1329" y="2111"/>
                    <a:pt x="1340" y="1959"/>
                    <a:pt x="1318" y="1887"/>
                  </a:cubicBezTo>
                  <a:cubicBezTo>
                    <a:pt x="1315" y="1879"/>
                    <a:pt x="1312" y="1870"/>
                    <a:pt x="1311" y="1861"/>
                  </a:cubicBezTo>
                  <a:cubicBezTo>
                    <a:pt x="1310" y="1851"/>
                    <a:pt x="1311" y="1839"/>
                    <a:pt x="1311" y="1829"/>
                  </a:cubicBezTo>
                  <a:cubicBezTo>
                    <a:pt x="1317" y="1753"/>
                    <a:pt x="1299" y="1648"/>
                    <a:pt x="1313" y="1573"/>
                  </a:cubicBezTo>
                  <a:close/>
                  <a:moveTo>
                    <a:pt x="1402" y="2490"/>
                  </a:moveTo>
                  <a:lnTo>
                    <a:pt x="1402" y="2490"/>
                  </a:lnTo>
                  <a:cubicBezTo>
                    <a:pt x="1402" y="2490"/>
                    <a:pt x="1400" y="2490"/>
                    <a:pt x="1399" y="2490"/>
                  </a:cubicBezTo>
                  <a:cubicBezTo>
                    <a:pt x="1400" y="2490"/>
                    <a:pt x="1402" y="2490"/>
                    <a:pt x="1402" y="2490"/>
                  </a:cubicBezTo>
                  <a:close/>
                  <a:moveTo>
                    <a:pt x="1412" y="2491"/>
                  </a:moveTo>
                  <a:lnTo>
                    <a:pt x="1412" y="2491"/>
                  </a:lnTo>
                  <a:cubicBezTo>
                    <a:pt x="1410" y="2491"/>
                    <a:pt x="1409" y="2490"/>
                    <a:pt x="1408" y="2490"/>
                  </a:cubicBezTo>
                  <a:cubicBezTo>
                    <a:pt x="1409" y="2490"/>
                    <a:pt x="1410" y="2491"/>
                    <a:pt x="1412" y="2491"/>
                  </a:cubicBezTo>
                  <a:close/>
                  <a:moveTo>
                    <a:pt x="1421" y="2493"/>
                  </a:moveTo>
                  <a:lnTo>
                    <a:pt x="1421" y="2493"/>
                  </a:lnTo>
                  <a:cubicBezTo>
                    <a:pt x="1420" y="2493"/>
                    <a:pt x="1419" y="2492"/>
                    <a:pt x="1418" y="2492"/>
                  </a:cubicBezTo>
                  <a:cubicBezTo>
                    <a:pt x="1419" y="2492"/>
                    <a:pt x="1420" y="2493"/>
                    <a:pt x="1421" y="2493"/>
                  </a:cubicBezTo>
                  <a:close/>
                  <a:moveTo>
                    <a:pt x="1376" y="2491"/>
                  </a:moveTo>
                  <a:lnTo>
                    <a:pt x="1376" y="2491"/>
                  </a:lnTo>
                  <a:cubicBezTo>
                    <a:pt x="1377" y="2490"/>
                    <a:pt x="1385" y="2489"/>
                    <a:pt x="1395" y="2490"/>
                  </a:cubicBezTo>
                  <a:cubicBezTo>
                    <a:pt x="1385" y="2490"/>
                    <a:pt x="1378" y="2490"/>
                    <a:pt x="1376" y="2491"/>
                  </a:cubicBezTo>
                  <a:close/>
                  <a:moveTo>
                    <a:pt x="1364" y="2545"/>
                  </a:moveTo>
                  <a:lnTo>
                    <a:pt x="1364" y="2545"/>
                  </a:lnTo>
                  <a:lnTo>
                    <a:pt x="1364" y="2547"/>
                  </a:lnTo>
                  <a:cubicBezTo>
                    <a:pt x="1366" y="2547"/>
                    <a:pt x="1367" y="2547"/>
                    <a:pt x="1368" y="2547"/>
                  </a:cubicBezTo>
                  <a:cubicBezTo>
                    <a:pt x="1366" y="2548"/>
                    <a:pt x="1362" y="2550"/>
                    <a:pt x="1357" y="2554"/>
                  </a:cubicBezTo>
                  <a:cubicBezTo>
                    <a:pt x="1360" y="2550"/>
                    <a:pt x="1362" y="2547"/>
                    <a:pt x="1364" y="2545"/>
                  </a:cubicBezTo>
                  <a:close/>
                  <a:moveTo>
                    <a:pt x="1447" y="846"/>
                  </a:moveTo>
                  <a:lnTo>
                    <a:pt x="1447" y="846"/>
                  </a:lnTo>
                  <a:cubicBezTo>
                    <a:pt x="1447" y="846"/>
                    <a:pt x="1085" y="773"/>
                    <a:pt x="1044" y="756"/>
                  </a:cubicBezTo>
                  <a:cubicBezTo>
                    <a:pt x="1004" y="739"/>
                    <a:pt x="999" y="718"/>
                    <a:pt x="987" y="726"/>
                  </a:cubicBezTo>
                  <a:cubicBezTo>
                    <a:pt x="977" y="716"/>
                    <a:pt x="962" y="709"/>
                    <a:pt x="957" y="706"/>
                  </a:cubicBezTo>
                  <a:cubicBezTo>
                    <a:pt x="951" y="703"/>
                    <a:pt x="939" y="694"/>
                    <a:pt x="944" y="701"/>
                  </a:cubicBezTo>
                  <a:cubicBezTo>
                    <a:pt x="940" y="698"/>
                    <a:pt x="937" y="694"/>
                    <a:pt x="936" y="690"/>
                  </a:cubicBezTo>
                  <a:cubicBezTo>
                    <a:pt x="928" y="673"/>
                    <a:pt x="927" y="587"/>
                    <a:pt x="927" y="587"/>
                  </a:cubicBezTo>
                  <a:cubicBezTo>
                    <a:pt x="945" y="549"/>
                    <a:pt x="940" y="466"/>
                    <a:pt x="940" y="466"/>
                  </a:cubicBezTo>
                  <a:cubicBezTo>
                    <a:pt x="961" y="471"/>
                    <a:pt x="975" y="427"/>
                    <a:pt x="984" y="398"/>
                  </a:cubicBezTo>
                  <a:cubicBezTo>
                    <a:pt x="994" y="368"/>
                    <a:pt x="1008" y="358"/>
                    <a:pt x="993" y="329"/>
                  </a:cubicBezTo>
                  <a:cubicBezTo>
                    <a:pt x="979" y="301"/>
                    <a:pt x="944" y="325"/>
                    <a:pt x="944" y="325"/>
                  </a:cubicBezTo>
                  <a:cubicBezTo>
                    <a:pt x="947" y="286"/>
                    <a:pt x="937" y="181"/>
                    <a:pt x="918" y="118"/>
                  </a:cubicBezTo>
                  <a:cubicBezTo>
                    <a:pt x="899" y="56"/>
                    <a:pt x="743" y="2"/>
                    <a:pt x="677" y="1"/>
                  </a:cubicBezTo>
                  <a:cubicBezTo>
                    <a:pt x="612" y="0"/>
                    <a:pt x="532" y="47"/>
                    <a:pt x="499" y="89"/>
                  </a:cubicBezTo>
                  <a:cubicBezTo>
                    <a:pt x="467" y="130"/>
                    <a:pt x="466" y="140"/>
                    <a:pt x="471" y="216"/>
                  </a:cubicBezTo>
                  <a:cubicBezTo>
                    <a:pt x="476" y="287"/>
                    <a:pt x="510" y="368"/>
                    <a:pt x="515" y="379"/>
                  </a:cubicBezTo>
                  <a:cubicBezTo>
                    <a:pt x="509" y="374"/>
                    <a:pt x="485" y="365"/>
                    <a:pt x="475" y="387"/>
                  </a:cubicBezTo>
                  <a:cubicBezTo>
                    <a:pt x="448" y="458"/>
                    <a:pt x="560" y="544"/>
                    <a:pt x="560" y="544"/>
                  </a:cubicBezTo>
                  <a:cubicBezTo>
                    <a:pt x="569" y="605"/>
                    <a:pt x="604" y="619"/>
                    <a:pt x="607" y="635"/>
                  </a:cubicBezTo>
                  <a:cubicBezTo>
                    <a:pt x="609" y="648"/>
                    <a:pt x="615" y="700"/>
                    <a:pt x="616" y="725"/>
                  </a:cubicBezTo>
                  <a:cubicBezTo>
                    <a:pt x="613" y="722"/>
                    <a:pt x="605" y="728"/>
                    <a:pt x="594" y="739"/>
                  </a:cubicBezTo>
                  <a:cubicBezTo>
                    <a:pt x="590" y="738"/>
                    <a:pt x="583" y="740"/>
                    <a:pt x="574" y="748"/>
                  </a:cubicBezTo>
                  <a:cubicBezTo>
                    <a:pt x="561" y="761"/>
                    <a:pt x="542" y="768"/>
                    <a:pt x="490" y="790"/>
                  </a:cubicBezTo>
                  <a:cubicBezTo>
                    <a:pt x="438" y="813"/>
                    <a:pt x="212" y="891"/>
                    <a:pt x="183" y="901"/>
                  </a:cubicBezTo>
                  <a:cubicBezTo>
                    <a:pt x="152" y="912"/>
                    <a:pt x="154" y="886"/>
                    <a:pt x="143" y="943"/>
                  </a:cubicBezTo>
                  <a:cubicBezTo>
                    <a:pt x="133" y="1002"/>
                    <a:pt x="19" y="1774"/>
                    <a:pt x="0" y="1956"/>
                  </a:cubicBezTo>
                  <a:cubicBezTo>
                    <a:pt x="0" y="1956"/>
                    <a:pt x="0" y="1957"/>
                    <a:pt x="0" y="1958"/>
                  </a:cubicBezTo>
                  <a:cubicBezTo>
                    <a:pt x="4" y="1978"/>
                    <a:pt x="92" y="2567"/>
                    <a:pt x="100" y="2574"/>
                  </a:cubicBezTo>
                  <a:cubicBezTo>
                    <a:pt x="103" y="2577"/>
                    <a:pt x="113" y="2569"/>
                    <a:pt x="128" y="2558"/>
                  </a:cubicBezTo>
                  <a:cubicBezTo>
                    <a:pt x="128" y="2559"/>
                    <a:pt x="128" y="2559"/>
                    <a:pt x="128" y="2560"/>
                  </a:cubicBezTo>
                  <a:cubicBezTo>
                    <a:pt x="128" y="2561"/>
                    <a:pt x="126" y="2561"/>
                    <a:pt x="126" y="2562"/>
                  </a:cubicBezTo>
                  <a:cubicBezTo>
                    <a:pt x="126" y="2562"/>
                    <a:pt x="142" y="2620"/>
                    <a:pt x="150" y="2617"/>
                  </a:cubicBezTo>
                  <a:cubicBezTo>
                    <a:pt x="151" y="2617"/>
                    <a:pt x="156" y="2612"/>
                    <a:pt x="164" y="2607"/>
                  </a:cubicBezTo>
                  <a:cubicBezTo>
                    <a:pt x="169" y="2625"/>
                    <a:pt x="201" y="2735"/>
                    <a:pt x="267" y="2764"/>
                  </a:cubicBezTo>
                  <a:cubicBezTo>
                    <a:pt x="267" y="2773"/>
                    <a:pt x="266" y="2782"/>
                    <a:pt x="266" y="2791"/>
                  </a:cubicBezTo>
                  <a:cubicBezTo>
                    <a:pt x="257" y="2962"/>
                    <a:pt x="270" y="3042"/>
                    <a:pt x="283" y="3272"/>
                  </a:cubicBezTo>
                  <a:cubicBezTo>
                    <a:pt x="302" y="3608"/>
                    <a:pt x="274" y="3852"/>
                    <a:pt x="262" y="3900"/>
                  </a:cubicBezTo>
                  <a:cubicBezTo>
                    <a:pt x="250" y="3946"/>
                    <a:pt x="229" y="4439"/>
                    <a:pt x="229" y="4536"/>
                  </a:cubicBezTo>
                  <a:cubicBezTo>
                    <a:pt x="228" y="4600"/>
                    <a:pt x="231" y="4878"/>
                    <a:pt x="225" y="4903"/>
                  </a:cubicBezTo>
                  <a:cubicBezTo>
                    <a:pt x="219" y="4928"/>
                    <a:pt x="237" y="4985"/>
                    <a:pt x="247" y="5004"/>
                  </a:cubicBezTo>
                  <a:cubicBezTo>
                    <a:pt x="256" y="5022"/>
                    <a:pt x="246" y="5054"/>
                    <a:pt x="249" y="5085"/>
                  </a:cubicBezTo>
                  <a:cubicBezTo>
                    <a:pt x="252" y="5116"/>
                    <a:pt x="255" y="5178"/>
                    <a:pt x="264" y="5172"/>
                  </a:cubicBezTo>
                  <a:cubicBezTo>
                    <a:pt x="266" y="5171"/>
                    <a:pt x="274" y="5168"/>
                    <a:pt x="285" y="5165"/>
                  </a:cubicBezTo>
                  <a:cubicBezTo>
                    <a:pt x="285" y="5181"/>
                    <a:pt x="285" y="5204"/>
                    <a:pt x="278" y="5223"/>
                  </a:cubicBezTo>
                  <a:cubicBezTo>
                    <a:pt x="266" y="5260"/>
                    <a:pt x="216" y="5304"/>
                    <a:pt x="209" y="5342"/>
                  </a:cubicBezTo>
                  <a:cubicBezTo>
                    <a:pt x="203" y="5380"/>
                    <a:pt x="209" y="5387"/>
                    <a:pt x="209" y="5387"/>
                  </a:cubicBezTo>
                  <a:cubicBezTo>
                    <a:pt x="209" y="5387"/>
                    <a:pt x="206" y="5403"/>
                    <a:pt x="207" y="5416"/>
                  </a:cubicBezTo>
                  <a:cubicBezTo>
                    <a:pt x="208" y="5428"/>
                    <a:pt x="219" y="5430"/>
                    <a:pt x="246" y="5436"/>
                  </a:cubicBezTo>
                  <a:cubicBezTo>
                    <a:pt x="272" y="5443"/>
                    <a:pt x="406" y="5456"/>
                    <a:pt x="476" y="5421"/>
                  </a:cubicBezTo>
                  <a:cubicBezTo>
                    <a:pt x="476" y="5421"/>
                    <a:pt x="492" y="5410"/>
                    <a:pt x="495" y="5402"/>
                  </a:cubicBezTo>
                  <a:cubicBezTo>
                    <a:pt x="498" y="5395"/>
                    <a:pt x="495" y="5378"/>
                    <a:pt x="495" y="5378"/>
                  </a:cubicBezTo>
                  <a:cubicBezTo>
                    <a:pt x="495" y="5378"/>
                    <a:pt x="483" y="5367"/>
                    <a:pt x="496" y="5360"/>
                  </a:cubicBezTo>
                  <a:cubicBezTo>
                    <a:pt x="509" y="5352"/>
                    <a:pt x="525" y="5349"/>
                    <a:pt x="526" y="5341"/>
                  </a:cubicBezTo>
                  <a:cubicBezTo>
                    <a:pt x="527" y="5332"/>
                    <a:pt x="521" y="5274"/>
                    <a:pt x="521" y="5274"/>
                  </a:cubicBezTo>
                  <a:cubicBezTo>
                    <a:pt x="521" y="5274"/>
                    <a:pt x="525" y="5257"/>
                    <a:pt x="526" y="5242"/>
                  </a:cubicBezTo>
                  <a:cubicBezTo>
                    <a:pt x="528" y="5228"/>
                    <a:pt x="536" y="5180"/>
                    <a:pt x="517" y="5143"/>
                  </a:cubicBezTo>
                  <a:cubicBezTo>
                    <a:pt x="529" y="5145"/>
                    <a:pt x="539" y="5149"/>
                    <a:pt x="547" y="5153"/>
                  </a:cubicBezTo>
                  <a:cubicBezTo>
                    <a:pt x="547" y="5153"/>
                    <a:pt x="554" y="5156"/>
                    <a:pt x="563" y="5094"/>
                  </a:cubicBezTo>
                  <a:cubicBezTo>
                    <a:pt x="573" y="5032"/>
                    <a:pt x="592" y="4856"/>
                    <a:pt x="579" y="4785"/>
                  </a:cubicBezTo>
                  <a:cubicBezTo>
                    <a:pt x="566" y="4713"/>
                    <a:pt x="601" y="4495"/>
                    <a:pt x="604" y="4324"/>
                  </a:cubicBezTo>
                  <a:cubicBezTo>
                    <a:pt x="607" y="4153"/>
                    <a:pt x="650" y="3733"/>
                    <a:pt x="678" y="3562"/>
                  </a:cubicBezTo>
                  <a:cubicBezTo>
                    <a:pt x="684" y="3529"/>
                    <a:pt x="694" y="3469"/>
                    <a:pt x="707" y="3399"/>
                  </a:cubicBezTo>
                  <a:cubicBezTo>
                    <a:pt x="710" y="3383"/>
                    <a:pt x="716" y="3350"/>
                    <a:pt x="719" y="3333"/>
                  </a:cubicBezTo>
                  <a:cubicBezTo>
                    <a:pt x="758" y="3126"/>
                    <a:pt x="807" y="2875"/>
                    <a:pt x="816" y="2904"/>
                  </a:cubicBezTo>
                  <a:cubicBezTo>
                    <a:pt x="828" y="2950"/>
                    <a:pt x="982" y="3791"/>
                    <a:pt x="993" y="3897"/>
                  </a:cubicBezTo>
                  <a:cubicBezTo>
                    <a:pt x="1005" y="4009"/>
                    <a:pt x="997" y="4090"/>
                    <a:pt x="1007" y="4158"/>
                  </a:cubicBezTo>
                  <a:cubicBezTo>
                    <a:pt x="1016" y="4227"/>
                    <a:pt x="1007" y="4517"/>
                    <a:pt x="1007" y="4517"/>
                  </a:cubicBezTo>
                  <a:cubicBezTo>
                    <a:pt x="1012" y="4607"/>
                    <a:pt x="1015" y="4707"/>
                    <a:pt x="1011" y="4766"/>
                  </a:cubicBezTo>
                  <a:cubicBezTo>
                    <a:pt x="1007" y="4825"/>
                    <a:pt x="1003" y="4936"/>
                    <a:pt x="1000" y="4967"/>
                  </a:cubicBezTo>
                  <a:cubicBezTo>
                    <a:pt x="997" y="4998"/>
                    <a:pt x="991" y="5001"/>
                    <a:pt x="1000" y="5022"/>
                  </a:cubicBezTo>
                  <a:cubicBezTo>
                    <a:pt x="1010" y="5044"/>
                    <a:pt x="991" y="5128"/>
                    <a:pt x="1013" y="5153"/>
                  </a:cubicBezTo>
                  <a:cubicBezTo>
                    <a:pt x="1019" y="5160"/>
                    <a:pt x="1033" y="5159"/>
                    <a:pt x="1053" y="5155"/>
                  </a:cubicBezTo>
                  <a:cubicBezTo>
                    <a:pt x="1054" y="5159"/>
                    <a:pt x="1054" y="5163"/>
                    <a:pt x="1054" y="5165"/>
                  </a:cubicBezTo>
                  <a:cubicBezTo>
                    <a:pt x="1051" y="5175"/>
                    <a:pt x="1031" y="5242"/>
                    <a:pt x="1054" y="5272"/>
                  </a:cubicBezTo>
                  <a:cubicBezTo>
                    <a:pt x="1054" y="5272"/>
                    <a:pt x="1048" y="5279"/>
                    <a:pt x="1049" y="5291"/>
                  </a:cubicBezTo>
                  <a:cubicBezTo>
                    <a:pt x="1050" y="5304"/>
                    <a:pt x="1049" y="5351"/>
                    <a:pt x="1049" y="5351"/>
                  </a:cubicBezTo>
                  <a:cubicBezTo>
                    <a:pt x="1049" y="5351"/>
                    <a:pt x="1070" y="5361"/>
                    <a:pt x="1087" y="5371"/>
                  </a:cubicBezTo>
                  <a:cubicBezTo>
                    <a:pt x="1104" y="5381"/>
                    <a:pt x="1089" y="5399"/>
                    <a:pt x="1094" y="5418"/>
                  </a:cubicBezTo>
                  <a:cubicBezTo>
                    <a:pt x="1100" y="5436"/>
                    <a:pt x="1113" y="5438"/>
                    <a:pt x="1138" y="5444"/>
                  </a:cubicBezTo>
                  <a:cubicBezTo>
                    <a:pt x="1162" y="5451"/>
                    <a:pt x="1267" y="5469"/>
                    <a:pt x="1327" y="5453"/>
                  </a:cubicBezTo>
                  <a:cubicBezTo>
                    <a:pt x="1327" y="5453"/>
                    <a:pt x="1365" y="5442"/>
                    <a:pt x="1377" y="5428"/>
                  </a:cubicBezTo>
                  <a:cubicBezTo>
                    <a:pt x="1377" y="5428"/>
                    <a:pt x="1380" y="5398"/>
                    <a:pt x="1377" y="5394"/>
                  </a:cubicBezTo>
                  <a:cubicBezTo>
                    <a:pt x="1373" y="5390"/>
                    <a:pt x="1382" y="5372"/>
                    <a:pt x="1373" y="5349"/>
                  </a:cubicBezTo>
                  <a:cubicBezTo>
                    <a:pt x="1365" y="5326"/>
                    <a:pt x="1308" y="5261"/>
                    <a:pt x="1300" y="5233"/>
                  </a:cubicBezTo>
                  <a:cubicBezTo>
                    <a:pt x="1292" y="5208"/>
                    <a:pt x="1279" y="5205"/>
                    <a:pt x="1281" y="5171"/>
                  </a:cubicBezTo>
                  <a:cubicBezTo>
                    <a:pt x="1282" y="5171"/>
                    <a:pt x="1282" y="5172"/>
                    <a:pt x="1283" y="5172"/>
                  </a:cubicBezTo>
                  <a:cubicBezTo>
                    <a:pt x="1283" y="5172"/>
                    <a:pt x="1289" y="5172"/>
                    <a:pt x="1307" y="5113"/>
                  </a:cubicBezTo>
                  <a:cubicBezTo>
                    <a:pt x="1326" y="5054"/>
                    <a:pt x="1348" y="5025"/>
                    <a:pt x="1345" y="4991"/>
                  </a:cubicBezTo>
                  <a:cubicBezTo>
                    <a:pt x="1342" y="4957"/>
                    <a:pt x="1336" y="4844"/>
                    <a:pt x="1346" y="4813"/>
                  </a:cubicBezTo>
                  <a:cubicBezTo>
                    <a:pt x="1354" y="4782"/>
                    <a:pt x="1370" y="4567"/>
                    <a:pt x="1379" y="4492"/>
                  </a:cubicBezTo>
                  <a:cubicBezTo>
                    <a:pt x="1388" y="4417"/>
                    <a:pt x="1364" y="3890"/>
                    <a:pt x="1352" y="3730"/>
                  </a:cubicBezTo>
                  <a:cubicBezTo>
                    <a:pt x="1348" y="3674"/>
                    <a:pt x="1359" y="3042"/>
                    <a:pt x="1371" y="2902"/>
                  </a:cubicBezTo>
                  <a:cubicBezTo>
                    <a:pt x="1374" y="2870"/>
                    <a:pt x="1373" y="2823"/>
                    <a:pt x="1372" y="2771"/>
                  </a:cubicBezTo>
                  <a:cubicBezTo>
                    <a:pt x="1397" y="2752"/>
                    <a:pt x="1437" y="2722"/>
                    <a:pt x="1443" y="2716"/>
                  </a:cubicBezTo>
                  <a:cubicBezTo>
                    <a:pt x="1449" y="2709"/>
                    <a:pt x="1478" y="2627"/>
                    <a:pt x="1483" y="2615"/>
                  </a:cubicBezTo>
                  <a:cubicBezTo>
                    <a:pt x="1485" y="2617"/>
                    <a:pt x="1489" y="2619"/>
                    <a:pt x="1492" y="2621"/>
                  </a:cubicBezTo>
                  <a:cubicBezTo>
                    <a:pt x="1494" y="2622"/>
                    <a:pt x="1495" y="2624"/>
                    <a:pt x="1497" y="2624"/>
                  </a:cubicBezTo>
                  <a:cubicBezTo>
                    <a:pt x="1502" y="2624"/>
                    <a:pt x="1504" y="2619"/>
                    <a:pt x="1506" y="2615"/>
                  </a:cubicBezTo>
                  <a:cubicBezTo>
                    <a:pt x="1507" y="2612"/>
                    <a:pt x="1508" y="2609"/>
                    <a:pt x="1509" y="2605"/>
                  </a:cubicBezTo>
                  <a:cubicBezTo>
                    <a:pt x="1515" y="2590"/>
                    <a:pt x="1521" y="2571"/>
                    <a:pt x="1522" y="2569"/>
                  </a:cubicBezTo>
                  <a:cubicBezTo>
                    <a:pt x="1528" y="2574"/>
                    <a:pt x="1534" y="2579"/>
                    <a:pt x="1537" y="2582"/>
                  </a:cubicBezTo>
                  <a:cubicBezTo>
                    <a:pt x="1544" y="2587"/>
                    <a:pt x="1544" y="2569"/>
                    <a:pt x="1547" y="2561"/>
                  </a:cubicBezTo>
                  <a:cubicBezTo>
                    <a:pt x="1560" y="2528"/>
                    <a:pt x="1634" y="1926"/>
                    <a:pt x="1634" y="1903"/>
                  </a:cubicBezTo>
                  <a:cubicBezTo>
                    <a:pt x="1633" y="1859"/>
                    <a:pt x="1546" y="1203"/>
                    <a:pt x="1535" y="1139"/>
                  </a:cubicBezTo>
                  <a:cubicBezTo>
                    <a:pt x="1524" y="1077"/>
                    <a:pt x="1503" y="837"/>
                    <a:pt x="1447" y="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249" name="Google Shape;1249;p45"/>
          <p:cNvSpPr/>
          <p:nvPr/>
        </p:nvSpPr>
        <p:spPr>
          <a:xfrm>
            <a:off x="20229309" y="3863974"/>
            <a:ext cx="673506" cy="2251076"/>
          </a:xfrm>
          <a:custGeom>
            <a:rect b="b" l="l" r="r" t="t"/>
            <a:pathLst>
              <a:path extrusionOk="0" h="5470" w="1635">
                <a:moveTo>
                  <a:pt x="1485" y="2538"/>
                </a:moveTo>
                <a:lnTo>
                  <a:pt x="1485" y="2538"/>
                </a:lnTo>
                <a:cubicBezTo>
                  <a:pt x="1447" y="2506"/>
                  <a:pt x="1423" y="2494"/>
                  <a:pt x="1421" y="2493"/>
                </a:cubicBezTo>
                <a:cubicBezTo>
                  <a:pt x="1428" y="2494"/>
                  <a:pt x="1434" y="2497"/>
                  <a:pt x="1440" y="2500"/>
                </a:cubicBezTo>
                <a:cubicBezTo>
                  <a:pt x="1450" y="2507"/>
                  <a:pt x="1478" y="2531"/>
                  <a:pt x="1503" y="2552"/>
                </a:cubicBezTo>
                <a:cubicBezTo>
                  <a:pt x="1498" y="2548"/>
                  <a:pt x="1493" y="2544"/>
                  <a:pt x="1485" y="2538"/>
                </a:cubicBezTo>
                <a:close/>
                <a:moveTo>
                  <a:pt x="129" y="2557"/>
                </a:moveTo>
                <a:lnTo>
                  <a:pt x="129" y="2557"/>
                </a:lnTo>
                <a:cubicBezTo>
                  <a:pt x="132" y="2555"/>
                  <a:pt x="136" y="2552"/>
                  <a:pt x="140" y="2548"/>
                </a:cubicBezTo>
                <a:cubicBezTo>
                  <a:pt x="136" y="2552"/>
                  <a:pt x="133" y="2555"/>
                  <a:pt x="130" y="2558"/>
                </a:cubicBezTo>
                <a:cubicBezTo>
                  <a:pt x="129" y="2558"/>
                  <a:pt x="129" y="2557"/>
                  <a:pt x="129" y="2557"/>
                </a:cubicBezTo>
                <a:close/>
                <a:moveTo>
                  <a:pt x="257" y="2501"/>
                </a:moveTo>
                <a:lnTo>
                  <a:pt x="257" y="2501"/>
                </a:lnTo>
                <a:cubicBezTo>
                  <a:pt x="240" y="2503"/>
                  <a:pt x="216" y="2508"/>
                  <a:pt x="199" y="2516"/>
                </a:cubicBezTo>
                <a:cubicBezTo>
                  <a:pt x="182" y="2523"/>
                  <a:pt x="168" y="2530"/>
                  <a:pt x="156" y="2538"/>
                </a:cubicBezTo>
                <a:cubicBezTo>
                  <a:pt x="183" y="2520"/>
                  <a:pt x="218" y="2502"/>
                  <a:pt x="257" y="2501"/>
                </a:cubicBezTo>
                <a:close/>
                <a:moveTo>
                  <a:pt x="351" y="1816"/>
                </a:moveTo>
                <a:lnTo>
                  <a:pt x="351" y="1816"/>
                </a:lnTo>
                <a:cubicBezTo>
                  <a:pt x="354" y="1834"/>
                  <a:pt x="356" y="1853"/>
                  <a:pt x="355" y="1871"/>
                </a:cubicBezTo>
                <a:cubicBezTo>
                  <a:pt x="355" y="1890"/>
                  <a:pt x="351" y="1909"/>
                  <a:pt x="348" y="1928"/>
                </a:cubicBezTo>
                <a:cubicBezTo>
                  <a:pt x="343" y="1951"/>
                  <a:pt x="348" y="1975"/>
                  <a:pt x="342" y="1998"/>
                </a:cubicBezTo>
                <a:cubicBezTo>
                  <a:pt x="336" y="2024"/>
                  <a:pt x="327" y="2051"/>
                  <a:pt x="319" y="2077"/>
                </a:cubicBezTo>
                <a:cubicBezTo>
                  <a:pt x="317" y="2084"/>
                  <a:pt x="314" y="2092"/>
                  <a:pt x="307" y="2093"/>
                </a:cubicBezTo>
                <a:cubicBezTo>
                  <a:pt x="296" y="2038"/>
                  <a:pt x="298" y="1980"/>
                  <a:pt x="311" y="1925"/>
                </a:cubicBezTo>
                <a:cubicBezTo>
                  <a:pt x="317" y="1904"/>
                  <a:pt x="324" y="1882"/>
                  <a:pt x="321" y="1859"/>
                </a:cubicBezTo>
                <a:cubicBezTo>
                  <a:pt x="320" y="1846"/>
                  <a:pt x="315" y="1832"/>
                  <a:pt x="312" y="1819"/>
                </a:cubicBezTo>
                <a:cubicBezTo>
                  <a:pt x="302" y="1779"/>
                  <a:pt x="310" y="1738"/>
                  <a:pt x="317" y="1698"/>
                </a:cubicBezTo>
                <a:cubicBezTo>
                  <a:pt x="322" y="1672"/>
                  <a:pt x="327" y="1644"/>
                  <a:pt x="332" y="1617"/>
                </a:cubicBezTo>
                <a:cubicBezTo>
                  <a:pt x="341" y="1640"/>
                  <a:pt x="344" y="1666"/>
                  <a:pt x="347" y="1690"/>
                </a:cubicBezTo>
                <a:cubicBezTo>
                  <a:pt x="352" y="1732"/>
                  <a:pt x="347" y="1774"/>
                  <a:pt x="351" y="1816"/>
                </a:cubicBezTo>
                <a:close/>
                <a:moveTo>
                  <a:pt x="617" y="738"/>
                </a:moveTo>
                <a:lnTo>
                  <a:pt x="617" y="738"/>
                </a:lnTo>
                <a:cubicBezTo>
                  <a:pt x="617" y="735"/>
                  <a:pt x="617" y="732"/>
                  <a:pt x="617" y="730"/>
                </a:cubicBezTo>
                <a:cubicBezTo>
                  <a:pt x="617" y="734"/>
                  <a:pt x="617" y="736"/>
                  <a:pt x="617" y="738"/>
                </a:cubicBezTo>
                <a:close/>
                <a:moveTo>
                  <a:pt x="1313" y="1573"/>
                </a:moveTo>
                <a:lnTo>
                  <a:pt x="1313" y="1573"/>
                </a:lnTo>
                <a:cubicBezTo>
                  <a:pt x="1314" y="1567"/>
                  <a:pt x="1316" y="1561"/>
                  <a:pt x="1322" y="1561"/>
                </a:cubicBezTo>
                <a:cubicBezTo>
                  <a:pt x="1324" y="1560"/>
                  <a:pt x="1337" y="1599"/>
                  <a:pt x="1337" y="1602"/>
                </a:cubicBezTo>
                <a:cubicBezTo>
                  <a:pt x="1346" y="1634"/>
                  <a:pt x="1349" y="1644"/>
                  <a:pt x="1347" y="1662"/>
                </a:cubicBezTo>
                <a:cubicBezTo>
                  <a:pt x="1345" y="1705"/>
                  <a:pt x="1344" y="1729"/>
                  <a:pt x="1342" y="1773"/>
                </a:cubicBezTo>
                <a:cubicBezTo>
                  <a:pt x="1340" y="1795"/>
                  <a:pt x="1339" y="1819"/>
                  <a:pt x="1353" y="1837"/>
                </a:cubicBezTo>
                <a:cubicBezTo>
                  <a:pt x="1358" y="1844"/>
                  <a:pt x="1366" y="1851"/>
                  <a:pt x="1366" y="1859"/>
                </a:cubicBezTo>
                <a:cubicBezTo>
                  <a:pt x="1365" y="1867"/>
                  <a:pt x="1359" y="1873"/>
                  <a:pt x="1359" y="1881"/>
                </a:cubicBezTo>
                <a:cubicBezTo>
                  <a:pt x="1359" y="1887"/>
                  <a:pt x="1362" y="1891"/>
                  <a:pt x="1365" y="1896"/>
                </a:cubicBezTo>
                <a:cubicBezTo>
                  <a:pt x="1371" y="1907"/>
                  <a:pt x="1372" y="1919"/>
                  <a:pt x="1373" y="1932"/>
                </a:cubicBezTo>
                <a:cubicBezTo>
                  <a:pt x="1374" y="1950"/>
                  <a:pt x="1375" y="1969"/>
                  <a:pt x="1377" y="1988"/>
                </a:cubicBezTo>
                <a:cubicBezTo>
                  <a:pt x="1377" y="1997"/>
                  <a:pt x="1378" y="2007"/>
                  <a:pt x="1376" y="2016"/>
                </a:cubicBezTo>
                <a:cubicBezTo>
                  <a:pt x="1375" y="2025"/>
                  <a:pt x="1372" y="2033"/>
                  <a:pt x="1369" y="2042"/>
                </a:cubicBezTo>
                <a:cubicBezTo>
                  <a:pt x="1363" y="2061"/>
                  <a:pt x="1350" y="2160"/>
                  <a:pt x="1350" y="2181"/>
                </a:cubicBezTo>
                <a:cubicBezTo>
                  <a:pt x="1350" y="2185"/>
                  <a:pt x="1347" y="2191"/>
                  <a:pt x="1344" y="2188"/>
                </a:cubicBezTo>
                <a:cubicBezTo>
                  <a:pt x="1343" y="2188"/>
                  <a:pt x="1343" y="2186"/>
                  <a:pt x="1342" y="2185"/>
                </a:cubicBezTo>
                <a:cubicBezTo>
                  <a:pt x="1329" y="2111"/>
                  <a:pt x="1340" y="1959"/>
                  <a:pt x="1318" y="1887"/>
                </a:cubicBezTo>
                <a:cubicBezTo>
                  <a:pt x="1315" y="1879"/>
                  <a:pt x="1312" y="1870"/>
                  <a:pt x="1311" y="1861"/>
                </a:cubicBezTo>
                <a:cubicBezTo>
                  <a:pt x="1310" y="1851"/>
                  <a:pt x="1311" y="1839"/>
                  <a:pt x="1311" y="1829"/>
                </a:cubicBezTo>
                <a:cubicBezTo>
                  <a:pt x="1317" y="1753"/>
                  <a:pt x="1299" y="1648"/>
                  <a:pt x="1313" y="1573"/>
                </a:cubicBezTo>
                <a:close/>
                <a:moveTo>
                  <a:pt x="1402" y="2490"/>
                </a:moveTo>
                <a:lnTo>
                  <a:pt x="1402" y="2490"/>
                </a:lnTo>
                <a:cubicBezTo>
                  <a:pt x="1402" y="2490"/>
                  <a:pt x="1400" y="2490"/>
                  <a:pt x="1399" y="2490"/>
                </a:cubicBezTo>
                <a:cubicBezTo>
                  <a:pt x="1400" y="2490"/>
                  <a:pt x="1402" y="2490"/>
                  <a:pt x="1402" y="2490"/>
                </a:cubicBezTo>
                <a:close/>
                <a:moveTo>
                  <a:pt x="1412" y="2491"/>
                </a:moveTo>
                <a:lnTo>
                  <a:pt x="1412" y="2491"/>
                </a:lnTo>
                <a:cubicBezTo>
                  <a:pt x="1410" y="2491"/>
                  <a:pt x="1409" y="2490"/>
                  <a:pt x="1408" y="2490"/>
                </a:cubicBezTo>
                <a:cubicBezTo>
                  <a:pt x="1409" y="2490"/>
                  <a:pt x="1410" y="2491"/>
                  <a:pt x="1412" y="2491"/>
                </a:cubicBezTo>
                <a:close/>
                <a:moveTo>
                  <a:pt x="1421" y="2493"/>
                </a:moveTo>
                <a:lnTo>
                  <a:pt x="1421" y="2493"/>
                </a:lnTo>
                <a:cubicBezTo>
                  <a:pt x="1420" y="2493"/>
                  <a:pt x="1419" y="2492"/>
                  <a:pt x="1418" y="2492"/>
                </a:cubicBezTo>
                <a:cubicBezTo>
                  <a:pt x="1419" y="2492"/>
                  <a:pt x="1420" y="2493"/>
                  <a:pt x="1421" y="2493"/>
                </a:cubicBezTo>
                <a:close/>
                <a:moveTo>
                  <a:pt x="1376" y="2491"/>
                </a:moveTo>
                <a:lnTo>
                  <a:pt x="1376" y="2491"/>
                </a:lnTo>
                <a:cubicBezTo>
                  <a:pt x="1377" y="2490"/>
                  <a:pt x="1385" y="2489"/>
                  <a:pt x="1395" y="2490"/>
                </a:cubicBezTo>
                <a:cubicBezTo>
                  <a:pt x="1385" y="2490"/>
                  <a:pt x="1378" y="2490"/>
                  <a:pt x="1376" y="2491"/>
                </a:cubicBezTo>
                <a:close/>
                <a:moveTo>
                  <a:pt x="1364" y="2545"/>
                </a:moveTo>
                <a:lnTo>
                  <a:pt x="1364" y="2545"/>
                </a:lnTo>
                <a:lnTo>
                  <a:pt x="1364" y="2547"/>
                </a:lnTo>
                <a:cubicBezTo>
                  <a:pt x="1366" y="2547"/>
                  <a:pt x="1367" y="2547"/>
                  <a:pt x="1368" y="2547"/>
                </a:cubicBezTo>
                <a:cubicBezTo>
                  <a:pt x="1366" y="2548"/>
                  <a:pt x="1362" y="2550"/>
                  <a:pt x="1357" y="2554"/>
                </a:cubicBezTo>
                <a:cubicBezTo>
                  <a:pt x="1360" y="2550"/>
                  <a:pt x="1362" y="2547"/>
                  <a:pt x="1364" y="2545"/>
                </a:cubicBezTo>
                <a:close/>
                <a:moveTo>
                  <a:pt x="1447" y="846"/>
                </a:moveTo>
                <a:lnTo>
                  <a:pt x="1447" y="846"/>
                </a:lnTo>
                <a:cubicBezTo>
                  <a:pt x="1447" y="846"/>
                  <a:pt x="1085" y="773"/>
                  <a:pt x="1044" y="756"/>
                </a:cubicBezTo>
                <a:cubicBezTo>
                  <a:pt x="1004" y="739"/>
                  <a:pt x="999" y="718"/>
                  <a:pt x="987" y="726"/>
                </a:cubicBezTo>
                <a:cubicBezTo>
                  <a:pt x="977" y="716"/>
                  <a:pt x="962" y="709"/>
                  <a:pt x="957" y="706"/>
                </a:cubicBezTo>
                <a:cubicBezTo>
                  <a:pt x="951" y="703"/>
                  <a:pt x="939" y="694"/>
                  <a:pt x="944" y="701"/>
                </a:cubicBezTo>
                <a:cubicBezTo>
                  <a:pt x="940" y="698"/>
                  <a:pt x="937" y="694"/>
                  <a:pt x="936" y="690"/>
                </a:cubicBezTo>
                <a:cubicBezTo>
                  <a:pt x="928" y="673"/>
                  <a:pt x="927" y="587"/>
                  <a:pt x="927" y="587"/>
                </a:cubicBezTo>
                <a:cubicBezTo>
                  <a:pt x="945" y="549"/>
                  <a:pt x="940" y="466"/>
                  <a:pt x="940" y="466"/>
                </a:cubicBezTo>
                <a:cubicBezTo>
                  <a:pt x="961" y="471"/>
                  <a:pt x="975" y="427"/>
                  <a:pt x="984" y="398"/>
                </a:cubicBezTo>
                <a:cubicBezTo>
                  <a:pt x="994" y="368"/>
                  <a:pt x="1008" y="358"/>
                  <a:pt x="993" y="329"/>
                </a:cubicBezTo>
                <a:cubicBezTo>
                  <a:pt x="979" y="301"/>
                  <a:pt x="944" y="325"/>
                  <a:pt x="944" y="325"/>
                </a:cubicBezTo>
                <a:cubicBezTo>
                  <a:pt x="947" y="286"/>
                  <a:pt x="937" y="181"/>
                  <a:pt x="918" y="118"/>
                </a:cubicBezTo>
                <a:cubicBezTo>
                  <a:pt x="899" y="56"/>
                  <a:pt x="743" y="2"/>
                  <a:pt x="677" y="1"/>
                </a:cubicBezTo>
                <a:cubicBezTo>
                  <a:pt x="612" y="0"/>
                  <a:pt x="532" y="47"/>
                  <a:pt x="499" y="89"/>
                </a:cubicBezTo>
                <a:cubicBezTo>
                  <a:pt x="467" y="130"/>
                  <a:pt x="466" y="140"/>
                  <a:pt x="471" y="216"/>
                </a:cubicBezTo>
                <a:cubicBezTo>
                  <a:pt x="476" y="287"/>
                  <a:pt x="510" y="368"/>
                  <a:pt x="515" y="379"/>
                </a:cubicBezTo>
                <a:cubicBezTo>
                  <a:pt x="509" y="374"/>
                  <a:pt x="485" y="365"/>
                  <a:pt x="475" y="387"/>
                </a:cubicBezTo>
                <a:cubicBezTo>
                  <a:pt x="448" y="458"/>
                  <a:pt x="560" y="544"/>
                  <a:pt x="560" y="544"/>
                </a:cubicBezTo>
                <a:cubicBezTo>
                  <a:pt x="569" y="605"/>
                  <a:pt x="604" y="619"/>
                  <a:pt x="607" y="635"/>
                </a:cubicBezTo>
                <a:cubicBezTo>
                  <a:pt x="609" y="648"/>
                  <a:pt x="615" y="700"/>
                  <a:pt x="616" y="725"/>
                </a:cubicBezTo>
                <a:cubicBezTo>
                  <a:pt x="613" y="722"/>
                  <a:pt x="605" y="728"/>
                  <a:pt x="594" y="739"/>
                </a:cubicBezTo>
                <a:cubicBezTo>
                  <a:pt x="590" y="738"/>
                  <a:pt x="583" y="740"/>
                  <a:pt x="574" y="748"/>
                </a:cubicBezTo>
                <a:cubicBezTo>
                  <a:pt x="561" y="761"/>
                  <a:pt x="542" y="768"/>
                  <a:pt x="490" y="790"/>
                </a:cubicBezTo>
                <a:cubicBezTo>
                  <a:pt x="438" y="813"/>
                  <a:pt x="212" y="891"/>
                  <a:pt x="183" y="901"/>
                </a:cubicBezTo>
                <a:cubicBezTo>
                  <a:pt x="152" y="912"/>
                  <a:pt x="154" y="886"/>
                  <a:pt x="143" y="943"/>
                </a:cubicBezTo>
                <a:cubicBezTo>
                  <a:pt x="133" y="1002"/>
                  <a:pt x="19" y="1774"/>
                  <a:pt x="0" y="1956"/>
                </a:cubicBezTo>
                <a:cubicBezTo>
                  <a:pt x="0" y="1956"/>
                  <a:pt x="0" y="1957"/>
                  <a:pt x="0" y="1958"/>
                </a:cubicBezTo>
                <a:cubicBezTo>
                  <a:pt x="4" y="1978"/>
                  <a:pt x="92" y="2567"/>
                  <a:pt x="100" y="2574"/>
                </a:cubicBezTo>
                <a:cubicBezTo>
                  <a:pt x="103" y="2577"/>
                  <a:pt x="113" y="2569"/>
                  <a:pt x="128" y="2558"/>
                </a:cubicBezTo>
                <a:cubicBezTo>
                  <a:pt x="128" y="2559"/>
                  <a:pt x="128" y="2559"/>
                  <a:pt x="128" y="2560"/>
                </a:cubicBezTo>
                <a:cubicBezTo>
                  <a:pt x="128" y="2561"/>
                  <a:pt x="126" y="2561"/>
                  <a:pt x="126" y="2562"/>
                </a:cubicBezTo>
                <a:cubicBezTo>
                  <a:pt x="126" y="2562"/>
                  <a:pt x="142" y="2620"/>
                  <a:pt x="150" y="2617"/>
                </a:cubicBezTo>
                <a:cubicBezTo>
                  <a:pt x="151" y="2617"/>
                  <a:pt x="156" y="2612"/>
                  <a:pt x="164" y="2607"/>
                </a:cubicBezTo>
                <a:cubicBezTo>
                  <a:pt x="169" y="2625"/>
                  <a:pt x="201" y="2735"/>
                  <a:pt x="267" y="2764"/>
                </a:cubicBezTo>
                <a:cubicBezTo>
                  <a:pt x="267" y="2773"/>
                  <a:pt x="266" y="2782"/>
                  <a:pt x="266" y="2791"/>
                </a:cubicBezTo>
                <a:cubicBezTo>
                  <a:pt x="257" y="2962"/>
                  <a:pt x="270" y="3042"/>
                  <a:pt x="283" y="3272"/>
                </a:cubicBezTo>
                <a:cubicBezTo>
                  <a:pt x="302" y="3608"/>
                  <a:pt x="274" y="3852"/>
                  <a:pt x="262" y="3900"/>
                </a:cubicBezTo>
                <a:cubicBezTo>
                  <a:pt x="250" y="3946"/>
                  <a:pt x="229" y="4439"/>
                  <a:pt x="229" y="4536"/>
                </a:cubicBezTo>
                <a:cubicBezTo>
                  <a:pt x="228" y="4600"/>
                  <a:pt x="231" y="4878"/>
                  <a:pt x="225" y="4903"/>
                </a:cubicBezTo>
                <a:cubicBezTo>
                  <a:pt x="219" y="4928"/>
                  <a:pt x="237" y="4985"/>
                  <a:pt x="247" y="5004"/>
                </a:cubicBezTo>
                <a:cubicBezTo>
                  <a:pt x="256" y="5022"/>
                  <a:pt x="246" y="5054"/>
                  <a:pt x="249" y="5085"/>
                </a:cubicBezTo>
                <a:cubicBezTo>
                  <a:pt x="252" y="5116"/>
                  <a:pt x="255" y="5178"/>
                  <a:pt x="264" y="5172"/>
                </a:cubicBezTo>
                <a:cubicBezTo>
                  <a:pt x="266" y="5171"/>
                  <a:pt x="274" y="5168"/>
                  <a:pt x="285" y="5165"/>
                </a:cubicBezTo>
                <a:cubicBezTo>
                  <a:pt x="285" y="5181"/>
                  <a:pt x="285" y="5204"/>
                  <a:pt x="278" y="5223"/>
                </a:cubicBezTo>
                <a:cubicBezTo>
                  <a:pt x="266" y="5260"/>
                  <a:pt x="216" y="5304"/>
                  <a:pt x="209" y="5342"/>
                </a:cubicBezTo>
                <a:cubicBezTo>
                  <a:pt x="203" y="5380"/>
                  <a:pt x="209" y="5387"/>
                  <a:pt x="209" y="5387"/>
                </a:cubicBezTo>
                <a:cubicBezTo>
                  <a:pt x="209" y="5387"/>
                  <a:pt x="206" y="5403"/>
                  <a:pt x="207" y="5416"/>
                </a:cubicBezTo>
                <a:cubicBezTo>
                  <a:pt x="208" y="5428"/>
                  <a:pt x="219" y="5430"/>
                  <a:pt x="246" y="5436"/>
                </a:cubicBezTo>
                <a:cubicBezTo>
                  <a:pt x="272" y="5443"/>
                  <a:pt x="406" y="5456"/>
                  <a:pt x="476" y="5421"/>
                </a:cubicBezTo>
                <a:cubicBezTo>
                  <a:pt x="476" y="5421"/>
                  <a:pt x="492" y="5410"/>
                  <a:pt x="495" y="5402"/>
                </a:cubicBezTo>
                <a:cubicBezTo>
                  <a:pt x="498" y="5395"/>
                  <a:pt x="495" y="5378"/>
                  <a:pt x="495" y="5378"/>
                </a:cubicBezTo>
                <a:cubicBezTo>
                  <a:pt x="495" y="5378"/>
                  <a:pt x="483" y="5367"/>
                  <a:pt x="496" y="5360"/>
                </a:cubicBezTo>
                <a:cubicBezTo>
                  <a:pt x="509" y="5352"/>
                  <a:pt x="525" y="5349"/>
                  <a:pt x="526" y="5341"/>
                </a:cubicBezTo>
                <a:cubicBezTo>
                  <a:pt x="527" y="5332"/>
                  <a:pt x="521" y="5274"/>
                  <a:pt x="521" y="5274"/>
                </a:cubicBezTo>
                <a:cubicBezTo>
                  <a:pt x="521" y="5274"/>
                  <a:pt x="525" y="5257"/>
                  <a:pt x="526" y="5242"/>
                </a:cubicBezTo>
                <a:cubicBezTo>
                  <a:pt x="528" y="5228"/>
                  <a:pt x="536" y="5180"/>
                  <a:pt x="517" y="5143"/>
                </a:cubicBezTo>
                <a:cubicBezTo>
                  <a:pt x="529" y="5145"/>
                  <a:pt x="539" y="5149"/>
                  <a:pt x="547" y="5153"/>
                </a:cubicBezTo>
                <a:cubicBezTo>
                  <a:pt x="547" y="5153"/>
                  <a:pt x="554" y="5156"/>
                  <a:pt x="563" y="5094"/>
                </a:cubicBezTo>
                <a:cubicBezTo>
                  <a:pt x="573" y="5032"/>
                  <a:pt x="592" y="4856"/>
                  <a:pt x="579" y="4785"/>
                </a:cubicBezTo>
                <a:cubicBezTo>
                  <a:pt x="566" y="4713"/>
                  <a:pt x="601" y="4495"/>
                  <a:pt x="604" y="4324"/>
                </a:cubicBezTo>
                <a:cubicBezTo>
                  <a:pt x="607" y="4153"/>
                  <a:pt x="650" y="3733"/>
                  <a:pt x="678" y="3562"/>
                </a:cubicBezTo>
                <a:cubicBezTo>
                  <a:pt x="684" y="3529"/>
                  <a:pt x="694" y="3469"/>
                  <a:pt x="707" y="3399"/>
                </a:cubicBezTo>
                <a:cubicBezTo>
                  <a:pt x="710" y="3383"/>
                  <a:pt x="716" y="3350"/>
                  <a:pt x="719" y="3333"/>
                </a:cubicBezTo>
                <a:cubicBezTo>
                  <a:pt x="758" y="3126"/>
                  <a:pt x="807" y="2875"/>
                  <a:pt x="816" y="2904"/>
                </a:cubicBezTo>
                <a:cubicBezTo>
                  <a:pt x="828" y="2950"/>
                  <a:pt x="982" y="3791"/>
                  <a:pt x="993" y="3897"/>
                </a:cubicBezTo>
                <a:cubicBezTo>
                  <a:pt x="1005" y="4009"/>
                  <a:pt x="997" y="4090"/>
                  <a:pt x="1007" y="4158"/>
                </a:cubicBezTo>
                <a:cubicBezTo>
                  <a:pt x="1016" y="4227"/>
                  <a:pt x="1007" y="4517"/>
                  <a:pt x="1007" y="4517"/>
                </a:cubicBezTo>
                <a:cubicBezTo>
                  <a:pt x="1012" y="4607"/>
                  <a:pt x="1015" y="4707"/>
                  <a:pt x="1011" y="4766"/>
                </a:cubicBezTo>
                <a:cubicBezTo>
                  <a:pt x="1007" y="4825"/>
                  <a:pt x="1003" y="4936"/>
                  <a:pt x="1000" y="4967"/>
                </a:cubicBezTo>
                <a:cubicBezTo>
                  <a:pt x="997" y="4998"/>
                  <a:pt x="991" y="5001"/>
                  <a:pt x="1000" y="5022"/>
                </a:cubicBezTo>
                <a:cubicBezTo>
                  <a:pt x="1010" y="5044"/>
                  <a:pt x="991" y="5128"/>
                  <a:pt x="1013" y="5153"/>
                </a:cubicBezTo>
                <a:cubicBezTo>
                  <a:pt x="1019" y="5160"/>
                  <a:pt x="1033" y="5159"/>
                  <a:pt x="1053" y="5155"/>
                </a:cubicBezTo>
                <a:cubicBezTo>
                  <a:pt x="1054" y="5159"/>
                  <a:pt x="1054" y="5163"/>
                  <a:pt x="1054" y="5165"/>
                </a:cubicBezTo>
                <a:cubicBezTo>
                  <a:pt x="1051" y="5175"/>
                  <a:pt x="1031" y="5242"/>
                  <a:pt x="1054" y="5272"/>
                </a:cubicBezTo>
                <a:cubicBezTo>
                  <a:pt x="1054" y="5272"/>
                  <a:pt x="1048" y="5279"/>
                  <a:pt x="1049" y="5291"/>
                </a:cubicBezTo>
                <a:cubicBezTo>
                  <a:pt x="1050" y="5304"/>
                  <a:pt x="1049" y="5351"/>
                  <a:pt x="1049" y="5351"/>
                </a:cubicBezTo>
                <a:cubicBezTo>
                  <a:pt x="1049" y="5351"/>
                  <a:pt x="1070" y="5361"/>
                  <a:pt x="1087" y="5371"/>
                </a:cubicBezTo>
                <a:cubicBezTo>
                  <a:pt x="1104" y="5381"/>
                  <a:pt x="1089" y="5399"/>
                  <a:pt x="1094" y="5418"/>
                </a:cubicBezTo>
                <a:cubicBezTo>
                  <a:pt x="1100" y="5436"/>
                  <a:pt x="1113" y="5438"/>
                  <a:pt x="1138" y="5444"/>
                </a:cubicBezTo>
                <a:cubicBezTo>
                  <a:pt x="1162" y="5451"/>
                  <a:pt x="1267" y="5469"/>
                  <a:pt x="1327" y="5453"/>
                </a:cubicBezTo>
                <a:cubicBezTo>
                  <a:pt x="1327" y="5453"/>
                  <a:pt x="1365" y="5442"/>
                  <a:pt x="1377" y="5428"/>
                </a:cubicBezTo>
                <a:cubicBezTo>
                  <a:pt x="1377" y="5428"/>
                  <a:pt x="1380" y="5398"/>
                  <a:pt x="1377" y="5394"/>
                </a:cubicBezTo>
                <a:cubicBezTo>
                  <a:pt x="1373" y="5390"/>
                  <a:pt x="1382" y="5372"/>
                  <a:pt x="1373" y="5349"/>
                </a:cubicBezTo>
                <a:cubicBezTo>
                  <a:pt x="1365" y="5326"/>
                  <a:pt x="1308" y="5261"/>
                  <a:pt x="1300" y="5233"/>
                </a:cubicBezTo>
                <a:cubicBezTo>
                  <a:pt x="1292" y="5208"/>
                  <a:pt x="1279" y="5205"/>
                  <a:pt x="1281" y="5171"/>
                </a:cubicBezTo>
                <a:cubicBezTo>
                  <a:pt x="1282" y="5171"/>
                  <a:pt x="1282" y="5172"/>
                  <a:pt x="1283" y="5172"/>
                </a:cubicBezTo>
                <a:cubicBezTo>
                  <a:pt x="1283" y="5172"/>
                  <a:pt x="1289" y="5172"/>
                  <a:pt x="1307" y="5113"/>
                </a:cubicBezTo>
                <a:cubicBezTo>
                  <a:pt x="1326" y="5054"/>
                  <a:pt x="1348" y="5025"/>
                  <a:pt x="1345" y="4991"/>
                </a:cubicBezTo>
                <a:cubicBezTo>
                  <a:pt x="1342" y="4957"/>
                  <a:pt x="1336" y="4844"/>
                  <a:pt x="1346" y="4813"/>
                </a:cubicBezTo>
                <a:cubicBezTo>
                  <a:pt x="1354" y="4782"/>
                  <a:pt x="1370" y="4567"/>
                  <a:pt x="1379" y="4492"/>
                </a:cubicBezTo>
                <a:cubicBezTo>
                  <a:pt x="1388" y="4417"/>
                  <a:pt x="1364" y="3890"/>
                  <a:pt x="1352" y="3730"/>
                </a:cubicBezTo>
                <a:cubicBezTo>
                  <a:pt x="1348" y="3674"/>
                  <a:pt x="1359" y="3042"/>
                  <a:pt x="1371" y="2902"/>
                </a:cubicBezTo>
                <a:cubicBezTo>
                  <a:pt x="1374" y="2870"/>
                  <a:pt x="1373" y="2823"/>
                  <a:pt x="1372" y="2771"/>
                </a:cubicBezTo>
                <a:cubicBezTo>
                  <a:pt x="1397" y="2752"/>
                  <a:pt x="1437" y="2722"/>
                  <a:pt x="1443" y="2716"/>
                </a:cubicBezTo>
                <a:cubicBezTo>
                  <a:pt x="1449" y="2709"/>
                  <a:pt x="1478" y="2627"/>
                  <a:pt x="1483" y="2615"/>
                </a:cubicBezTo>
                <a:cubicBezTo>
                  <a:pt x="1485" y="2617"/>
                  <a:pt x="1489" y="2619"/>
                  <a:pt x="1492" y="2621"/>
                </a:cubicBezTo>
                <a:cubicBezTo>
                  <a:pt x="1494" y="2622"/>
                  <a:pt x="1495" y="2624"/>
                  <a:pt x="1497" y="2624"/>
                </a:cubicBezTo>
                <a:cubicBezTo>
                  <a:pt x="1502" y="2624"/>
                  <a:pt x="1504" y="2619"/>
                  <a:pt x="1506" y="2615"/>
                </a:cubicBezTo>
                <a:cubicBezTo>
                  <a:pt x="1507" y="2612"/>
                  <a:pt x="1508" y="2609"/>
                  <a:pt x="1509" y="2605"/>
                </a:cubicBezTo>
                <a:cubicBezTo>
                  <a:pt x="1515" y="2590"/>
                  <a:pt x="1521" y="2571"/>
                  <a:pt x="1522" y="2569"/>
                </a:cubicBezTo>
                <a:cubicBezTo>
                  <a:pt x="1528" y="2574"/>
                  <a:pt x="1534" y="2579"/>
                  <a:pt x="1537" y="2582"/>
                </a:cubicBezTo>
                <a:cubicBezTo>
                  <a:pt x="1544" y="2587"/>
                  <a:pt x="1544" y="2569"/>
                  <a:pt x="1547" y="2561"/>
                </a:cubicBezTo>
                <a:cubicBezTo>
                  <a:pt x="1560" y="2528"/>
                  <a:pt x="1634" y="1926"/>
                  <a:pt x="1634" y="1903"/>
                </a:cubicBezTo>
                <a:cubicBezTo>
                  <a:pt x="1633" y="1859"/>
                  <a:pt x="1546" y="1203"/>
                  <a:pt x="1535" y="1139"/>
                </a:cubicBezTo>
                <a:cubicBezTo>
                  <a:pt x="1524" y="1077"/>
                  <a:pt x="1503" y="837"/>
                  <a:pt x="1447" y="8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0" name="Google Shape;1250;p45"/>
          <p:cNvSpPr txBox="1"/>
          <p:nvPr/>
        </p:nvSpPr>
        <p:spPr>
          <a:xfrm>
            <a:off x="2081043" y="7352620"/>
            <a:ext cx="337143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Staff Recruiting</a:t>
            </a:r>
            <a:endParaRPr/>
          </a:p>
        </p:txBody>
      </p:sp>
      <p:sp>
        <p:nvSpPr>
          <p:cNvPr id="1251" name="Google Shape;1251;p45"/>
          <p:cNvSpPr txBox="1"/>
          <p:nvPr/>
        </p:nvSpPr>
        <p:spPr>
          <a:xfrm>
            <a:off x="1520825" y="8145413"/>
            <a:ext cx="4491868" cy="259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Personnel planning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Recruiting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Personnel marketing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Selection of personnel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Education and training</a:t>
            </a:r>
            <a:endParaRPr/>
          </a:p>
        </p:txBody>
      </p:sp>
      <p:sp>
        <p:nvSpPr>
          <p:cNvPr id="1252" name="Google Shape;1252;p45"/>
          <p:cNvSpPr txBox="1"/>
          <p:nvPr/>
        </p:nvSpPr>
        <p:spPr>
          <a:xfrm>
            <a:off x="8016969" y="7352620"/>
            <a:ext cx="275889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 Staff</a:t>
            </a:r>
            <a:endParaRPr/>
          </a:p>
        </p:txBody>
      </p:sp>
      <p:sp>
        <p:nvSpPr>
          <p:cNvPr id="1253" name="Google Shape;1253;p45"/>
          <p:cNvSpPr txBox="1"/>
          <p:nvPr/>
        </p:nvSpPr>
        <p:spPr>
          <a:xfrm>
            <a:off x="7150479" y="8145413"/>
            <a:ext cx="4491868" cy="4623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allocation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transfer and relocation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care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training and development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detainment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Performance appraisal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Payroll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administration</a:t>
            </a:r>
            <a:endParaRPr/>
          </a:p>
        </p:txBody>
      </p:sp>
      <p:sp>
        <p:nvSpPr>
          <p:cNvPr id="1254" name="Google Shape;1254;p45"/>
          <p:cNvSpPr txBox="1"/>
          <p:nvPr/>
        </p:nvSpPr>
        <p:spPr>
          <a:xfrm>
            <a:off x="13640972" y="7352620"/>
            <a:ext cx="268054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Staff Lay-off</a:t>
            </a:r>
            <a:endParaRPr/>
          </a:p>
        </p:txBody>
      </p:sp>
      <p:sp>
        <p:nvSpPr>
          <p:cNvPr id="1255" name="Google Shape;1255;p45"/>
          <p:cNvSpPr txBox="1"/>
          <p:nvPr/>
        </p:nvSpPr>
        <p:spPr>
          <a:xfrm>
            <a:off x="12735304" y="8145413"/>
            <a:ext cx="4491868" cy="10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Redundancies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Staff reduction</a:t>
            </a:r>
            <a:endParaRPr/>
          </a:p>
        </p:txBody>
      </p:sp>
      <p:sp>
        <p:nvSpPr>
          <p:cNvPr id="1256" name="Google Shape;1256;p45"/>
          <p:cNvSpPr txBox="1"/>
          <p:nvPr/>
        </p:nvSpPr>
        <p:spPr>
          <a:xfrm>
            <a:off x="18074138" y="7352620"/>
            <a:ext cx="498386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Overall Responsibilities</a:t>
            </a:r>
            <a:endParaRPr/>
          </a:p>
        </p:txBody>
      </p:sp>
      <p:sp>
        <p:nvSpPr>
          <p:cNvPr id="1257" name="Google Shape;1257;p45"/>
          <p:cNvSpPr txBox="1"/>
          <p:nvPr/>
        </p:nvSpPr>
        <p:spPr>
          <a:xfrm>
            <a:off x="18320130" y="8145413"/>
            <a:ext cx="4491868" cy="3649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company policy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organization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Personnel management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communication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HR controlling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Works council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Labor laws and social welfare</a:t>
            </a:r>
            <a:endParaRPr/>
          </a:p>
        </p:txBody>
      </p:sp>
      <p:pic>
        <p:nvPicPr>
          <p:cNvPr id="1258" name="Google Shape;12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6"/>
          <p:cNvSpPr txBox="1"/>
          <p:nvPr/>
        </p:nvSpPr>
        <p:spPr>
          <a:xfrm>
            <a:off x="1520825" y="612372"/>
            <a:ext cx="141129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MANAGEMENT – TARGET GROUPS</a:t>
            </a:r>
            <a:endParaRPr/>
          </a:p>
        </p:txBody>
      </p:sp>
      <p:sp>
        <p:nvSpPr>
          <p:cNvPr id="1264" name="Google Shape;1264;p46"/>
          <p:cNvSpPr txBox="1"/>
          <p:nvPr/>
        </p:nvSpPr>
        <p:spPr>
          <a:xfrm>
            <a:off x="1520825" y="1678835"/>
            <a:ext cx="7350089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Target groups for HR work (internal, external)</a:t>
            </a:r>
            <a:endParaRPr/>
          </a:p>
        </p:txBody>
      </p:sp>
      <p:sp>
        <p:nvSpPr>
          <p:cNvPr id="1265" name="Google Shape;1265;p46"/>
          <p:cNvSpPr/>
          <p:nvPr/>
        </p:nvSpPr>
        <p:spPr>
          <a:xfrm>
            <a:off x="1520825" y="2959768"/>
            <a:ext cx="1042416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6" name="Google Shape;1266;p46"/>
          <p:cNvSpPr/>
          <p:nvPr/>
        </p:nvSpPr>
        <p:spPr>
          <a:xfrm>
            <a:off x="12432665" y="2959768"/>
            <a:ext cx="10424160" cy="1051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7" name="Google Shape;1267;p46"/>
          <p:cNvSpPr/>
          <p:nvPr/>
        </p:nvSpPr>
        <p:spPr>
          <a:xfrm rot="5400000">
            <a:off x="6112252" y="4303519"/>
            <a:ext cx="1241305" cy="1314450"/>
          </a:xfrm>
          <a:prstGeom prst="rightArrow">
            <a:avLst>
              <a:gd fmla="val 50000" name="adj1"/>
              <a:gd fmla="val 531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8" name="Google Shape;1268;p46"/>
          <p:cNvSpPr/>
          <p:nvPr/>
        </p:nvSpPr>
        <p:spPr>
          <a:xfrm rot="5400000">
            <a:off x="17024093" y="4303520"/>
            <a:ext cx="1241305" cy="1314450"/>
          </a:xfrm>
          <a:prstGeom prst="rightArrow">
            <a:avLst>
              <a:gd fmla="val 50000" name="adj1"/>
              <a:gd fmla="val 5318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9" name="Google Shape;1269;p46"/>
          <p:cNvSpPr/>
          <p:nvPr/>
        </p:nvSpPr>
        <p:spPr>
          <a:xfrm>
            <a:off x="1520826" y="573665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0" name="Google Shape;1270;p46"/>
          <p:cNvSpPr/>
          <p:nvPr/>
        </p:nvSpPr>
        <p:spPr>
          <a:xfrm>
            <a:off x="1520826" y="646817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1" name="Google Shape;1271;p46"/>
          <p:cNvSpPr/>
          <p:nvPr/>
        </p:nvSpPr>
        <p:spPr>
          <a:xfrm>
            <a:off x="1520826" y="719969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2" name="Google Shape;1272;p46"/>
          <p:cNvSpPr/>
          <p:nvPr/>
        </p:nvSpPr>
        <p:spPr>
          <a:xfrm>
            <a:off x="1520826" y="793121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3" name="Google Shape;1273;p46"/>
          <p:cNvSpPr/>
          <p:nvPr/>
        </p:nvSpPr>
        <p:spPr>
          <a:xfrm>
            <a:off x="1520826" y="866273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4" name="Google Shape;1274;p46"/>
          <p:cNvSpPr/>
          <p:nvPr/>
        </p:nvSpPr>
        <p:spPr>
          <a:xfrm>
            <a:off x="1520826" y="939425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5" name="Google Shape;1275;p46"/>
          <p:cNvSpPr/>
          <p:nvPr/>
        </p:nvSpPr>
        <p:spPr>
          <a:xfrm>
            <a:off x="1520826" y="1012577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6" name="Google Shape;1276;p46"/>
          <p:cNvSpPr/>
          <p:nvPr/>
        </p:nvSpPr>
        <p:spPr>
          <a:xfrm>
            <a:off x="1520826" y="1085729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7" name="Google Shape;1277;p46"/>
          <p:cNvSpPr/>
          <p:nvPr/>
        </p:nvSpPr>
        <p:spPr>
          <a:xfrm>
            <a:off x="12432665" y="573665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8" name="Google Shape;1278;p46"/>
          <p:cNvSpPr/>
          <p:nvPr/>
        </p:nvSpPr>
        <p:spPr>
          <a:xfrm>
            <a:off x="12432665" y="646817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9" name="Google Shape;1279;p46"/>
          <p:cNvSpPr/>
          <p:nvPr/>
        </p:nvSpPr>
        <p:spPr>
          <a:xfrm>
            <a:off x="12432665" y="719969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0" name="Google Shape;1280;p46"/>
          <p:cNvSpPr/>
          <p:nvPr/>
        </p:nvSpPr>
        <p:spPr>
          <a:xfrm>
            <a:off x="12432665" y="793121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1" name="Google Shape;1281;p46"/>
          <p:cNvSpPr/>
          <p:nvPr/>
        </p:nvSpPr>
        <p:spPr>
          <a:xfrm>
            <a:off x="12432665" y="866273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2" name="Google Shape;1282;p46"/>
          <p:cNvSpPr/>
          <p:nvPr/>
        </p:nvSpPr>
        <p:spPr>
          <a:xfrm>
            <a:off x="12432665" y="939425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3" name="Google Shape;1283;p46"/>
          <p:cNvSpPr/>
          <p:nvPr/>
        </p:nvSpPr>
        <p:spPr>
          <a:xfrm>
            <a:off x="12432665" y="1012577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4" name="Google Shape;1284;p46"/>
          <p:cNvSpPr/>
          <p:nvPr/>
        </p:nvSpPr>
        <p:spPr>
          <a:xfrm>
            <a:off x="12432665" y="10857297"/>
            <a:ext cx="10424160" cy="73152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5" name="Google Shape;1285;p46"/>
          <p:cNvSpPr txBox="1"/>
          <p:nvPr/>
        </p:nvSpPr>
        <p:spPr>
          <a:xfrm>
            <a:off x="5028849" y="3145968"/>
            <a:ext cx="34081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Internal Groups</a:t>
            </a:r>
            <a:endParaRPr/>
          </a:p>
        </p:txBody>
      </p:sp>
      <p:sp>
        <p:nvSpPr>
          <p:cNvPr id="1286" name="Google Shape;1286;p46"/>
          <p:cNvSpPr txBox="1"/>
          <p:nvPr/>
        </p:nvSpPr>
        <p:spPr>
          <a:xfrm>
            <a:off x="15910231" y="3145968"/>
            <a:ext cx="346902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External Groups</a:t>
            </a:r>
            <a:endParaRPr/>
          </a:p>
        </p:txBody>
      </p:sp>
      <p:sp>
        <p:nvSpPr>
          <p:cNvPr id="1287" name="Google Shape;1287;p46"/>
          <p:cNvSpPr txBox="1"/>
          <p:nvPr/>
        </p:nvSpPr>
        <p:spPr>
          <a:xfrm>
            <a:off x="5104092" y="5858727"/>
            <a:ext cx="325762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Company management</a:t>
            </a:r>
            <a:endParaRPr/>
          </a:p>
        </p:txBody>
      </p:sp>
      <p:sp>
        <p:nvSpPr>
          <p:cNvPr id="1288" name="Google Shape;1288;p46"/>
          <p:cNvSpPr txBox="1"/>
          <p:nvPr/>
        </p:nvSpPr>
        <p:spPr>
          <a:xfrm>
            <a:off x="5798994" y="6586690"/>
            <a:ext cx="186782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Senior office</a:t>
            </a:r>
            <a:endParaRPr/>
          </a:p>
        </p:txBody>
      </p:sp>
      <p:sp>
        <p:nvSpPr>
          <p:cNvPr id="1289" name="Google Shape;1289;p46"/>
          <p:cNvSpPr txBox="1"/>
          <p:nvPr/>
        </p:nvSpPr>
        <p:spPr>
          <a:xfrm>
            <a:off x="5693998" y="7318210"/>
            <a:ext cx="207781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Works council</a:t>
            </a:r>
            <a:endParaRPr/>
          </a:p>
        </p:txBody>
      </p:sp>
      <p:sp>
        <p:nvSpPr>
          <p:cNvPr id="1290" name="Google Shape;1290;p46"/>
          <p:cNvSpPr txBox="1"/>
          <p:nvPr/>
        </p:nvSpPr>
        <p:spPr>
          <a:xfrm>
            <a:off x="5985745" y="8049730"/>
            <a:ext cx="149432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Employee</a:t>
            </a:r>
            <a:endParaRPr/>
          </a:p>
        </p:txBody>
      </p:sp>
      <p:sp>
        <p:nvSpPr>
          <p:cNvPr id="1291" name="Google Shape;1291;p46"/>
          <p:cNvSpPr txBox="1"/>
          <p:nvPr/>
        </p:nvSpPr>
        <p:spPr>
          <a:xfrm>
            <a:off x="5909604" y="8781250"/>
            <a:ext cx="164660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Apprentice</a:t>
            </a:r>
            <a:endParaRPr/>
          </a:p>
        </p:txBody>
      </p:sp>
      <p:sp>
        <p:nvSpPr>
          <p:cNvPr id="1292" name="Google Shape;1292;p46"/>
          <p:cNvSpPr txBox="1"/>
          <p:nvPr/>
        </p:nvSpPr>
        <p:spPr>
          <a:xfrm>
            <a:off x="6142838" y="9512770"/>
            <a:ext cx="118013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Trainee</a:t>
            </a:r>
            <a:endParaRPr/>
          </a:p>
        </p:txBody>
      </p:sp>
      <p:sp>
        <p:nvSpPr>
          <p:cNvPr id="1293" name="Google Shape;1293;p46"/>
          <p:cNvSpPr txBox="1"/>
          <p:nvPr/>
        </p:nvSpPr>
        <p:spPr>
          <a:xfrm>
            <a:off x="5613849" y="10244290"/>
            <a:ext cx="223811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Student trainee</a:t>
            </a:r>
            <a:endParaRPr/>
          </a:p>
        </p:txBody>
      </p:sp>
      <p:sp>
        <p:nvSpPr>
          <p:cNvPr id="1294" name="Google Shape;1294;p46"/>
          <p:cNvSpPr txBox="1"/>
          <p:nvPr/>
        </p:nvSpPr>
        <p:spPr>
          <a:xfrm>
            <a:off x="5492825" y="10975810"/>
            <a:ext cx="248016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Other employees</a:t>
            </a:r>
            <a:endParaRPr/>
          </a:p>
        </p:txBody>
      </p:sp>
      <p:sp>
        <p:nvSpPr>
          <p:cNvPr id="1295" name="Google Shape;1295;p46"/>
          <p:cNvSpPr txBox="1"/>
          <p:nvPr/>
        </p:nvSpPr>
        <p:spPr>
          <a:xfrm>
            <a:off x="16186659" y="5858727"/>
            <a:ext cx="291618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General government</a:t>
            </a:r>
            <a:endParaRPr/>
          </a:p>
        </p:txBody>
      </p:sp>
      <p:sp>
        <p:nvSpPr>
          <p:cNvPr id="1296" name="Google Shape;1296;p46"/>
          <p:cNvSpPr txBox="1"/>
          <p:nvPr/>
        </p:nvSpPr>
        <p:spPr>
          <a:xfrm>
            <a:off x="16395848" y="6586690"/>
            <a:ext cx="249780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Trade association</a:t>
            </a:r>
            <a:endParaRPr/>
          </a:p>
        </p:txBody>
      </p:sp>
      <p:sp>
        <p:nvSpPr>
          <p:cNvPr id="1297" name="Google Shape;1297;p46"/>
          <p:cNvSpPr txBox="1"/>
          <p:nvPr/>
        </p:nvSpPr>
        <p:spPr>
          <a:xfrm>
            <a:off x="14786439" y="7318210"/>
            <a:ext cx="571663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Chamber of trade/Chamber of commerce</a:t>
            </a:r>
            <a:endParaRPr/>
          </a:p>
        </p:txBody>
      </p:sp>
      <p:sp>
        <p:nvSpPr>
          <p:cNvPr id="1298" name="Google Shape;1298;p46"/>
          <p:cNvSpPr txBox="1"/>
          <p:nvPr/>
        </p:nvSpPr>
        <p:spPr>
          <a:xfrm>
            <a:off x="16205894" y="8049730"/>
            <a:ext cx="287771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Employment agency</a:t>
            </a:r>
            <a:endParaRPr/>
          </a:p>
        </p:txBody>
      </p:sp>
      <p:sp>
        <p:nvSpPr>
          <p:cNvPr id="1299" name="Google Shape;1299;p46"/>
          <p:cNvSpPr txBox="1"/>
          <p:nvPr/>
        </p:nvSpPr>
        <p:spPr>
          <a:xfrm>
            <a:off x="16670763" y="8781250"/>
            <a:ext cx="194797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Surroundings</a:t>
            </a:r>
            <a:endParaRPr/>
          </a:p>
        </p:txBody>
      </p:sp>
      <p:sp>
        <p:nvSpPr>
          <p:cNvPr id="1300" name="Google Shape;1300;p46"/>
          <p:cNvSpPr txBox="1"/>
          <p:nvPr/>
        </p:nvSpPr>
        <p:spPr>
          <a:xfrm>
            <a:off x="15345084" y="9512770"/>
            <a:ext cx="459933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Temporary employment agencies</a:t>
            </a:r>
            <a:endParaRPr/>
          </a:p>
        </p:txBody>
      </p:sp>
      <p:sp>
        <p:nvSpPr>
          <p:cNvPr id="1301" name="Google Shape;1301;p46"/>
          <p:cNvSpPr txBox="1"/>
          <p:nvPr/>
        </p:nvSpPr>
        <p:spPr>
          <a:xfrm>
            <a:off x="16108111" y="10244290"/>
            <a:ext cx="307327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Executive consultants</a:t>
            </a:r>
            <a:endParaRPr/>
          </a:p>
        </p:txBody>
      </p:sp>
      <p:sp>
        <p:nvSpPr>
          <p:cNvPr id="1302" name="Google Shape;1302;p46"/>
          <p:cNvSpPr txBox="1"/>
          <p:nvPr/>
        </p:nvSpPr>
        <p:spPr>
          <a:xfrm>
            <a:off x="16408673" y="10975810"/>
            <a:ext cx="2472152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Other companies</a:t>
            </a:r>
            <a:endParaRPr/>
          </a:p>
        </p:txBody>
      </p:sp>
      <p:pic>
        <p:nvPicPr>
          <p:cNvPr id="1303" name="Google Shape;13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7"/>
          <p:cNvSpPr txBox="1"/>
          <p:nvPr/>
        </p:nvSpPr>
        <p:spPr>
          <a:xfrm>
            <a:off x="1520825" y="612372"/>
            <a:ext cx="1205855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DEVELOPMENT STAGES OF HRM</a:t>
            </a:r>
            <a:endParaRPr/>
          </a:p>
        </p:txBody>
      </p:sp>
      <p:sp>
        <p:nvSpPr>
          <p:cNvPr id="1309" name="Google Shape;1309;p47"/>
          <p:cNvSpPr txBox="1"/>
          <p:nvPr/>
        </p:nvSpPr>
        <p:spPr>
          <a:xfrm>
            <a:off x="1520825" y="1678835"/>
            <a:ext cx="9732151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How HRM has turned into a strategic competitive advantage</a:t>
            </a:r>
            <a:endParaRPr/>
          </a:p>
        </p:txBody>
      </p:sp>
      <p:sp>
        <p:nvSpPr>
          <p:cNvPr id="1310" name="Google Shape;1310;p47"/>
          <p:cNvSpPr/>
          <p:nvPr/>
        </p:nvSpPr>
        <p:spPr>
          <a:xfrm>
            <a:off x="1520825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1" name="Google Shape;1311;p47"/>
          <p:cNvSpPr/>
          <p:nvPr/>
        </p:nvSpPr>
        <p:spPr>
          <a:xfrm>
            <a:off x="5137006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2" name="Google Shape;1312;p47"/>
          <p:cNvSpPr/>
          <p:nvPr/>
        </p:nvSpPr>
        <p:spPr>
          <a:xfrm>
            <a:off x="19601731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3" name="Google Shape;1313;p47"/>
          <p:cNvSpPr/>
          <p:nvPr/>
        </p:nvSpPr>
        <p:spPr>
          <a:xfrm>
            <a:off x="15985548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4" name="Google Shape;1314;p47"/>
          <p:cNvSpPr/>
          <p:nvPr/>
        </p:nvSpPr>
        <p:spPr>
          <a:xfrm>
            <a:off x="12369368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5" name="Google Shape;1315;p47"/>
          <p:cNvSpPr/>
          <p:nvPr/>
        </p:nvSpPr>
        <p:spPr>
          <a:xfrm>
            <a:off x="8753187" y="6818949"/>
            <a:ext cx="3255094" cy="1987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6" name="Google Shape;1316;p47"/>
          <p:cNvSpPr/>
          <p:nvPr/>
        </p:nvSpPr>
        <p:spPr>
          <a:xfrm>
            <a:off x="1520825" y="5126631"/>
            <a:ext cx="21336000" cy="164277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7" name="Google Shape;1317;p47"/>
          <p:cNvSpPr txBox="1"/>
          <p:nvPr/>
        </p:nvSpPr>
        <p:spPr>
          <a:xfrm>
            <a:off x="1909590" y="7341074"/>
            <a:ext cx="2477566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Administration</a:t>
            </a:r>
            <a:endParaRPr/>
          </a:p>
        </p:txBody>
      </p:sp>
      <p:sp>
        <p:nvSpPr>
          <p:cNvPr id="1318" name="Google Shape;1318;p47"/>
          <p:cNvSpPr txBox="1"/>
          <p:nvPr/>
        </p:nvSpPr>
        <p:spPr>
          <a:xfrm>
            <a:off x="5525770" y="7565494"/>
            <a:ext cx="247756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Structuring</a:t>
            </a:r>
            <a:endParaRPr/>
          </a:p>
        </p:txBody>
      </p:sp>
      <p:sp>
        <p:nvSpPr>
          <p:cNvPr id="1319" name="Google Shape;1319;p47"/>
          <p:cNvSpPr txBox="1"/>
          <p:nvPr/>
        </p:nvSpPr>
        <p:spPr>
          <a:xfrm>
            <a:off x="9141951" y="7565494"/>
            <a:ext cx="247756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Development</a:t>
            </a:r>
            <a:endParaRPr/>
          </a:p>
        </p:txBody>
      </p:sp>
      <p:sp>
        <p:nvSpPr>
          <p:cNvPr id="1320" name="Google Shape;1320;p47"/>
          <p:cNvSpPr txBox="1"/>
          <p:nvPr/>
        </p:nvSpPr>
        <p:spPr>
          <a:xfrm>
            <a:off x="12758132" y="7565494"/>
            <a:ext cx="247756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Strategy</a:t>
            </a:r>
            <a:endParaRPr/>
          </a:p>
        </p:txBody>
      </p:sp>
      <p:sp>
        <p:nvSpPr>
          <p:cNvPr id="1321" name="Google Shape;1321;p47"/>
          <p:cNvSpPr txBox="1"/>
          <p:nvPr/>
        </p:nvSpPr>
        <p:spPr>
          <a:xfrm>
            <a:off x="16374314" y="7116654"/>
            <a:ext cx="2477566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 cross-link to other departments</a:t>
            </a:r>
            <a:endParaRPr/>
          </a:p>
        </p:txBody>
      </p:sp>
      <p:sp>
        <p:nvSpPr>
          <p:cNvPr id="1322" name="Google Shape;1322;p47"/>
          <p:cNvSpPr txBox="1"/>
          <p:nvPr/>
        </p:nvSpPr>
        <p:spPr>
          <a:xfrm>
            <a:off x="19990495" y="7116654"/>
            <a:ext cx="2477566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Integration of personnel competencies</a:t>
            </a:r>
            <a:endParaRPr/>
          </a:p>
        </p:txBody>
      </p:sp>
      <p:sp>
        <p:nvSpPr>
          <p:cNvPr id="1323" name="Google Shape;1323;p47"/>
          <p:cNvSpPr/>
          <p:nvPr/>
        </p:nvSpPr>
        <p:spPr>
          <a:xfrm>
            <a:off x="1520825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4" name="Google Shape;1324;p47"/>
          <p:cNvSpPr/>
          <p:nvPr/>
        </p:nvSpPr>
        <p:spPr>
          <a:xfrm>
            <a:off x="5137006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5" name="Google Shape;1325;p47"/>
          <p:cNvSpPr/>
          <p:nvPr/>
        </p:nvSpPr>
        <p:spPr>
          <a:xfrm>
            <a:off x="19601731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6" name="Google Shape;1326;p47"/>
          <p:cNvSpPr/>
          <p:nvPr/>
        </p:nvSpPr>
        <p:spPr>
          <a:xfrm>
            <a:off x="15985548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7" name="Google Shape;1327;p47"/>
          <p:cNvSpPr/>
          <p:nvPr/>
        </p:nvSpPr>
        <p:spPr>
          <a:xfrm>
            <a:off x="12369368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8" name="Google Shape;1328;p47"/>
          <p:cNvSpPr/>
          <p:nvPr/>
        </p:nvSpPr>
        <p:spPr>
          <a:xfrm>
            <a:off x="8753187" y="10543456"/>
            <a:ext cx="3255094" cy="1987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9" name="Google Shape;1329;p47"/>
          <p:cNvSpPr/>
          <p:nvPr/>
        </p:nvSpPr>
        <p:spPr>
          <a:xfrm>
            <a:off x="1520825" y="8851138"/>
            <a:ext cx="21336000" cy="164277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0" name="Google Shape;1330;p47"/>
          <p:cNvSpPr txBox="1"/>
          <p:nvPr/>
        </p:nvSpPr>
        <p:spPr>
          <a:xfrm>
            <a:off x="1909590" y="11065581"/>
            <a:ext cx="2477566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Payroll. Rights of co-determination</a:t>
            </a:r>
            <a:endParaRPr/>
          </a:p>
        </p:txBody>
      </p:sp>
      <p:sp>
        <p:nvSpPr>
          <p:cNvPr id="1331" name="Google Shape;1331;p47"/>
          <p:cNvSpPr txBox="1"/>
          <p:nvPr/>
        </p:nvSpPr>
        <p:spPr>
          <a:xfrm>
            <a:off x="5378987" y="10616741"/>
            <a:ext cx="277113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HRM institutionalization and personnel planning</a:t>
            </a:r>
            <a:endParaRPr/>
          </a:p>
        </p:txBody>
      </p:sp>
      <p:sp>
        <p:nvSpPr>
          <p:cNvPr id="1332" name="Google Shape;1332;p47"/>
          <p:cNvSpPr txBox="1"/>
          <p:nvPr/>
        </p:nvSpPr>
        <p:spPr>
          <a:xfrm>
            <a:off x="9141951" y="10616741"/>
            <a:ext cx="2477566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Recognition of workforce assets and career planning</a:t>
            </a:r>
            <a:endParaRPr/>
          </a:p>
        </p:txBody>
      </p:sp>
      <p:sp>
        <p:nvSpPr>
          <p:cNvPr id="1333" name="Google Shape;1333;p47"/>
          <p:cNvSpPr txBox="1"/>
          <p:nvPr/>
        </p:nvSpPr>
        <p:spPr>
          <a:xfrm>
            <a:off x="12758132" y="11065581"/>
            <a:ext cx="2477566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Value-add through HR work</a:t>
            </a:r>
            <a:endParaRPr/>
          </a:p>
        </p:txBody>
      </p:sp>
      <p:sp>
        <p:nvSpPr>
          <p:cNvPr id="1334" name="Google Shape;1334;p47"/>
          <p:cNvSpPr txBox="1"/>
          <p:nvPr/>
        </p:nvSpPr>
        <p:spPr>
          <a:xfrm>
            <a:off x="16374314" y="10841161"/>
            <a:ext cx="2477566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HRM as competitive advantage</a:t>
            </a:r>
            <a:endParaRPr/>
          </a:p>
        </p:txBody>
      </p:sp>
      <p:sp>
        <p:nvSpPr>
          <p:cNvPr id="1335" name="Google Shape;1335;p47"/>
          <p:cNvSpPr txBox="1"/>
          <p:nvPr/>
        </p:nvSpPr>
        <p:spPr>
          <a:xfrm>
            <a:off x="19849420" y="10616741"/>
            <a:ext cx="2759714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Professionalization of HR, development of HR vision</a:t>
            </a:r>
            <a:endParaRPr/>
          </a:p>
        </p:txBody>
      </p:sp>
      <p:sp>
        <p:nvSpPr>
          <p:cNvPr id="1336" name="Google Shape;1336;p47"/>
          <p:cNvSpPr/>
          <p:nvPr/>
        </p:nvSpPr>
        <p:spPr>
          <a:xfrm>
            <a:off x="2474976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7" name="Google Shape;1337;p47"/>
          <p:cNvSpPr/>
          <p:nvPr/>
        </p:nvSpPr>
        <p:spPr>
          <a:xfrm>
            <a:off x="6091157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8" name="Google Shape;1338;p47"/>
          <p:cNvSpPr/>
          <p:nvPr/>
        </p:nvSpPr>
        <p:spPr>
          <a:xfrm>
            <a:off x="20555881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9" name="Google Shape;1339;p47"/>
          <p:cNvSpPr/>
          <p:nvPr/>
        </p:nvSpPr>
        <p:spPr>
          <a:xfrm>
            <a:off x="16939700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0" name="Google Shape;1340;p47"/>
          <p:cNvSpPr/>
          <p:nvPr/>
        </p:nvSpPr>
        <p:spPr>
          <a:xfrm>
            <a:off x="13323519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1" name="Google Shape;1341;p47"/>
          <p:cNvSpPr/>
          <p:nvPr/>
        </p:nvSpPr>
        <p:spPr>
          <a:xfrm>
            <a:off x="9707338" y="3222092"/>
            <a:ext cx="2170176" cy="816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2" name="Google Shape;1342;p47"/>
          <p:cNvSpPr txBox="1"/>
          <p:nvPr/>
        </p:nvSpPr>
        <p:spPr>
          <a:xfrm>
            <a:off x="2798261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1950</a:t>
            </a:r>
            <a:endParaRPr/>
          </a:p>
        </p:txBody>
      </p:sp>
      <p:sp>
        <p:nvSpPr>
          <p:cNvPr id="1343" name="Google Shape;1343;p47"/>
          <p:cNvSpPr txBox="1"/>
          <p:nvPr/>
        </p:nvSpPr>
        <p:spPr>
          <a:xfrm>
            <a:off x="6412143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1960</a:t>
            </a:r>
            <a:endParaRPr/>
          </a:p>
        </p:txBody>
      </p:sp>
      <p:sp>
        <p:nvSpPr>
          <p:cNvPr id="1344" name="Google Shape;1344;p47"/>
          <p:cNvSpPr txBox="1"/>
          <p:nvPr/>
        </p:nvSpPr>
        <p:spPr>
          <a:xfrm>
            <a:off x="10042980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1970</a:t>
            </a:r>
            <a:endParaRPr/>
          </a:p>
        </p:txBody>
      </p:sp>
      <p:sp>
        <p:nvSpPr>
          <p:cNvPr id="1345" name="Google Shape;1345;p47"/>
          <p:cNvSpPr txBox="1"/>
          <p:nvPr/>
        </p:nvSpPr>
        <p:spPr>
          <a:xfrm>
            <a:off x="13646805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1980</a:t>
            </a:r>
            <a:endParaRPr/>
          </a:p>
        </p:txBody>
      </p:sp>
      <p:sp>
        <p:nvSpPr>
          <p:cNvPr id="1346" name="Google Shape;1346;p47"/>
          <p:cNvSpPr txBox="1"/>
          <p:nvPr/>
        </p:nvSpPr>
        <p:spPr>
          <a:xfrm>
            <a:off x="17275344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1990</a:t>
            </a:r>
            <a:endParaRPr/>
          </a:p>
        </p:txBody>
      </p:sp>
      <p:sp>
        <p:nvSpPr>
          <p:cNvPr id="1347" name="Google Shape;1347;p47"/>
          <p:cNvSpPr txBox="1"/>
          <p:nvPr/>
        </p:nvSpPr>
        <p:spPr>
          <a:xfrm>
            <a:off x="20871159" y="3290809"/>
            <a:ext cx="1737976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2000</a:t>
            </a:r>
            <a:endParaRPr/>
          </a:p>
        </p:txBody>
      </p:sp>
      <p:cxnSp>
        <p:nvCxnSpPr>
          <p:cNvPr id="1348" name="Google Shape;1348;p47"/>
          <p:cNvCxnSpPr/>
          <p:nvPr/>
        </p:nvCxnSpPr>
        <p:spPr>
          <a:xfrm>
            <a:off x="4632795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47"/>
          <p:cNvCxnSpPr/>
          <p:nvPr/>
        </p:nvCxnSpPr>
        <p:spPr>
          <a:xfrm>
            <a:off x="8260344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p47"/>
          <p:cNvCxnSpPr/>
          <p:nvPr/>
        </p:nvCxnSpPr>
        <p:spPr>
          <a:xfrm>
            <a:off x="11855098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47"/>
          <p:cNvCxnSpPr/>
          <p:nvPr/>
        </p:nvCxnSpPr>
        <p:spPr>
          <a:xfrm>
            <a:off x="15476247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47"/>
          <p:cNvCxnSpPr/>
          <p:nvPr/>
        </p:nvCxnSpPr>
        <p:spPr>
          <a:xfrm>
            <a:off x="19085163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p47"/>
          <p:cNvCxnSpPr/>
          <p:nvPr/>
        </p:nvCxnSpPr>
        <p:spPr>
          <a:xfrm>
            <a:off x="22695317" y="4038686"/>
            <a:ext cx="0" cy="1087945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4" name="Google Shape;1354;p47"/>
          <p:cNvSpPr txBox="1"/>
          <p:nvPr/>
        </p:nvSpPr>
        <p:spPr>
          <a:xfrm>
            <a:off x="10004672" y="5602212"/>
            <a:ext cx="436831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Development Stages</a:t>
            </a:r>
            <a:endParaRPr/>
          </a:p>
        </p:txBody>
      </p:sp>
      <p:sp>
        <p:nvSpPr>
          <p:cNvPr id="1355" name="Google Shape;1355;p47"/>
          <p:cNvSpPr txBox="1"/>
          <p:nvPr/>
        </p:nvSpPr>
        <p:spPr>
          <a:xfrm>
            <a:off x="10698774" y="9331687"/>
            <a:ext cx="298011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 Examples</a:t>
            </a:r>
            <a:endParaRPr/>
          </a:p>
        </p:txBody>
      </p:sp>
      <p:pic>
        <p:nvPicPr>
          <p:cNvPr id="1356" name="Google Shape;13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8"/>
          <p:cNvSpPr txBox="1"/>
          <p:nvPr/>
        </p:nvSpPr>
        <p:spPr>
          <a:xfrm>
            <a:off x="1520825" y="612372"/>
            <a:ext cx="101430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EFFECTS OF DYNEXITY</a:t>
            </a:r>
            <a:endParaRPr/>
          </a:p>
        </p:txBody>
      </p:sp>
      <p:sp>
        <p:nvSpPr>
          <p:cNvPr id="1362" name="Google Shape;1362;p48"/>
          <p:cNvSpPr txBox="1"/>
          <p:nvPr/>
        </p:nvSpPr>
        <p:spPr>
          <a:xfrm>
            <a:off x="1520825" y="1678835"/>
            <a:ext cx="7221849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Dynexity causes changes in HR management</a:t>
            </a:r>
            <a:endParaRPr/>
          </a:p>
        </p:txBody>
      </p:sp>
      <p:sp>
        <p:nvSpPr>
          <p:cNvPr id="1363" name="Google Shape;1363;p48"/>
          <p:cNvSpPr/>
          <p:nvPr/>
        </p:nvSpPr>
        <p:spPr>
          <a:xfrm>
            <a:off x="4915009" y="5166360"/>
            <a:ext cx="3383280" cy="3383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4" name="Google Shape;1364;p48"/>
          <p:cNvSpPr txBox="1"/>
          <p:nvPr/>
        </p:nvSpPr>
        <p:spPr>
          <a:xfrm>
            <a:off x="5407443" y="6197820"/>
            <a:ext cx="239841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Number of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Employees</a:t>
            </a:r>
            <a:endParaRPr/>
          </a:p>
        </p:txBody>
      </p:sp>
      <p:sp>
        <p:nvSpPr>
          <p:cNvPr id="1365" name="Google Shape;1365;p48"/>
          <p:cNvSpPr txBox="1"/>
          <p:nvPr/>
        </p:nvSpPr>
        <p:spPr>
          <a:xfrm>
            <a:off x="4585583" y="9038559"/>
            <a:ext cx="404213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Constant change of employee numbers e.g. due to company growth or downsizing.</a:t>
            </a:r>
            <a:endParaRPr/>
          </a:p>
        </p:txBody>
      </p:sp>
      <p:sp>
        <p:nvSpPr>
          <p:cNvPr id="1366" name="Google Shape;1366;p48"/>
          <p:cNvSpPr/>
          <p:nvPr/>
        </p:nvSpPr>
        <p:spPr>
          <a:xfrm>
            <a:off x="10497185" y="5166360"/>
            <a:ext cx="3383280" cy="3383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7" name="Google Shape;1367;p48"/>
          <p:cNvSpPr txBox="1"/>
          <p:nvPr/>
        </p:nvSpPr>
        <p:spPr>
          <a:xfrm>
            <a:off x="10989619" y="6197820"/>
            <a:ext cx="239841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Number of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Employees</a:t>
            </a:r>
            <a:endParaRPr/>
          </a:p>
        </p:txBody>
      </p:sp>
      <p:sp>
        <p:nvSpPr>
          <p:cNvPr id="1368" name="Google Shape;1368;p48"/>
          <p:cNvSpPr txBox="1"/>
          <p:nvPr/>
        </p:nvSpPr>
        <p:spPr>
          <a:xfrm>
            <a:off x="10167759" y="9038559"/>
            <a:ext cx="4042132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Constant change of responsibilities and subjects.</a:t>
            </a:r>
            <a:endParaRPr/>
          </a:p>
        </p:txBody>
      </p:sp>
      <p:sp>
        <p:nvSpPr>
          <p:cNvPr id="1369" name="Google Shape;1369;p48"/>
          <p:cNvSpPr/>
          <p:nvPr/>
        </p:nvSpPr>
        <p:spPr>
          <a:xfrm>
            <a:off x="16079359" y="5166360"/>
            <a:ext cx="3383280" cy="33832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0" name="Google Shape;1370;p48"/>
          <p:cNvSpPr txBox="1"/>
          <p:nvPr/>
        </p:nvSpPr>
        <p:spPr>
          <a:xfrm>
            <a:off x="16400369" y="6197820"/>
            <a:ext cx="2741263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Structures &amp;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Processes</a:t>
            </a:r>
            <a:endParaRPr/>
          </a:p>
        </p:txBody>
      </p:sp>
      <p:sp>
        <p:nvSpPr>
          <p:cNvPr id="1371" name="Google Shape;1371;p48"/>
          <p:cNvSpPr txBox="1"/>
          <p:nvPr/>
        </p:nvSpPr>
        <p:spPr>
          <a:xfrm>
            <a:off x="15749934" y="9038559"/>
            <a:ext cx="4042132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Constant change of structures and processes.</a:t>
            </a:r>
            <a:endParaRPr/>
          </a:p>
        </p:txBody>
      </p:sp>
      <p:sp>
        <p:nvSpPr>
          <p:cNvPr id="1372" name="Google Shape;1372;p48"/>
          <p:cNvSpPr/>
          <p:nvPr/>
        </p:nvSpPr>
        <p:spPr>
          <a:xfrm>
            <a:off x="2665138" y="5790717"/>
            <a:ext cx="1241305" cy="2134566"/>
          </a:xfrm>
          <a:prstGeom prst="rightArrow">
            <a:avLst>
              <a:gd fmla="val 50000" name="adj1"/>
              <a:gd fmla="val 531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3" name="Google Shape;1373;p48"/>
          <p:cNvSpPr txBox="1"/>
          <p:nvPr/>
        </p:nvSpPr>
        <p:spPr>
          <a:xfrm rot="-5400000">
            <a:off x="-1458677" y="6518420"/>
            <a:ext cx="6638164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Dynamic Business Environment</a:t>
            </a:r>
            <a:endParaRPr/>
          </a:p>
        </p:txBody>
      </p:sp>
      <p:sp>
        <p:nvSpPr>
          <p:cNvPr id="1374" name="Google Shape;1374;p48"/>
          <p:cNvSpPr txBox="1"/>
          <p:nvPr/>
        </p:nvSpPr>
        <p:spPr>
          <a:xfrm rot="5400000">
            <a:off x="20152049" y="6518420"/>
            <a:ext cx="4730399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Complex environment</a:t>
            </a:r>
            <a:endParaRPr/>
          </a:p>
        </p:txBody>
      </p:sp>
      <p:sp>
        <p:nvSpPr>
          <p:cNvPr id="1375" name="Google Shape;1375;p48"/>
          <p:cNvSpPr/>
          <p:nvPr/>
        </p:nvSpPr>
        <p:spPr>
          <a:xfrm>
            <a:off x="20471206" y="5790717"/>
            <a:ext cx="1241305" cy="213456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76" name="Google Shape;13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9"/>
          <p:cNvSpPr/>
          <p:nvPr>
            <p:ph idx="2" type="pic"/>
          </p:nvPr>
        </p:nvSpPr>
        <p:spPr>
          <a:xfrm>
            <a:off x="1520825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49"/>
          <p:cNvSpPr/>
          <p:nvPr>
            <p:ph idx="3" type="pic"/>
          </p:nvPr>
        </p:nvSpPr>
        <p:spPr>
          <a:xfrm>
            <a:off x="7117969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49"/>
          <p:cNvSpPr/>
          <p:nvPr>
            <p:ph idx="5" type="pic"/>
          </p:nvPr>
        </p:nvSpPr>
        <p:spPr>
          <a:xfrm>
            <a:off x="12715113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49"/>
          <p:cNvSpPr/>
          <p:nvPr>
            <p:ph idx="4" type="pic"/>
          </p:nvPr>
        </p:nvSpPr>
        <p:spPr>
          <a:xfrm>
            <a:off x="18312256" y="3617282"/>
            <a:ext cx="4544568" cy="3766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49"/>
          <p:cNvSpPr/>
          <p:nvPr/>
        </p:nvSpPr>
        <p:spPr>
          <a:xfrm>
            <a:off x="1520825" y="3617282"/>
            <a:ext cx="4544568" cy="3766497"/>
          </a:xfrm>
          <a:prstGeom prst="rect">
            <a:avLst/>
          </a:prstGeom>
          <a:solidFill>
            <a:schemeClr val="accent1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6" name="Google Shape;1386;p49"/>
          <p:cNvSpPr/>
          <p:nvPr/>
        </p:nvSpPr>
        <p:spPr>
          <a:xfrm>
            <a:off x="7117969" y="3617282"/>
            <a:ext cx="4544568" cy="3766497"/>
          </a:xfrm>
          <a:prstGeom prst="rect">
            <a:avLst/>
          </a:prstGeom>
          <a:solidFill>
            <a:schemeClr val="accent2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7" name="Google Shape;1387;p49"/>
          <p:cNvSpPr/>
          <p:nvPr/>
        </p:nvSpPr>
        <p:spPr>
          <a:xfrm>
            <a:off x="12715113" y="3617282"/>
            <a:ext cx="4544568" cy="3766497"/>
          </a:xfrm>
          <a:prstGeom prst="rect">
            <a:avLst/>
          </a:prstGeom>
          <a:solidFill>
            <a:schemeClr val="accent3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8" name="Google Shape;1388;p49"/>
          <p:cNvSpPr/>
          <p:nvPr/>
        </p:nvSpPr>
        <p:spPr>
          <a:xfrm>
            <a:off x="18312256" y="3617282"/>
            <a:ext cx="4544568" cy="3766497"/>
          </a:xfrm>
          <a:prstGeom prst="rect">
            <a:avLst/>
          </a:prstGeom>
          <a:solidFill>
            <a:schemeClr val="accent4">
              <a:alpha val="7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9" name="Google Shape;1389;p49"/>
          <p:cNvSpPr txBox="1"/>
          <p:nvPr/>
        </p:nvSpPr>
        <p:spPr>
          <a:xfrm>
            <a:off x="1520825" y="612372"/>
            <a:ext cx="114228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OVERVIEW OF COMPETENCIES</a:t>
            </a:r>
            <a:endParaRPr/>
          </a:p>
        </p:txBody>
      </p:sp>
      <p:sp>
        <p:nvSpPr>
          <p:cNvPr id="1390" name="Google Shape;1390;p49"/>
          <p:cNvSpPr txBox="1"/>
          <p:nvPr/>
        </p:nvSpPr>
        <p:spPr>
          <a:xfrm>
            <a:off x="1520825" y="1678835"/>
            <a:ext cx="3658374" cy="5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HR Key competencies</a:t>
            </a:r>
            <a:endParaRPr/>
          </a:p>
        </p:txBody>
      </p:sp>
      <p:sp>
        <p:nvSpPr>
          <p:cNvPr id="1391" name="Google Shape;1391;p49"/>
          <p:cNvSpPr txBox="1"/>
          <p:nvPr/>
        </p:nvSpPr>
        <p:spPr>
          <a:xfrm>
            <a:off x="2472973" y="4840349"/>
            <a:ext cx="264027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Operational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Expertise</a:t>
            </a:r>
            <a:endParaRPr/>
          </a:p>
        </p:txBody>
      </p:sp>
      <p:sp>
        <p:nvSpPr>
          <p:cNvPr id="1392" name="Google Shape;1392;p49"/>
          <p:cNvSpPr txBox="1"/>
          <p:nvPr/>
        </p:nvSpPr>
        <p:spPr>
          <a:xfrm>
            <a:off x="8502831" y="4840349"/>
            <a:ext cx="177484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Method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Skills</a:t>
            </a:r>
            <a:endParaRPr/>
          </a:p>
        </p:txBody>
      </p:sp>
      <p:sp>
        <p:nvSpPr>
          <p:cNvPr id="1393" name="Google Shape;1393;p49"/>
          <p:cNvSpPr txBox="1"/>
          <p:nvPr/>
        </p:nvSpPr>
        <p:spPr>
          <a:xfrm>
            <a:off x="14001391" y="4840349"/>
            <a:ext cx="1972015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Skills</a:t>
            </a:r>
            <a:endParaRPr/>
          </a:p>
        </p:txBody>
      </p:sp>
      <p:sp>
        <p:nvSpPr>
          <p:cNvPr id="1394" name="Google Shape;1394;p49"/>
          <p:cNvSpPr txBox="1"/>
          <p:nvPr/>
        </p:nvSpPr>
        <p:spPr>
          <a:xfrm>
            <a:off x="19046300" y="4840349"/>
            <a:ext cx="307648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Competencies</a:t>
            </a:r>
            <a:endParaRPr/>
          </a:p>
        </p:txBody>
      </p:sp>
      <p:sp>
        <p:nvSpPr>
          <p:cNvPr id="1395" name="Google Shape;1395;p49"/>
          <p:cNvSpPr txBox="1"/>
          <p:nvPr/>
        </p:nvSpPr>
        <p:spPr>
          <a:xfrm>
            <a:off x="1520824" y="8145413"/>
            <a:ext cx="4544567" cy="3944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Labor law expertise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Expertise in business administration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Expertise in teaching psychology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Expertise in organizational psychology</a:t>
            </a:r>
            <a:endParaRPr/>
          </a:p>
          <a:p>
            <a:pPr indent="-1905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6" name="Google Shape;1396;p49"/>
          <p:cNvSpPr txBox="1"/>
          <p:nvPr/>
        </p:nvSpPr>
        <p:spPr>
          <a:xfrm>
            <a:off x="7117970" y="8145413"/>
            <a:ext cx="4544567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Analytical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Didactical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Computer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Expertise in evaluation and organization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Presentation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Project management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Organization-oriented acting and thinking</a:t>
            </a:r>
            <a:endParaRPr/>
          </a:p>
        </p:txBody>
      </p:sp>
      <p:sp>
        <p:nvSpPr>
          <p:cNvPr id="1397" name="Google Shape;1397;p49"/>
          <p:cNvSpPr txBox="1"/>
          <p:nvPr/>
        </p:nvSpPr>
        <p:spPr>
          <a:xfrm>
            <a:off x="18312256" y="8145413"/>
            <a:ext cx="4544567" cy="4700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Assertiveness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Empathy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Communication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Conflict management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Problem solving skills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Sociable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Ability to motivate others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Persuasive power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player</a:t>
            </a:r>
            <a:endParaRPr/>
          </a:p>
        </p:txBody>
      </p:sp>
      <p:sp>
        <p:nvSpPr>
          <p:cNvPr id="1398" name="Google Shape;1398;p49"/>
          <p:cNvSpPr txBox="1"/>
          <p:nvPr/>
        </p:nvSpPr>
        <p:spPr>
          <a:xfrm>
            <a:off x="12715114" y="8145413"/>
            <a:ext cx="4544567" cy="4700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Resilience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Flexibility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Credibility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Integrity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Creativity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Ability to learn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Self-critical, self-analytical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Self-consistent</a:t>
            </a:r>
            <a:endParaRPr/>
          </a:p>
          <a:p>
            <a:pPr indent="-342900" lvl="0" marL="342900" marR="0" rtl="0" algn="l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Goal achiever</a:t>
            </a:r>
            <a:endParaRPr/>
          </a:p>
        </p:txBody>
      </p:sp>
      <p:pic>
        <p:nvPicPr>
          <p:cNvPr id="1399" name="Google Shape;13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>
            <p:ph idx="2" type="pic"/>
          </p:nvPr>
        </p:nvSpPr>
        <p:spPr>
          <a:xfrm>
            <a:off x="2685986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>
            <p:ph idx="3" type="pic"/>
          </p:nvPr>
        </p:nvSpPr>
        <p:spPr>
          <a:xfrm>
            <a:off x="9916541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>
            <p:ph idx="4" type="pic"/>
          </p:nvPr>
        </p:nvSpPr>
        <p:spPr>
          <a:xfrm>
            <a:off x="17147095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2685986" y="3342961"/>
            <a:ext cx="4544568" cy="4540875"/>
          </a:xfrm>
          <a:prstGeom prst="ellipse">
            <a:avLst/>
          </a:prstGeom>
          <a:solidFill>
            <a:schemeClr val="accent1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9916541" y="3342962"/>
            <a:ext cx="4544568" cy="4540875"/>
          </a:xfrm>
          <a:prstGeom prst="ellipse">
            <a:avLst/>
          </a:pr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17147095" y="3342962"/>
            <a:ext cx="4544568" cy="4540875"/>
          </a:xfrm>
          <a:prstGeom prst="ellipse">
            <a:avLst/>
          </a:prstGeom>
          <a:solidFill>
            <a:schemeClr val="accent3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520825" y="612372"/>
            <a:ext cx="883908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COMPENSATION TYPES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520825" y="1678835"/>
            <a:ext cx="10661893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All rewards that individuals receive as a result of their employment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612111" y="4632618"/>
            <a:ext cx="3153427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Financial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3381556" y="4953219"/>
            <a:ext cx="3153427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Non-Financial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7549413" y="4632618"/>
            <a:ext cx="3739935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Indirect Financial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Compensation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(Benefits)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2226986" y="8527085"/>
            <a:ext cx="5462566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Satisfaction that person receives from job itself or from psychological and physical environment in which person works.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9457542" y="8527085"/>
            <a:ext cx="546256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Pay that person receives in form of: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Wages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Salaries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Bonuses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Commissions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16688098" y="8527085"/>
            <a:ext cx="5462566" cy="303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All financial rewards not included in direct compensation such as: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Paid vacations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Sick leave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Holidays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Medical insurance</a:t>
            </a:r>
            <a:endParaRPr/>
          </a:p>
        </p:txBody>
      </p:sp>
      <p:pic>
        <p:nvPicPr>
          <p:cNvPr id="159" name="Google Shape;15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0"/>
          <p:cNvSpPr txBox="1"/>
          <p:nvPr/>
        </p:nvSpPr>
        <p:spPr>
          <a:xfrm>
            <a:off x="1520825" y="612372"/>
            <a:ext cx="1482649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 JOB TITLES – CAREER PROGRESSION</a:t>
            </a:r>
            <a:endParaRPr/>
          </a:p>
        </p:txBody>
      </p:sp>
      <p:sp>
        <p:nvSpPr>
          <p:cNvPr id="1405" name="Google Shape;1405;p50"/>
          <p:cNvSpPr/>
          <p:nvPr/>
        </p:nvSpPr>
        <p:spPr>
          <a:xfrm>
            <a:off x="8683625" y="11902440"/>
            <a:ext cx="701040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6" name="Google Shape;1406;p50"/>
          <p:cNvSpPr txBox="1"/>
          <p:nvPr/>
        </p:nvSpPr>
        <p:spPr>
          <a:xfrm>
            <a:off x="10184918" y="12088640"/>
            <a:ext cx="400782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VP of HR of CHARO</a:t>
            </a:r>
            <a:endParaRPr/>
          </a:p>
        </p:txBody>
      </p:sp>
      <p:sp>
        <p:nvSpPr>
          <p:cNvPr id="1407" name="Google Shape;1407;p50"/>
          <p:cNvSpPr/>
          <p:nvPr/>
        </p:nvSpPr>
        <p:spPr>
          <a:xfrm>
            <a:off x="8683625" y="10478428"/>
            <a:ext cx="701040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8" name="Google Shape;1408;p50"/>
          <p:cNvSpPr txBox="1"/>
          <p:nvPr/>
        </p:nvSpPr>
        <p:spPr>
          <a:xfrm>
            <a:off x="10910370" y="10664628"/>
            <a:ext cx="255691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Director</a:t>
            </a:r>
            <a:endParaRPr/>
          </a:p>
        </p:txBody>
      </p:sp>
      <p:sp>
        <p:nvSpPr>
          <p:cNvPr id="1409" name="Google Shape;1409;p50"/>
          <p:cNvSpPr/>
          <p:nvPr/>
        </p:nvSpPr>
        <p:spPr>
          <a:xfrm>
            <a:off x="8683625" y="9054418"/>
            <a:ext cx="701040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0" name="Google Shape;1410;p50"/>
          <p:cNvSpPr txBox="1"/>
          <p:nvPr/>
        </p:nvSpPr>
        <p:spPr>
          <a:xfrm>
            <a:off x="10843749" y="9240618"/>
            <a:ext cx="269016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Manager</a:t>
            </a:r>
            <a:endParaRPr/>
          </a:p>
        </p:txBody>
      </p:sp>
      <p:sp>
        <p:nvSpPr>
          <p:cNvPr id="1411" name="Google Shape;1411;p50"/>
          <p:cNvSpPr/>
          <p:nvPr/>
        </p:nvSpPr>
        <p:spPr>
          <a:xfrm>
            <a:off x="8683625" y="7630408"/>
            <a:ext cx="701040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2" name="Google Shape;1412;p50"/>
          <p:cNvSpPr txBox="1"/>
          <p:nvPr/>
        </p:nvSpPr>
        <p:spPr>
          <a:xfrm>
            <a:off x="10696372" y="7816608"/>
            <a:ext cx="298492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Generalist</a:t>
            </a:r>
            <a:endParaRPr/>
          </a:p>
        </p:txBody>
      </p:sp>
      <p:sp>
        <p:nvSpPr>
          <p:cNvPr id="1413" name="Google Shape;1413;p50"/>
          <p:cNvSpPr/>
          <p:nvPr/>
        </p:nvSpPr>
        <p:spPr>
          <a:xfrm>
            <a:off x="8683625" y="6206398"/>
            <a:ext cx="7010400" cy="105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4" name="Google Shape;1414;p50"/>
          <p:cNvSpPr txBox="1"/>
          <p:nvPr/>
        </p:nvSpPr>
        <p:spPr>
          <a:xfrm>
            <a:off x="10078315" y="6392598"/>
            <a:ext cx="422102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HR Assistant/Intern</a:t>
            </a:r>
            <a:endParaRPr/>
          </a:p>
        </p:txBody>
      </p:sp>
      <p:grpSp>
        <p:nvGrpSpPr>
          <p:cNvPr id="1415" name="Google Shape;1415;p50"/>
          <p:cNvGrpSpPr/>
          <p:nvPr/>
        </p:nvGrpSpPr>
        <p:grpSpPr>
          <a:xfrm>
            <a:off x="17109826" y="10478428"/>
            <a:ext cx="5746998" cy="1051560"/>
            <a:chOff x="14771245" y="2959768"/>
            <a:chExt cx="5746998" cy="1051560"/>
          </a:xfrm>
        </p:grpSpPr>
        <p:sp>
          <p:nvSpPr>
            <p:cNvPr id="1416" name="Google Shape;1416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17" name="Google Shape;1417;p50"/>
            <p:cNvSpPr txBox="1"/>
            <p:nvPr/>
          </p:nvSpPr>
          <p:spPr>
            <a:xfrm>
              <a:off x="16227531" y="3254714"/>
              <a:ext cx="2834430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Recruiting Manager</a:t>
              </a:r>
              <a:endParaRPr/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17109826" y="7630408"/>
            <a:ext cx="5746998" cy="1051560"/>
            <a:chOff x="14771245" y="2959768"/>
            <a:chExt cx="5746998" cy="1051560"/>
          </a:xfrm>
        </p:grpSpPr>
        <p:sp>
          <p:nvSpPr>
            <p:cNvPr id="1419" name="Google Shape;1419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0" name="Google Shape;1420;p50"/>
            <p:cNvSpPr txBox="1"/>
            <p:nvPr/>
          </p:nvSpPr>
          <p:spPr>
            <a:xfrm>
              <a:off x="16930445" y="3254714"/>
              <a:ext cx="1428597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Recruiter</a:t>
              </a:r>
              <a:endParaRPr/>
            </a:p>
          </p:txBody>
        </p:sp>
      </p:grpSp>
      <p:grpSp>
        <p:nvGrpSpPr>
          <p:cNvPr id="1421" name="Google Shape;1421;p50"/>
          <p:cNvGrpSpPr/>
          <p:nvPr/>
        </p:nvGrpSpPr>
        <p:grpSpPr>
          <a:xfrm>
            <a:off x="17109826" y="9048561"/>
            <a:ext cx="5746998" cy="1051560"/>
            <a:chOff x="14771245" y="2959768"/>
            <a:chExt cx="5746998" cy="1051560"/>
          </a:xfrm>
        </p:grpSpPr>
        <p:sp>
          <p:nvSpPr>
            <p:cNvPr id="1422" name="Google Shape;1422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3" name="Google Shape;1423;p50"/>
            <p:cNvSpPr txBox="1"/>
            <p:nvPr/>
          </p:nvSpPr>
          <p:spPr>
            <a:xfrm>
              <a:off x="16460770" y="3254714"/>
              <a:ext cx="2367956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Senior Recruiter</a:t>
              </a:r>
              <a:endParaRPr/>
            </a:p>
          </p:txBody>
        </p:sp>
      </p:grpSp>
      <p:grpSp>
        <p:nvGrpSpPr>
          <p:cNvPr id="1424" name="Google Shape;1424;p50"/>
          <p:cNvGrpSpPr/>
          <p:nvPr/>
        </p:nvGrpSpPr>
        <p:grpSpPr>
          <a:xfrm>
            <a:off x="1520825" y="10478428"/>
            <a:ext cx="5746998" cy="1051560"/>
            <a:chOff x="14771245" y="2959768"/>
            <a:chExt cx="5746998" cy="1051560"/>
          </a:xfrm>
        </p:grpSpPr>
        <p:sp>
          <p:nvSpPr>
            <p:cNvPr id="1425" name="Google Shape;1425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6" name="Google Shape;1426;p50"/>
            <p:cNvSpPr txBox="1"/>
            <p:nvPr/>
          </p:nvSpPr>
          <p:spPr>
            <a:xfrm>
              <a:off x="16060020" y="3070048"/>
              <a:ext cx="3169457" cy="8309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Subject Matter Expert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(Consultant)</a:t>
              </a:r>
              <a:endParaRPr/>
            </a:p>
          </p:txBody>
        </p:sp>
      </p:grpSp>
      <p:grpSp>
        <p:nvGrpSpPr>
          <p:cNvPr id="1427" name="Google Shape;1427;p50"/>
          <p:cNvGrpSpPr/>
          <p:nvPr/>
        </p:nvGrpSpPr>
        <p:grpSpPr>
          <a:xfrm>
            <a:off x="1520825" y="7630408"/>
            <a:ext cx="5746998" cy="1051560"/>
            <a:chOff x="14771245" y="2959768"/>
            <a:chExt cx="5746998" cy="1051560"/>
          </a:xfrm>
        </p:grpSpPr>
        <p:sp>
          <p:nvSpPr>
            <p:cNvPr id="1428" name="Google Shape;1428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9" name="Google Shape;1429;p50"/>
            <p:cNvSpPr txBox="1"/>
            <p:nvPr/>
          </p:nvSpPr>
          <p:spPr>
            <a:xfrm>
              <a:off x="16666755" y="3254714"/>
              <a:ext cx="1955985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HR Specialist</a:t>
              </a:r>
              <a:endParaRPr/>
            </a:p>
          </p:txBody>
        </p:sp>
      </p:grpSp>
      <p:grpSp>
        <p:nvGrpSpPr>
          <p:cNvPr id="1430" name="Google Shape;1430;p50"/>
          <p:cNvGrpSpPr/>
          <p:nvPr/>
        </p:nvGrpSpPr>
        <p:grpSpPr>
          <a:xfrm>
            <a:off x="1520825" y="9048561"/>
            <a:ext cx="5746998" cy="1051560"/>
            <a:chOff x="14771245" y="2959768"/>
            <a:chExt cx="5746998" cy="1051560"/>
          </a:xfrm>
        </p:grpSpPr>
        <p:sp>
          <p:nvSpPr>
            <p:cNvPr id="1431" name="Google Shape;1431;p50"/>
            <p:cNvSpPr/>
            <p:nvPr/>
          </p:nvSpPr>
          <p:spPr>
            <a:xfrm>
              <a:off x="14771245" y="2959768"/>
              <a:ext cx="5746998" cy="1051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32" name="Google Shape;1432;p50"/>
            <p:cNvSpPr txBox="1"/>
            <p:nvPr/>
          </p:nvSpPr>
          <p:spPr>
            <a:xfrm>
              <a:off x="15676102" y="3070048"/>
              <a:ext cx="3937296" cy="8309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Advanced Specialist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(Role benefits, training, etc.)</a:t>
              </a:r>
              <a:endParaRPr/>
            </a:p>
          </p:txBody>
        </p:sp>
      </p:grpSp>
      <p:sp>
        <p:nvSpPr>
          <p:cNvPr id="1433" name="Google Shape;1433;p50"/>
          <p:cNvSpPr/>
          <p:nvPr/>
        </p:nvSpPr>
        <p:spPr>
          <a:xfrm>
            <a:off x="11709215" y="2186012"/>
            <a:ext cx="959220" cy="3010473"/>
          </a:xfrm>
          <a:custGeom>
            <a:rect b="b" l="l" r="r" t="t"/>
            <a:pathLst>
              <a:path extrusionOk="0" h="5397" w="1718">
                <a:moveTo>
                  <a:pt x="1273" y="2499"/>
                </a:moveTo>
                <a:lnTo>
                  <a:pt x="1273" y="2499"/>
                </a:lnTo>
                <a:cubicBezTo>
                  <a:pt x="1273" y="2499"/>
                  <a:pt x="1273" y="2499"/>
                  <a:pt x="1273" y="2498"/>
                </a:cubicBezTo>
                <a:cubicBezTo>
                  <a:pt x="1273" y="2499"/>
                  <a:pt x="1273" y="2499"/>
                  <a:pt x="1273" y="2499"/>
                </a:cubicBezTo>
                <a:cubicBezTo>
                  <a:pt x="1273" y="2499"/>
                  <a:pt x="1275" y="2507"/>
                  <a:pt x="1277" y="2517"/>
                </a:cubicBezTo>
                <a:cubicBezTo>
                  <a:pt x="1276" y="2511"/>
                  <a:pt x="1274" y="2505"/>
                  <a:pt x="1273" y="2499"/>
                </a:cubicBezTo>
                <a:close/>
                <a:moveTo>
                  <a:pt x="302" y="1887"/>
                </a:moveTo>
                <a:lnTo>
                  <a:pt x="302" y="1887"/>
                </a:lnTo>
                <a:cubicBezTo>
                  <a:pt x="300" y="1905"/>
                  <a:pt x="293" y="1922"/>
                  <a:pt x="290" y="1941"/>
                </a:cubicBezTo>
                <a:cubicBezTo>
                  <a:pt x="283" y="1975"/>
                  <a:pt x="288" y="2011"/>
                  <a:pt x="281" y="2045"/>
                </a:cubicBezTo>
                <a:cubicBezTo>
                  <a:pt x="280" y="2049"/>
                  <a:pt x="277" y="2054"/>
                  <a:pt x="274" y="2052"/>
                </a:cubicBezTo>
                <a:cubicBezTo>
                  <a:pt x="273" y="2016"/>
                  <a:pt x="272" y="1981"/>
                  <a:pt x="272" y="1945"/>
                </a:cubicBezTo>
                <a:cubicBezTo>
                  <a:pt x="271" y="1926"/>
                  <a:pt x="271" y="1908"/>
                  <a:pt x="272" y="1890"/>
                </a:cubicBezTo>
                <a:cubicBezTo>
                  <a:pt x="274" y="1864"/>
                  <a:pt x="281" y="1840"/>
                  <a:pt x="281" y="1814"/>
                </a:cubicBezTo>
                <a:cubicBezTo>
                  <a:pt x="281" y="1784"/>
                  <a:pt x="272" y="1753"/>
                  <a:pt x="283" y="1726"/>
                </a:cubicBezTo>
                <a:cubicBezTo>
                  <a:pt x="291" y="1766"/>
                  <a:pt x="297" y="1806"/>
                  <a:pt x="300" y="1846"/>
                </a:cubicBezTo>
                <a:cubicBezTo>
                  <a:pt x="302" y="1860"/>
                  <a:pt x="303" y="1873"/>
                  <a:pt x="302" y="1887"/>
                </a:cubicBezTo>
                <a:close/>
                <a:moveTo>
                  <a:pt x="565" y="705"/>
                </a:moveTo>
                <a:lnTo>
                  <a:pt x="565" y="705"/>
                </a:lnTo>
                <a:cubicBezTo>
                  <a:pt x="565" y="714"/>
                  <a:pt x="565" y="722"/>
                  <a:pt x="565" y="730"/>
                </a:cubicBezTo>
                <a:cubicBezTo>
                  <a:pt x="563" y="719"/>
                  <a:pt x="564" y="711"/>
                  <a:pt x="565" y="705"/>
                </a:cubicBezTo>
                <a:close/>
                <a:moveTo>
                  <a:pt x="1289" y="2564"/>
                </a:moveTo>
                <a:lnTo>
                  <a:pt x="1289" y="2564"/>
                </a:lnTo>
                <a:cubicBezTo>
                  <a:pt x="1286" y="2554"/>
                  <a:pt x="1284" y="2544"/>
                  <a:pt x="1282" y="2534"/>
                </a:cubicBezTo>
                <a:cubicBezTo>
                  <a:pt x="1283" y="2539"/>
                  <a:pt x="1284" y="2544"/>
                  <a:pt x="1285" y="2548"/>
                </a:cubicBezTo>
                <a:cubicBezTo>
                  <a:pt x="1286" y="2552"/>
                  <a:pt x="1288" y="2558"/>
                  <a:pt x="1289" y="2564"/>
                </a:cubicBezTo>
                <a:close/>
                <a:moveTo>
                  <a:pt x="1261" y="1807"/>
                </a:moveTo>
                <a:lnTo>
                  <a:pt x="1261" y="1807"/>
                </a:lnTo>
                <a:cubicBezTo>
                  <a:pt x="1254" y="1838"/>
                  <a:pt x="1248" y="1868"/>
                  <a:pt x="1241" y="1898"/>
                </a:cubicBezTo>
                <a:cubicBezTo>
                  <a:pt x="1239" y="1908"/>
                  <a:pt x="1236" y="1920"/>
                  <a:pt x="1227" y="1925"/>
                </a:cubicBezTo>
                <a:cubicBezTo>
                  <a:pt x="1228" y="1846"/>
                  <a:pt x="1225" y="1767"/>
                  <a:pt x="1220" y="1688"/>
                </a:cubicBezTo>
                <a:cubicBezTo>
                  <a:pt x="1224" y="1683"/>
                  <a:pt x="1232" y="1690"/>
                  <a:pt x="1235" y="1697"/>
                </a:cubicBezTo>
                <a:cubicBezTo>
                  <a:pt x="1242" y="1712"/>
                  <a:pt x="1249" y="1727"/>
                  <a:pt x="1256" y="1743"/>
                </a:cubicBezTo>
                <a:cubicBezTo>
                  <a:pt x="1259" y="1749"/>
                  <a:pt x="1262" y="1756"/>
                  <a:pt x="1264" y="1762"/>
                </a:cubicBezTo>
                <a:cubicBezTo>
                  <a:pt x="1267" y="1777"/>
                  <a:pt x="1264" y="1792"/>
                  <a:pt x="1261" y="1807"/>
                </a:cubicBezTo>
                <a:close/>
                <a:moveTo>
                  <a:pt x="1529" y="5040"/>
                </a:moveTo>
                <a:lnTo>
                  <a:pt x="1529" y="5040"/>
                </a:lnTo>
                <a:cubicBezTo>
                  <a:pt x="1544" y="5034"/>
                  <a:pt x="1555" y="5029"/>
                  <a:pt x="1558" y="5029"/>
                </a:cubicBezTo>
                <a:cubicBezTo>
                  <a:pt x="1569" y="5029"/>
                  <a:pt x="1560" y="4991"/>
                  <a:pt x="1560" y="4986"/>
                </a:cubicBezTo>
                <a:cubicBezTo>
                  <a:pt x="1560" y="4977"/>
                  <a:pt x="1562" y="4969"/>
                  <a:pt x="1560" y="4960"/>
                </a:cubicBezTo>
                <a:cubicBezTo>
                  <a:pt x="1557" y="4950"/>
                  <a:pt x="1548" y="4942"/>
                  <a:pt x="1546" y="4930"/>
                </a:cubicBezTo>
                <a:cubicBezTo>
                  <a:pt x="1546" y="4924"/>
                  <a:pt x="1547" y="4918"/>
                  <a:pt x="1548" y="4911"/>
                </a:cubicBezTo>
                <a:cubicBezTo>
                  <a:pt x="1550" y="4902"/>
                  <a:pt x="1551" y="4892"/>
                  <a:pt x="1553" y="4882"/>
                </a:cubicBezTo>
                <a:cubicBezTo>
                  <a:pt x="1555" y="4875"/>
                  <a:pt x="1556" y="4866"/>
                  <a:pt x="1555" y="4859"/>
                </a:cubicBezTo>
                <a:cubicBezTo>
                  <a:pt x="1553" y="4849"/>
                  <a:pt x="1545" y="4844"/>
                  <a:pt x="1542" y="4835"/>
                </a:cubicBezTo>
                <a:cubicBezTo>
                  <a:pt x="1538" y="4826"/>
                  <a:pt x="1540" y="4810"/>
                  <a:pt x="1540" y="4800"/>
                </a:cubicBezTo>
                <a:cubicBezTo>
                  <a:pt x="1538" y="4776"/>
                  <a:pt x="1538" y="4750"/>
                  <a:pt x="1537" y="4725"/>
                </a:cubicBezTo>
                <a:cubicBezTo>
                  <a:pt x="1534" y="4504"/>
                  <a:pt x="1417" y="3746"/>
                  <a:pt x="1393" y="3625"/>
                </a:cubicBezTo>
                <a:cubicBezTo>
                  <a:pt x="1368" y="3504"/>
                  <a:pt x="1336" y="3218"/>
                  <a:pt x="1315" y="2921"/>
                </a:cubicBezTo>
                <a:cubicBezTo>
                  <a:pt x="1310" y="2838"/>
                  <a:pt x="1317" y="2738"/>
                  <a:pt x="1302" y="2635"/>
                </a:cubicBezTo>
                <a:cubicBezTo>
                  <a:pt x="1303" y="2640"/>
                  <a:pt x="1303" y="2642"/>
                  <a:pt x="1303" y="2642"/>
                </a:cubicBezTo>
                <a:cubicBezTo>
                  <a:pt x="1303" y="2642"/>
                  <a:pt x="1311" y="2622"/>
                  <a:pt x="1319" y="2596"/>
                </a:cubicBezTo>
                <a:cubicBezTo>
                  <a:pt x="1325" y="2577"/>
                  <a:pt x="1333" y="2513"/>
                  <a:pt x="1336" y="2483"/>
                </a:cubicBezTo>
                <a:cubicBezTo>
                  <a:pt x="1359" y="2491"/>
                  <a:pt x="1380" y="2493"/>
                  <a:pt x="1391" y="2494"/>
                </a:cubicBezTo>
                <a:cubicBezTo>
                  <a:pt x="1395" y="2494"/>
                  <a:pt x="1398" y="2493"/>
                  <a:pt x="1400" y="2490"/>
                </a:cubicBezTo>
                <a:cubicBezTo>
                  <a:pt x="1400" y="2490"/>
                  <a:pt x="1400" y="2490"/>
                  <a:pt x="1401" y="2490"/>
                </a:cubicBezTo>
                <a:cubicBezTo>
                  <a:pt x="1400" y="2490"/>
                  <a:pt x="1400" y="2490"/>
                  <a:pt x="1400" y="2490"/>
                </a:cubicBezTo>
                <a:cubicBezTo>
                  <a:pt x="1401" y="2489"/>
                  <a:pt x="1402" y="2488"/>
                  <a:pt x="1402" y="2486"/>
                </a:cubicBezTo>
                <a:cubicBezTo>
                  <a:pt x="1437" y="2376"/>
                  <a:pt x="1556" y="1719"/>
                  <a:pt x="1550" y="1699"/>
                </a:cubicBezTo>
                <a:cubicBezTo>
                  <a:pt x="1541" y="1634"/>
                  <a:pt x="1381" y="915"/>
                  <a:pt x="1369" y="870"/>
                </a:cubicBezTo>
                <a:cubicBezTo>
                  <a:pt x="1357" y="826"/>
                  <a:pt x="1339" y="836"/>
                  <a:pt x="1339" y="836"/>
                </a:cubicBezTo>
                <a:cubicBezTo>
                  <a:pt x="1306" y="814"/>
                  <a:pt x="1074" y="760"/>
                  <a:pt x="1041" y="754"/>
                </a:cubicBezTo>
                <a:cubicBezTo>
                  <a:pt x="1008" y="748"/>
                  <a:pt x="973" y="718"/>
                  <a:pt x="948" y="699"/>
                </a:cubicBezTo>
                <a:cubicBezTo>
                  <a:pt x="924" y="681"/>
                  <a:pt x="914" y="689"/>
                  <a:pt x="914" y="689"/>
                </a:cubicBezTo>
                <a:cubicBezTo>
                  <a:pt x="906" y="681"/>
                  <a:pt x="905" y="679"/>
                  <a:pt x="901" y="685"/>
                </a:cubicBezTo>
                <a:cubicBezTo>
                  <a:pt x="898" y="664"/>
                  <a:pt x="895" y="592"/>
                  <a:pt x="897" y="589"/>
                </a:cubicBezTo>
                <a:cubicBezTo>
                  <a:pt x="897" y="589"/>
                  <a:pt x="906" y="568"/>
                  <a:pt x="909" y="557"/>
                </a:cubicBezTo>
                <a:cubicBezTo>
                  <a:pt x="912" y="546"/>
                  <a:pt x="914" y="485"/>
                  <a:pt x="914" y="485"/>
                </a:cubicBezTo>
                <a:cubicBezTo>
                  <a:pt x="914" y="485"/>
                  <a:pt x="933" y="486"/>
                  <a:pt x="943" y="451"/>
                </a:cubicBezTo>
                <a:cubicBezTo>
                  <a:pt x="953" y="416"/>
                  <a:pt x="947" y="422"/>
                  <a:pt x="952" y="383"/>
                </a:cubicBezTo>
                <a:cubicBezTo>
                  <a:pt x="957" y="345"/>
                  <a:pt x="950" y="295"/>
                  <a:pt x="914" y="331"/>
                </a:cubicBezTo>
                <a:cubicBezTo>
                  <a:pt x="915" y="320"/>
                  <a:pt x="917" y="301"/>
                  <a:pt x="922" y="250"/>
                </a:cubicBezTo>
                <a:cubicBezTo>
                  <a:pt x="930" y="161"/>
                  <a:pt x="903" y="126"/>
                  <a:pt x="847" y="71"/>
                </a:cubicBezTo>
                <a:cubicBezTo>
                  <a:pt x="789" y="16"/>
                  <a:pt x="670" y="0"/>
                  <a:pt x="602" y="20"/>
                </a:cubicBezTo>
                <a:cubicBezTo>
                  <a:pt x="534" y="41"/>
                  <a:pt x="445" y="135"/>
                  <a:pt x="440" y="186"/>
                </a:cubicBezTo>
                <a:cubicBezTo>
                  <a:pt x="434" y="238"/>
                  <a:pt x="470" y="330"/>
                  <a:pt x="478" y="345"/>
                </a:cubicBezTo>
                <a:cubicBezTo>
                  <a:pt x="479" y="349"/>
                  <a:pt x="483" y="355"/>
                  <a:pt x="487" y="361"/>
                </a:cubicBezTo>
                <a:cubicBezTo>
                  <a:pt x="475" y="353"/>
                  <a:pt x="461" y="351"/>
                  <a:pt x="451" y="366"/>
                </a:cubicBezTo>
                <a:cubicBezTo>
                  <a:pt x="432" y="398"/>
                  <a:pt x="461" y="432"/>
                  <a:pt x="470" y="469"/>
                </a:cubicBezTo>
                <a:cubicBezTo>
                  <a:pt x="479" y="506"/>
                  <a:pt x="508" y="526"/>
                  <a:pt x="531" y="513"/>
                </a:cubicBezTo>
                <a:cubicBezTo>
                  <a:pt x="531" y="513"/>
                  <a:pt x="532" y="583"/>
                  <a:pt x="558" y="610"/>
                </a:cubicBezTo>
                <a:cubicBezTo>
                  <a:pt x="558" y="610"/>
                  <a:pt x="564" y="653"/>
                  <a:pt x="565" y="699"/>
                </a:cubicBezTo>
                <a:cubicBezTo>
                  <a:pt x="565" y="699"/>
                  <a:pt x="549" y="711"/>
                  <a:pt x="536" y="738"/>
                </a:cubicBezTo>
                <a:cubicBezTo>
                  <a:pt x="536" y="735"/>
                  <a:pt x="532" y="738"/>
                  <a:pt x="524" y="751"/>
                </a:cubicBezTo>
                <a:cubicBezTo>
                  <a:pt x="524" y="751"/>
                  <a:pt x="514" y="756"/>
                  <a:pt x="493" y="763"/>
                </a:cubicBezTo>
                <a:cubicBezTo>
                  <a:pt x="472" y="769"/>
                  <a:pt x="210" y="859"/>
                  <a:pt x="189" y="873"/>
                </a:cubicBezTo>
                <a:cubicBezTo>
                  <a:pt x="189" y="873"/>
                  <a:pt x="165" y="865"/>
                  <a:pt x="157" y="903"/>
                </a:cubicBezTo>
                <a:cubicBezTo>
                  <a:pt x="148" y="941"/>
                  <a:pt x="9" y="1665"/>
                  <a:pt x="0" y="1743"/>
                </a:cubicBezTo>
                <a:cubicBezTo>
                  <a:pt x="0" y="1743"/>
                  <a:pt x="62" y="2433"/>
                  <a:pt x="106" y="2500"/>
                </a:cubicBezTo>
                <a:cubicBezTo>
                  <a:pt x="111" y="2513"/>
                  <a:pt x="137" y="2513"/>
                  <a:pt x="151" y="2507"/>
                </a:cubicBezTo>
                <a:cubicBezTo>
                  <a:pt x="151" y="2507"/>
                  <a:pt x="151" y="2506"/>
                  <a:pt x="152" y="2506"/>
                </a:cubicBezTo>
                <a:cubicBezTo>
                  <a:pt x="164" y="2535"/>
                  <a:pt x="188" y="2588"/>
                  <a:pt x="199" y="2601"/>
                </a:cubicBezTo>
                <a:cubicBezTo>
                  <a:pt x="207" y="2609"/>
                  <a:pt x="211" y="2613"/>
                  <a:pt x="213" y="2615"/>
                </a:cubicBezTo>
                <a:cubicBezTo>
                  <a:pt x="214" y="2652"/>
                  <a:pt x="216" y="2686"/>
                  <a:pt x="216" y="2705"/>
                </a:cubicBezTo>
                <a:cubicBezTo>
                  <a:pt x="212" y="2839"/>
                  <a:pt x="309" y="3370"/>
                  <a:pt x="323" y="3518"/>
                </a:cubicBezTo>
                <a:cubicBezTo>
                  <a:pt x="337" y="3666"/>
                  <a:pt x="365" y="4073"/>
                  <a:pt x="376" y="4228"/>
                </a:cubicBezTo>
                <a:cubicBezTo>
                  <a:pt x="388" y="4404"/>
                  <a:pt x="417" y="4580"/>
                  <a:pt x="434" y="4755"/>
                </a:cubicBezTo>
                <a:cubicBezTo>
                  <a:pt x="435" y="4778"/>
                  <a:pt x="446" y="4812"/>
                  <a:pt x="441" y="4834"/>
                </a:cubicBezTo>
                <a:cubicBezTo>
                  <a:pt x="437" y="4849"/>
                  <a:pt x="423" y="4853"/>
                  <a:pt x="429" y="4870"/>
                </a:cubicBezTo>
                <a:cubicBezTo>
                  <a:pt x="433" y="4881"/>
                  <a:pt x="448" y="4887"/>
                  <a:pt x="446" y="4901"/>
                </a:cubicBezTo>
                <a:cubicBezTo>
                  <a:pt x="446" y="4907"/>
                  <a:pt x="442" y="4912"/>
                  <a:pt x="439" y="4917"/>
                </a:cubicBezTo>
                <a:cubicBezTo>
                  <a:pt x="436" y="4923"/>
                  <a:pt x="434" y="4929"/>
                  <a:pt x="437" y="4934"/>
                </a:cubicBezTo>
                <a:cubicBezTo>
                  <a:pt x="438" y="4937"/>
                  <a:pt x="443" y="4937"/>
                  <a:pt x="443" y="4940"/>
                </a:cubicBezTo>
                <a:cubicBezTo>
                  <a:pt x="438" y="4976"/>
                  <a:pt x="441" y="5000"/>
                  <a:pt x="443" y="5025"/>
                </a:cubicBezTo>
                <a:cubicBezTo>
                  <a:pt x="452" y="5031"/>
                  <a:pt x="472" y="5035"/>
                  <a:pt x="498" y="5037"/>
                </a:cubicBezTo>
                <a:cubicBezTo>
                  <a:pt x="485" y="5084"/>
                  <a:pt x="433" y="5143"/>
                  <a:pt x="366" y="5205"/>
                </a:cubicBezTo>
                <a:cubicBezTo>
                  <a:pt x="333" y="5236"/>
                  <a:pt x="272" y="5333"/>
                  <a:pt x="350" y="5367"/>
                </a:cubicBezTo>
                <a:cubicBezTo>
                  <a:pt x="419" y="5382"/>
                  <a:pt x="548" y="5365"/>
                  <a:pt x="599" y="5332"/>
                </a:cubicBezTo>
                <a:cubicBezTo>
                  <a:pt x="649" y="5299"/>
                  <a:pt x="635" y="5260"/>
                  <a:pt x="649" y="5252"/>
                </a:cubicBezTo>
                <a:cubicBezTo>
                  <a:pt x="661" y="5244"/>
                  <a:pt x="757" y="5226"/>
                  <a:pt x="757" y="5202"/>
                </a:cubicBezTo>
                <a:cubicBezTo>
                  <a:pt x="757" y="5179"/>
                  <a:pt x="765" y="5148"/>
                  <a:pt x="757" y="5135"/>
                </a:cubicBezTo>
                <a:cubicBezTo>
                  <a:pt x="749" y="5122"/>
                  <a:pt x="758" y="5107"/>
                  <a:pt x="760" y="5082"/>
                </a:cubicBezTo>
                <a:cubicBezTo>
                  <a:pt x="761" y="5070"/>
                  <a:pt x="756" y="5050"/>
                  <a:pt x="748" y="5031"/>
                </a:cubicBezTo>
                <a:cubicBezTo>
                  <a:pt x="748" y="5030"/>
                  <a:pt x="749" y="5030"/>
                  <a:pt x="750" y="5029"/>
                </a:cubicBezTo>
                <a:cubicBezTo>
                  <a:pt x="762" y="4977"/>
                  <a:pt x="752" y="4923"/>
                  <a:pt x="767" y="4870"/>
                </a:cubicBezTo>
                <a:cubicBezTo>
                  <a:pt x="773" y="4846"/>
                  <a:pt x="764" y="4833"/>
                  <a:pt x="761" y="4811"/>
                </a:cubicBezTo>
                <a:cubicBezTo>
                  <a:pt x="758" y="4791"/>
                  <a:pt x="763" y="4766"/>
                  <a:pt x="764" y="4746"/>
                </a:cubicBezTo>
                <a:cubicBezTo>
                  <a:pt x="766" y="4700"/>
                  <a:pt x="767" y="4653"/>
                  <a:pt x="768" y="4607"/>
                </a:cubicBezTo>
                <a:cubicBezTo>
                  <a:pt x="770" y="4532"/>
                  <a:pt x="766" y="4456"/>
                  <a:pt x="761" y="4381"/>
                </a:cubicBezTo>
                <a:cubicBezTo>
                  <a:pt x="751" y="4226"/>
                  <a:pt x="705" y="3956"/>
                  <a:pt x="708" y="3870"/>
                </a:cubicBezTo>
                <a:cubicBezTo>
                  <a:pt x="712" y="3784"/>
                  <a:pt x="698" y="3694"/>
                  <a:pt x="708" y="3582"/>
                </a:cubicBezTo>
                <a:cubicBezTo>
                  <a:pt x="711" y="3554"/>
                  <a:pt x="716" y="3500"/>
                  <a:pt x="721" y="3434"/>
                </a:cubicBezTo>
                <a:cubicBezTo>
                  <a:pt x="721" y="3434"/>
                  <a:pt x="721" y="3435"/>
                  <a:pt x="722" y="3436"/>
                </a:cubicBezTo>
                <a:cubicBezTo>
                  <a:pt x="735" y="3431"/>
                  <a:pt x="732" y="3370"/>
                  <a:pt x="733" y="3356"/>
                </a:cubicBezTo>
                <a:cubicBezTo>
                  <a:pt x="736" y="3323"/>
                  <a:pt x="738" y="3290"/>
                  <a:pt x="741" y="3258"/>
                </a:cubicBezTo>
                <a:cubicBezTo>
                  <a:pt x="741" y="3235"/>
                  <a:pt x="742" y="3214"/>
                  <a:pt x="743" y="3191"/>
                </a:cubicBezTo>
                <a:cubicBezTo>
                  <a:pt x="755" y="3073"/>
                  <a:pt x="766" y="2966"/>
                  <a:pt x="774" y="2931"/>
                </a:cubicBezTo>
                <a:cubicBezTo>
                  <a:pt x="775" y="2930"/>
                  <a:pt x="776" y="2929"/>
                  <a:pt x="776" y="2927"/>
                </a:cubicBezTo>
                <a:cubicBezTo>
                  <a:pt x="777" y="2925"/>
                  <a:pt x="778" y="2923"/>
                  <a:pt x="778" y="2921"/>
                </a:cubicBezTo>
                <a:cubicBezTo>
                  <a:pt x="800" y="2902"/>
                  <a:pt x="927" y="3359"/>
                  <a:pt x="958" y="3521"/>
                </a:cubicBezTo>
                <a:cubicBezTo>
                  <a:pt x="989" y="3687"/>
                  <a:pt x="1076" y="3944"/>
                  <a:pt x="1104" y="4151"/>
                </a:cubicBezTo>
                <a:cubicBezTo>
                  <a:pt x="1132" y="4358"/>
                  <a:pt x="1192" y="4732"/>
                  <a:pt x="1220" y="4867"/>
                </a:cubicBezTo>
                <a:cubicBezTo>
                  <a:pt x="1223" y="4879"/>
                  <a:pt x="1227" y="4892"/>
                  <a:pt x="1228" y="4904"/>
                </a:cubicBezTo>
                <a:cubicBezTo>
                  <a:pt x="1230" y="4914"/>
                  <a:pt x="1227" y="4925"/>
                  <a:pt x="1229" y="4935"/>
                </a:cubicBezTo>
                <a:cubicBezTo>
                  <a:pt x="1231" y="4943"/>
                  <a:pt x="1238" y="4949"/>
                  <a:pt x="1240" y="4957"/>
                </a:cubicBezTo>
                <a:cubicBezTo>
                  <a:pt x="1245" y="4993"/>
                  <a:pt x="1262" y="5034"/>
                  <a:pt x="1276" y="5071"/>
                </a:cubicBezTo>
                <a:cubicBezTo>
                  <a:pt x="1282" y="5072"/>
                  <a:pt x="1288" y="5073"/>
                  <a:pt x="1293" y="5075"/>
                </a:cubicBezTo>
                <a:cubicBezTo>
                  <a:pt x="1288" y="5096"/>
                  <a:pt x="1291" y="5118"/>
                  <a:pt x="1292" y="5129"/>
                </a:cubicBezTo>
                <a:cubicBezTo>
                  <a:pt x="1293" y="5145"/>
                  <a:pt x="1306" y="5138"/>
                  <a:pt x="1298" y="5145"/>
                </a:cubicBezTo>
                <a:cubicBezTo>
                  <a:pt x="1289" y="5152"/>
                  <a:pt x="1291" y="5219"/>
                  <a:pt x="1298" y="5229"/>
                </a:cubicBezTo>
                <a:cubicBezTo>
                  <a:pt x="1305" y="5239"/>
                  <a:pt x="1336" y="5257"/>
                  <a:pt x="1359" y="5265"/>
                </a:cubicBezTo>
                <a:cubicBezTo>
                  <a:pt x="1382" y="5274"/>
                  <a:pt x="1388" y="5288"/>
                  <a:pt x="1389" y="5309"/>
                </a:cubicBezTo>
                <a:cubicBezTo>
                  <a:pt x="1391" y="5329"/>
                  <a:pt x="1396" y="5334"/>
                  <a:pt x="1447" y="5365"/>
                </a:cubicBezTo>
                <a:cubicBezTo>
                  <a:pt x="1499" y="5396"/>
                  <a:pt x="1624" y="5396"/>
                  <a:pt x="1643" y="5393"/>
                </a:cubicBezTo>
                <a:cubicBezTo>
                  <a:pt x="1662" y="5390"/>
                  <a:pt x="1696" y="5394"/>
                  <a:pt x="1705" y="5340"/>
                </a:cubicBezTo>
                <a:cubicBezTo>
                  <a:pt x="1717" y="5269"/>
                  <a:pt x="1599" y="5161"/>
                  <a:pt x="1564" y="5122"/>
                </a:cubicBezTo>
                <a:cubicBezTo>
                  <a:pt x="1543" y="5101"/>
                  <a:pt x="1533" y="5065"/>
                  <a:pt x="1529" y="5040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34" name="Google Shape;1434;p50"/>
          <p:cNvCxnSpPr>
            <a:endCxn id="1419" idx="0"/>
          </p:cNvCxnSpPr>
          <p:nvPr/>
        </p:nvCxnSpPr>
        <p:spPr>
          <a:xfrm>
            <a:off x="12668425" y="3367708"/>
            <a:ext cx="7314900" cy="42627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5" name="Google Shape;1435;p50"/>
          <p:cNvCxnSpPr>
            <a:endCxn id="1428" idx="0"/>
          </p:cNvCxnSpPr>
          <p:nvPr/>
        </p:nvCxnSpPr>
        <p:spPr>
          <a:xfrm flipH="1">
            <a:off x="4394324" y="3367708"/>
            <a:ext cx="7140600" cy="4262700"/>
          </a:xfrm>
          <a:prstGeom prst="bentConnector2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6" name="Google Shape;1436;p50"/>
          <p:cNvCxnSpPr>
            <a:endCxn id="1413" idx="0"/>
          </p:cNvCxnSpPr>
          <p:nvPr/>
        </p:nvCxnSpPr>
        <p:spPr>
          <a:xfrm>
            <a:off x="12188825" y="5196598"/>
            <a:ext cx="0" cy="10098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37" name="Google Shape;14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>
            <p:ph idx="2" type="pic"/>
          </p:nvPr>
        </p:nvSpPr>
        <p:spPr>
          <a:xfrm>
            <a:off x="2080127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>
            <p:ph idx="3" type="pic"/>
          </p:nvPr>
        </p:nvSpPr>
        <p:spPr>
          <a:xfrm>
            <a:off x="7304403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>
            <p:ph idx="5" type="pic"/>
          </p:nvPr>
        </p:nvSpPr>
        <p:spPr>
          <a:xfrm>
            <a:off x="12528679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>
            <p:ph idx="4" type="pic"/>
          </p:nvPr>
        </p:nvSpPr>
        <p:spPr>
          <a:xfrm>
            <a:off x="17752955" y="3342962"/>
            <a:ext cx="4544568" cy="454087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2080127" y="3342961"/>
            <a:ext cx="4544568" cy="4540875"/>
          </a:xfrm>
          <a:prstGeom prst="ellipse">
            <a:avLst/>
          </a:prstGeom>
          <a:solidFill>
            <a:schemeClr val="accent1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7304403" y="3342961"/>
            <a:ext cx="4544568" cy="4540875"/>
          </a:xfrm>
          <a:prstGeom prst="ellipse">
            <a:avLst/>
          </a:prstGeom>
          <a:solidFill>
            <a:schemeClr val="accent2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2528679" y="3342961"/>
            <a:ext cx="4544568" cy="4540875"/>
          </a:xfrm>
          <a:prstGeom prst="ellipse">
            <a:avLst/>
          </a:prstGeom>
          <a:solidFill>
            <a:schemeClr val="accent3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7752955" y="3342961"/>
            <a:ext cx="4544568" cy="4540875"/>
          </a:xfrm>
          <a:prstGeom prst="ellipse">
            <a:avLst/>
          </a:prstGeom>
          <a:solidFill>
            <a:schemeClr val="accent4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1520825" y="612372"/>
            <a:ext cx="147605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FORMS OF INCENTIVE COMPENSATION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3481819" y="4953219"/>
            <a:ext cx="1741181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Profit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Sharing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8706097" y="4953219"/>
            <a:ext cx="1741181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Gain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Sharing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13588230" y="4953219"/>
            <a:ext cx="2425472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Pay for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Knowledge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18836455" y="4953219"/>
            <a:ext cx="237757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Lump-Sum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Bonus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2080125" y="8527085"/>
            <a:ext cx="4544570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Bonus based on company profits.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7304403" y="8527085"/>
            <a:ext cx="454457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Bonus based on productivity gains, cost savings, or quality improvements.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2528677" y="8527085"/>
            <a:ext cx="4544570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Salary increase based on learning new job tasks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17752953" y="8527085"/>
            <a:ext cx="4544570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One time cash-payments or option to buy shares of company stock based on performance.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>
            <a:off x="5125303" y="2868312"/>
            <a:ext cx="3954101" cy="3259979"/>
          </a:xfrm>
          <a:custGeom>
            <a:rect b="b" l="l" r="r" t="t"/>
            <a:pathLst>
              <a:path extrusionOk="0" h="3259979" w="3954101">
                <a:moveTo>
                  <a:pt x="1976665" y="0"/>
                </a:moveTo>
                <a:lnTo>
                  <a:pt x="2962774" y="1629990"/>
                </a:lnTo>
                <a:lnTo>
                  <a:pt x="2965574" y="1629990"/>
                </a:lnTo>
                <a:lnTo>
                  <a:pt x="3954101" y="3259979"/>
                </a:lnTo>
                <a:lnTo>
                  <a:pt x="0" y="3259979"/>
                </a:lnTo>
                <a:lnTo>
                  <a:pt x="988527" y="1629990"/>
                </a:lnTo>
                <a:lnTo>
                  <a:pt x="990556" y="16299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80000" lIns="80000" spcFirstLastPara="1" rIns="80000" wrap="square" tIns="8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136778" y="6384501"/>
            <a:ext cx="5931152" cy="1522072"/>
          </a:xfrm>
          <a:custGeom>
            <a:rect b="b" l="l" r="r" t="t"/>
            <a:pathLst>
              <a:path extrusionOk="0" h="1681654" w="5931152">
                <a:moveTo>
                  <a:pt x="0" y="1681654"/>
                </a:moveTo>
                <a:lnTo>
                  <a:pt x="988527" y="0"/>
                </a:lnTo>
                <a:lnTo>
                  <a:pt x="4942625" y="0"/>
                </a:lnTo>
                <a:lnTo>
                  <a:pt x="5931152" y="1681654"/>
                </a:lnTo>
                <a:lnTo>
                  <a:pt x="0" y="16816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82550" lIns="1120500" spcFirstLastPara="1" rIns="1120500" wrap="square" tIns="82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</a:pPr>
            <a:r>
              <a:t/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3148252" y="8088769"/>
            <a:ext cx="7908203" cy="1536995"/>
          </a:xfrm>
          <a:custGeom>
            <a:rect b="b" l="l" r="r" t="t"/>
            <a:pathLst>
              <a:path extrusionOk="0" h="1681654" w="7908203">
                <a:moveTo>
                  <a:pt x="0" y="1681654"/>
                </a:moveTo>
                <a:lnTo>
                  <a:pt x="988527" y="0"/>
                </a:lnTo>
                <a:lnTo>
                  <a:pt x="6919676" y="0"/>
                </a:lnTo>
                <a:lnTo>
                  <a:pt x="7908203" y="1681654"/>
                </a:lnTo>
                <a:lnTo>
                  <a:pt x="0" y="16816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82550" lIns="1466475" spcFirstLastPara="1" rIns="1466475" wrap="square" tIns="82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</a:pPr>
            <a:r>
              <a:t/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2159727" y="9869133"/>
            <a:ext cx="9885254" cy="1553629"/>
          </a:xfrm>
          <a:custGeom>
            <a:rect b="b" l="l" r="r" t="t"/>
            <a:pathLst>
              <a:path extrusionOk="0" h="1681654" w="9885254">
                <a:moveTo>
                  <a:pt x="0" y="1681654"/>
                </a:moveTo>
                <a:lnTo>
                  <a:pt x="988527" y="0"/>
                </a:lnTo>
                <a:lnTo>
                  <a:pt x="8896727" y="0"/>
                </a:lnTo>
                <a:lnTo>
                  <a:pt x="9885254" y="1681654"/>
                </a:lnTo>
                <a:lnTo>
                  <a:pt x="0" y="16816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82550" lIns="1812450" spcFirstLastPara="1" rIns="1812450" wrap="square" tIns="82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</a:pPr>
            <a:r>
              <a:t/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171202" y="11553118"/>
            <a:ext cx="11862305" cy="1405124"/>
          </a:xfrm>
          <a:custGeom>
            <a:rect b="b" l="l" r="r" t="t"/>
            <a:pathLst>
              <a:path extrusionOk="0" h="1681654" w="11862305">
                <a:moveTo>
                  <a:pt x="0" y="1681654"/>
                </a:moveTo>
                <a:lnTo>
                  <a:pt x="988527" y="0"/>
                </a:lnTo>
                <a:lnTo>
                  <a:pt x="10873778" y="0"/>
                </a:lnTo>
                <a:lnTo>
                  <a:pt x="11862305" y="1681654"/>
                </a:lnTo>
                <a:lnTo>
                  <a:pt x="0" y="16816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82550" lIns="2158450" spcFirstLastPara="1" rIns="2158450" wrap="square" tIns="82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</a:pPr>
            <a:r>
              <a:t/>
            </a: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520825" y="612372"/>
            <a:ext cx="1598501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MASLOW’S HIERARCHY OF NEEDS THEORY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5659927" y="4282275"/>
            <a:ext cx="2901756" cy="13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Self-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Actualization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6236216" y="6662646"/>
            <a:ext cx="1681871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Esteem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5301762" y="8399381"/>
            <a:ext cx="3550780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Love / Belonging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6341213" y="10279110"/>
            <a:ext cx="1471878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Safety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5651121" y="11954655"/>
            <a:ext cx="285206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Physiological</a:t>
            </a:r>
            <a:endParaRPr/>
          </a:p>
        </p:txBody>
      </p:sp>
      <p:cxnSp>
        <p:nvCxnSpPr>
          <p:cNvPr id="197" name="Google Shape;197;p7"/>
          <p:cNvCxnSpPr/>
          <p:nvPr/>
        </p:nvCxnSpPr>
        <p:spPr>
          <a:xfrm>
            <a:off x="12083456" y="11350707"/>
            <a:ext cx="10450641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7"/>
          <p:cNvCxnSpPr/>
          <p:nvPr/>
        </p:nvCxnSpPr>
        <p:spPr>
          <a:xfrm>
            <a:off x="11084787" y="9603187"/>
            <a:ext cx="1144931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7"/>
          <p:cNvCxnSpPr/>
          <p:nvPr/>
        </p:nvCxnSpPr>
        <p:spPr>
          <a:xfrm>
            <a:off x="10110426" y="7902880"/>
            <a:ext cx="1242367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7"/>
          <p:cNvCxnSpPr/>
          <p:nvPr/>
        </p:nvCxnSpPr>
        <p:spPr>
          <a:xfrm>
            <a:off x="9210575" y="6072420"/>
            <a:ext cx="13323522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7"/>
          <p:cNvSpPr txBox="1"/>
          <p:nvPr/>
        </p:nvSpPr>
        <p:spPr>
          <a:xfrm>
            <a:off x="1520825" y="1678835"/>
            <a:ext cx="8286243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People have five levels of needs that seek to satisfy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13060402" y="11898135"/>
            <a:ext cx="908063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Breathing, food, water, sex, sleep, homeostasis, excretion.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12092952" y="10005280"/>
            <a:ext cx="9080630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Security of: body, employment, resources, morality, family, health, property.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11125503" y="8491714"/>
            <a:ext cx="908063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Friendship, partnership, family, sexual intimacy.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0158054" y="6754979"/>
            <a:ext cx="908063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Self-esteem, confidence and achievement, respect of others.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9190605" y="5083795"/>
            <a:ext cx="9080630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Morality, idealism, creativity, spontaneity, problem solving.</a:t>
            </a:r>
            <a:endParaRPr/>
          </a:p>
        </p:txBody>
      </p:sp>
      <p:pic>
        <p:nvPicPr>
          <p:cNvPr id="207" name="Google Shape;20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/>
        </p:nvSpPr>
        <p:spPr>
          <a:xfrm>
            <a:off x="1520825" y="612372"/>
            <a:ext cx="144016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HUMAN RESOURCE RESPONSIBILITIES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8455126" y="3910364"/>
            <a:ext cx="7467398" cy="746739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9765247" y="5220485"/>
            <a:ext cx="4847156" cy="4847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9985547" y="5440785"/>
            <a:ext cx="4406557" cy="4406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0490283" y="6663282"/>
            <a:ext cx="3397084" cy="196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Responsibilities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 HRM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11731625" y="9847341"/>
            <a:ext cx="914400" cy="114952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8"/>
          <p:cNvSpPr/>
          <p:nvPr/>
        </p:nvSpPr>
        <p:spPr>
          <a:xfrm rot="-8100000">
            <a:off x="13473772" y="4899704"/>
            <a:ext cx="914400" cy="114952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A4A7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9" name="Google Shape;219;p8"/>
          <p:cNvSpPr/>
          <p:nvPr/>
        </p:nvSpPr>
        <p:spPr>
          <a:xfrm rot="8100000">
            <a:off x="9989477" y="4899704"/>
            <a:ext cx="914400" cy="114952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8"/>
          <p:cNvSpPr/>
          <p:nvPr/>
        </p:nvSpPr>
        <p:spPr>
          <a:xfrm rot="3600000">
            <a:off x="9192437" y="8038873"/>
            <a:ext cx="914400" cy="114952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8"/>
          <p:cNvSpPr/>
          <p:nvPr/>
        </p:nvSpPr>
        <p:spPr>
          <a:xfrm rot="-3600000">
            <a:off x="14269492" y="8038872"/>
            <a:ext cx="914400" cy="114952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9592701" y="11665032"/>
            <a:ext cx="51922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compensation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benefits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16390677" y="8648552"/>
            <a:ext cx="51922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training and performance evaluation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2794719" y="8648552"/>
            <a:ext cx="51922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compensation</a:t>
            </a:r>
            <a:endParaRPr/>
          </a:p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benefits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4073687" y="3545969"/>
            <a:ext cx="51922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Planning for staffing needs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15111709" y="3545969"/>
            <a:ext cx="5192254" cy="132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 recruitment and selection</a:t>
            </a:r>
            <a:endParaRPr/>
          </a:p>
        </p:txBody>
      </p:sp>
      <p:pic>
        <p:nvPicPr>
          <p:cNvPr id="227" name="Google Shape;22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520825" y="612372"/>
            <a:ext cx="2017853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HRM – DEVELOPMENTAL STAGES FOR SMALL GROUPS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1520825" y="1678835"/>
            <a:ext cx="2920992" cy="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Tuckman’s model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520826" y="3078480"/>
            <a:ext cx="5614670" cy="201168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6761269" y="3078480"/>
            <a:ext cx="5614670" cy="201168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12001712" y="3078480"/>
            <a:ext cx="5614670" cy="201168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7242155" y="3078480"/>
            <a:ext cx="5614670" cy="201168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520825" y="5416622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520825" y="7991049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1520825" y="10565476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6761269" y="5416622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6761269" y="7991049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761269" y="10565476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12001712" y="5416622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12001712" y="7991049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12001712" y="10565476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17242155" y="5416622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17242155" y="7991049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17242155" y="10565476"/>
            <a:ext cx="4575175" cy="22479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3200726" y="3744740"/>
            <a:ext cx="1880643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Forming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8536038" y="3744740"/>
            <a:ext cx="2058577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Storming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13815025" y="3744740"/>
            <a:ext cx="1988045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Norming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18803069" y="3744740"/>
            <a:ext cx="2499402" cy="679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Performing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1818950" y="6068937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meet each other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818950" y="8643363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learn about the task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1818950" y="11217790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All team members learn what their roles will be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7054423" y="6068937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learn how to work together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7054423" y="8643363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learn about the other members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7054423" y="11442210"/>
            <a:ext cx="397892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Leader focuses the team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12296274" y="6068937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starts to work and act together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12296274" y="8643363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Roles evolve into helping the team succeed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12296274" y="11217790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are more likely to express opinions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17538125" y="6068937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Team members work hard toward goal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17538125" y="8643363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Members are flexible and help each other</a:t>
            </a:r>
            <a:endParaRPr/>
          </a:p>
        </p:txBody>
      </p:sp>
      <p:sp>
        <p:nvSpPr>
          <p:cNvPr id="265" name="Google Shape;265;p9"/>
          <p:cNvSpPr txBox="1"/>
          <p:nvPr/>
        </p:nvSpPr>
        <p:spPr>
          <a:xfrm>
            <a:off x="17538125" y="11217790"/>
            <a:ext cx="3978923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Leader’s role is blurred – everyone is focused</a:t>
            </a:r>
            <a:endParaRPr/>
          </a:p>
        </p:txBody>
      </p:sp>
      <p:pic>
        <p:nvPicPr>
          <p:cNvPr id="266" name="Google Shape;2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M - Theme 8 - Light">
      <a:dk1>
        <a:srgbClr val="AAAAAA"/>
      </a:dk1>
      <a:lt1>
        <a:srgbClr val="FFFFFF"/>
      </a:lt1>
      <a:dk2>
        <a:srgbClr val="08204D"/>
      </a:dk2>
      <a:lt2>
        <a:srgbClr val="FFFFFF"/>
      </a:lt2>
      <a:accent1>
        <a:srgbClr val="00B0B5"/>
      </a:accent1>
      <a:accent2>
        <a:srgbClr val="0085A4"/>
      </a:accent2>
      <a:accent3>
        <a:srgbClr val="18526A"/>
      </a:accent3>
      <a:accent4>
        <a:srgbClr val="6488B7"/>
      </a:accent4>
      <a:accent5>
        <a:srgbClr val="495975"/>
      </a:accent5>
      <a:accent6>
        <a:srgbClr val="DDDEDD"/>
      </a:accent6>
      <a:hlink>
        <a:srgbClr val="E54E69"/>
      </a:hlink>
      <a:folHlink>
        <a:srgbClr val="B7C5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</cp:coreProperties>
</file>