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5.xml"/>
  <Override ContentType="application/vnd.ms-office.chartcolorstyle+xml" PartName="/ppt/charts/colors37.xml"/>
  <Override ContentType="application/vnd.ms-office.chartcolorstyle+xml" PartName="/ppt/charts/colors54.xml"/>
  <Override ContentType="application/vnd.ms-office.chartcolorstyle+xml" PartName="/ppt/charts/colors8.xml"/>
  <Override ContentType="application/vnd.ms-office.chartcolorstyle+xml" PartName="/ppt/charts/colors11.xml"/>
  <Override ContentType="application/vnd.ms-office.chartcolorstyle+xml" PartName="/ppt/charts/colors61.xml"/>
  <Override ContentType="application/vnd.ms-office.chartcolorstyle+xml" PartName="/ppt/charts/colors28.xml"/>
  <Override ContentType="application/vnd.ms-office.chartcolorstyle+xml" PartName="/ppt/charts/colors19.xml"/>
  <Override ContentType="application/vnd.ms-office.chartcolorstyle+xml" PartName="/ppt/charts/colors44.xml"/>
  <Override ContentType="application/vnd.ms-office.chartcolorstyle+xml" PartName="/ppt/charts/colors36.xml"/>
  <Override ContentType="application/vnd.ms-office.chartcolorstyle+xml" PartName="/ppt/charts/colors18.xml"/>
  <Override ContentType="application/vnd.ms-office.chartcolorstyle+xml" PartName="/ppt/charts/colors10.xml"/>
  <Override ContentType="application/vnd.ms-office.chartcolorstyle+xml" PartName="/ppt/charts/colors9.xml"/>
  <Override ContentType="application/vnd.ms-office.chartcolorstyle+xml" PartName="/ppt/charts/colors27.xml"/>
  <Override ContentType="application/vnd.ms-office.chartcolorstyle+xml" PartName="/ppt/charts/colors53.xml"/>
  <Override ContentType="application/vnd.ms-office.chartcolorstyle+xml" PartName="/ppt/charts/colors26.xml"/>
  <Override ContentType="application/vnd.ms-office.chartcolorstyle+xml" PartName="/ppt/charts/colors56.xml"/>
  <Override ContentType="application/vnd.ms-office.chartcolorstyle+xml" PartName="/ppt/charts/colors6.xml"/>
  <Override ContentType="application/vnd.ms-office.chartcolorstyle+xml" PartName="/ppt/charts/colors30.xml"/>
  <Override ContentType="application/vnd.ms-office.chartcolorstyle+xml" PartName="/ppt/charts/colors43.xml"/>
  <Override ContentType="application/vnd.ms-office.chartcolorstyle+xml" PartName="/ppt/charts/colors39.xml"/>
  <Override ContentType="application/vnd.ms-office.chartcolorstyle+xml" PartName="/ppt/charts/colors13.xml"/>
  <Override ContentType="application/vnd.ms-office.chartcolorstyle+xml" PartName="/ppt/charts/colors38.xml"/>
  <Override ContentType="application/vnd.ms-office.chartcolorstyle+xml" PartName="/ppt/charts/colors42.xml"/>
  <Override ContentType="application/vnd.ms-office.chartcolorstyle+xml" PartName="/ppt/charts/colors60.xml"/>
  <Override ContentType="application/vnd.ms-office.chartcolorstyle+xml" PartName="/ppt/charts/colors7.xml"/>
  <Override ContentType="application/vnd.ms-office.chartcolorstyle+xml" PartName="/ppt/charts/colors25.xml"/>
  <Override ContentType="application/vnd.ms-office.chartcolorstyle+xml" PartName="/ppt/charts/colors55.xml"/>
  <Override ContentType="application/vnd.ms-office.chartcolorstyle+xml" PartName="/ppt/charts/colors12.xml"/>
  <Override ContentType="application/vnd.ms-office.chartcolorstyle+xml" PartName="/ppt/charts/colors58.xml"/>
  <Override ContentType="application/vnd.ms-office.chartcolorstyle+xml" PartName="/ppt/charts/colors4.xml"/>
  <Override ContentType="application/vnd.ms-office.chartcolorstyle+xml" PartName="/ppt/charts/colors32.xml"/>
  <Override ContentType="application/vnd.ms-office.chartcolorstyle+xml" PartName="/ppt/charts/colors24.xml"/>
  <Override ContentType="application/vnd.ms-office.chartcolorstyle+xml" PartName="/ppt/charts/colors15.xml"/>
  <Override ContentType="application/vnd.ms-office.chartcolorstyle+xml" PartName="/ppt/charts/colors41.xml"/>
  <Override ContentType="application/vnd.ms-office.chartcolorstyle+xml" PartName="/ppt/charts/colors14.xml"/>
  <Override ContentType="application/vnd.ms-office.chartcolorstyle+xml" PartName="/ppt/charts/colors5.xml"/>
  <Override ContentType="application/vnd.ms-office.chartcolorstyle+xml" PartName="/ppt/charts/colors57.xml"/>
  <Override ContentType="application/vnd.ms-office.chartcolorstyle+xml" PartName="/ppt/charts/colors22.xml"/>
  <Override ContentType="application/vnd.ms-office.chartcolorstyle+xml" PartName="/ppt/charts/colors31.xml"/>
  <Override ContentType="application/vnd.ms-office.chartcolorstyle+xml" PartName="/ppt/charts/colors49.xml"/>
  <Override ContentType="application/vnd.ms-office.chartcolorstyle+xml" PartName="/ppt/charts/colors23.xml"/>
  <Override ContentType="application/vnd.ms-office.chartcolorstyle+xml" PartName="/ppt/charts/colors40.xml"/>
  <Override ContentType="application/vnd.ms-office.chartcolorstyle+xml" PartName="/ppt/charts/colors51.xml"/>
  <Override ContentType="application/vnd.ms-office.chartcolorstyle+xml" PartName="/ppt/charts/colors21.xml"/>
  <Override ContentType="application/vnd.ms-office.chartcolorstyle+xml" PartName="/ppt/charts/colors34.xml"/>
  <Override ContentType="application/vnd.ms-office.chartcolorstyle+xml" PartName="/ppt/charts/colors1.xml"/>
  <Override ContentType="application/vnd.ms-office.chartcolorstyle+xml" PartName="/ppt/charts/colors48.xml"/>
  <Override ContentType="application/vnd.ms-office.chartcolorstyle+xml" PartName="/ppt/charts/colors47.xml"/>
  <Override ContentType="application/vnd.ms-office.chartcolorstyle+xml" PartName="/ppt/charts/colors17.xml"/>
  <Override ContentType="application/vnd.ms-office.chartcolorstyle+xml" PartName="/ppt/charts/colors35.xml"/>
  <Override ContentType="application/vnd.ms-office.chartcolorstyle+xml" PartName="/ppt/charts/colors50.xml"/>
  <Override ContentType="application/vnd.ms-office.chartcolorstyle+xml" PartName="/ppt/charts/colors52.xml"/>
  <Override ContentType="application/vnd.ms-office.chartcolorstyle+xml" PartName="/ppt/charts/colors46.xml"/>
  <Override ContentType="application/vnd.ms-office.chartcolorstyle+xml" PartName="/ppt/charts/colors20.xml"/>
  <Override ContentType="application/vnd.ms-office.chartcolorstyle+xml" PartName="/ppt/charts/colors2.xml"/>
  <Override ContentType="application/vnd.ms-office.chartcolorstyle+xml" PartName="/ppt/charts/colors33.xml"/>
  <Override ContentType="application/vnd.ms-office.chartcolorstyle+xml" PartName="/ppt/charts/colors3.xml"/>
  <Override ContentType="application/vnd.ms-office.chartcolorstyle+xml" PartName="/ppt/charts/colors29.xml"/>
  <Override ContentType="application/vnd.ms-office.chartcolorstyle+xml" PartName="/ppt/charts/colors59.xml"/>
  <Override ContentType="application/vnd.ms-office.chartcolorstyle+xml" PartName="/ppt/charts/colors1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5.xml"/>
  <Override ContentType="application/vnd.openxmlformats-officedocument.drawingml.chart+xml" PartName="/ppt/charts/chart50.xml"/>
  <Override ContentType="application/vnd.openxmlformats-officedocument.drawingml.chart+xml" PartName="/ppt/charts/chart4.xml"/>
  <Override ContentType="application/vnd.openxmlformats-officedocument.drawingml.chart+xml" PartName="/ppt/charts/chart33.xml"/>
  <Override ContentType="application/vnd.openxmlformats-officedocument.drawingml.chart+xml" PartName="/ppt/charts/chart16.xml"/>
  <Override ContentType="application/vnd.openxmlformats-officedocument.drawingml.chart+xml" PartName="/ppt/charts/chart59.xml"/>
  <Override ContentType="application/vnd.openxmlformats-officedocument.drawingml.chart+xml" PartName="/ppt/charts/chart42.xml"/>
  <Override ContentType="application/vnd.openxmlformats-officedocument.drawingml.chart+xml" PartName="/ppt/charts/chart51.xml"/>
  <Override ContentType="application/vnd.openxmlformats-officedocument.drawingml.chart+xml" PartName="/ppt/charts/chart32.xml"/>
  <Override ContentType="application/vnd.openxmlformats-officedocument.drawingml.chart+xml" PartName="/ppt/charts/chart5.xml"/>
  <Override ContentType="application/vnd.openxmlformats-officedocument.drawingml.chart+xml" PartName="/ppt/charts/chart41.xml"/>
  <Override ContentType="application/vnd.openxmlformats-officedocument.drawingml.chart+xml" PartName="/ppt/charts/chart58.xml"/>
  <Override ContentType="application/vnd.openxmlformats-officedocument.drawingml.chart+xml" PartName="/ppt/charts/chart24.xml"/>
  <Override ContentType="application/vnd.openxmlformats-officedocument.drawingml.chart+xml" PartName="/ppt/charts/chart15.xml"/>
  <Override ContentType="application/vnd.openxmlformats-officedocument.drawingml.chart+xml" PartName="/ppt/charts/chart44.xml"/>
  <Override ContentType="application/vnd.openxmlformats-officedocument.drawingml.chart+xml" PartName="/ppt/charts/chart57.xml"/>
  <Override ContentType="application/vnd.openxmlformats-officedocument.drawingml.chart+xml" PartName="/ppt/charts/chart61.xml"/>
  <Override ContentType="application/vnd.openxmlformats-officedocument.drawingml.chart+xml" PartName="/ppt/charts/chart2.xml"/>
  <Override ContentType="application/vnd.openxmlformats-officedocument.drawingml.chart+xml" PartName="/ppt/charts/chart31.xml"/>
  <Override ContentType="application/vnd.openxmlformats-officedocument.drawingml.chart+xml" PartName="/ppt/charts/chart60.xml"/>
  <Override ContentType="application/vnd.openxmlformats-officedocument.drawingml.chart+xml" PartName="/ppt/charts/chart1.xml"/>
  <Override ContentType="application/vnd.openxmlformats-officedocument.drawingml.chart+xml" PartName="/ppt/charts/chart14.xml"/>
  <Override ContentType="application/vnd.openxmlformats-officedocument.drawingml.chart+xml" PartName="/ppt/charts/chart27.xml"/>
  <Override ContentType="application/vnd.openxmlformats-officedocument.drawingml.chart+xml" PartName="/ppt/charts/chart3.xml"/>
  <Override ContentType="application/vnd.openxmlformats-officedocument.drawingml.chart+xml" PartName="/ppt/charts/chart56.xml"/>
  <Override ContentType="application/vnd.openxmlformats-officedocument.drawingml.chart+xml" PartName="/ppt/charts/chart43.xml"/>
  <Override ContentType="application/vnd.openxmlformats-officedocument.drawingml.chart+xml" PartName="/ppt/charts/chart30.xml"/>
  <Override ContentType="application/vnd.openxmlformats-officedocument.drawingml.chart+xml" PartName="/ppt/charts/chart39.xml"/>
  <Override ContentType="application/vnd.openxmlformats-officedocument.drawingml.chart+xml" PartName="/ppt/charts/chart26.xml"/>
  <Override ContentType="application/vnd.openxmlformats-officedocument.drawingml.chart+xml" PartName="/ppt/charts/chart13.xml"/>
  <Override ContentType="application/vnd.openxmlformats-officedocument.drawingml.chart+xml" PartName="/ppt/charts/chart20.xml"/>
  <Override ContentType="application/vnd.openxmlformats-officedocument.drawingml.chart+xml" PartName="/ppt/charts/chart38.xml"/>
  <Override ContentType="application/vnd.openxmlformats-officedocument.drawingml.chart+xml" PartName="/ppt/charts/chart55.xml"/>
  <Override ContentType="application/vnd.openxmlformats-officedocument.drawingml.chart+xml" PartName="/ppt/charts/chart9.xml"/>
  <Override ContentType="application/vnd.openxmlformats-officedocument.drawingml.chart+xml" PartName="/ppt/charts/chart46.xml"/>
  <Override ContentType="application/vnd.openxmlformats-officedocument.drawingml.chart+xml" PartName="/ppt/charts/chart47.xml"/>
  <Override ContentType="application/vnd.openxmlformats-officedocument.drawingml.chart+xml" PartName="/ppt/charts/chart12.xml"/>
  <Override ContentType="application/vnd.openxmlformats-officedocument.drawingml.chart+xml" PartName="/ppt/charts/chart29.xml"/>
  <Override ContentType="application/vnd.openxmlformats-officedocument.drawingml.chart+xml" PartName="/ppt/charts/chart8.xml"/>
  <Override ContentType="application/vnd.openxmlformats-officedocument.drawingml.chart+xml" PartName="/ppt/charts/chart37.xml"/>
  <Override ContentType="application/vnd.openxmlformats-officedocument.drawingml.chart+xml" PartName="/ppt/charts/chart45.xml"/>
  <Override ContentType="application/vnd.openxmlformats-officedocument.drawingml.chart+xml" PartName="/ppt/charts/chart28.xml"/>
  <Override ContentType="application/vnd.openxmlformats-officedocument.drawingml.chart+xml" PartName="/ppt/charts/chart11.xml"/>
  <Override ContentType="application/vnd.openxmlformats-officedocument.drawingml.chart+xml" PartName="/ppt/charts/chart54.xml"/>
  <Override ContentType="application/vnd.openxmlformats-officedocument.drawingml.chart+xml" PartName="/ppt/charts/chart19.xml"/>
  <Override ContentType="application/vnd.openxmlformats-officedocument.drawingml.chart+xml" PartName="/ppt/charts/chart49.xml"/>
  <Override ContentType="application/vnd.openxmlformats-officedocument.drawingml.chart+xml" PartName="/ppt/charts/chart36.xml"/>
  <Override ContentType="application/vnd.openxmlformats-officedocument.drawingml.chart+xml" PartName="/ppt/charts/chart7.xml"/>
  <Override ContentType="application/vnd.openxmlformats-officedocument.drawingml.chart+xml" PartName="/ppt/charts/chart6.xml"/>
  <Override ContentType="application/vnd.openxmlformats-officedocument.drawingml.chart+xml" PartName="/ppt/charts/chart53.xml"/>
  <Override ContentType="application/vnd.openxmlformats-officedocument.drawingml.chart+xml" PartName="/ppt/charts/chart10.xml"/>
  <Override ContentType="application/vnd.openxmlformats-officedocument.drawingml.chart+xml" PartName="/ppt/charts/chart23.xml"/>
  <Override ContentType="application/vnd.openxmlformats-officedocument.drawingml.chart+xml" PartName="/ppt/charts/chart40.xml"/>
  <Override ContentType="application/vnd.openxmlformats-officedocument.drawingml.chart+xml" PartName="/ppt/charts/chart18.xml"/>
  <Override ContentType="application/vnd.openxmlformats-officedocument.drawingml.chart+xml" PartName="/ppt/charts/chart48.xml"/>
  <Override ContentType="application/vnd.openxmlformats-officedocument.drawingml.chart+xml" PartName="/ppt/charts/chart21.xml"/>
  <Override ContentType="application/vnd.openxmlformats-officedocument.drawingml.chart+xml" PartName="/ppt/charts/chart34.xml"/>
  <Override ContentType="application/vnd.openxmlformats-officedocument.drawingml.chart+xml" PartName="/ppt/charts/chart35.xml"/>
  <Override ContentType="application/vnd.openxmlformats-officedocument.drawingml.chart+xml" PartName="/ppt/charts/chart22.xml"/>
  <Override ContentType="application/vnd.openxmlformats-officedocument.drawingml.chart+xml" PartName="/ppt/charts/chart17.xml"/>
  <Override ContentType="application/vnd.openxmlformats-officedocument.drawingml.chart+xml" PartName="/ppt/charts/chart5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1.xml"/>
  <Override ContentType="application/vnd.ms-office.chartstyle+xml" PartName="/ppt/charts/style33.xml"/>
  <Override ContentType="application/vnd.ms-office.chartstyle+xml" PartName="/ppt/charts/style3.xml"/>
  <Override ContentType="application/vnd.ms-office.chartstyle+xml" PartName="/ppt/charts/style42.xml"/>
  <Override ContentType="application/vnd.ms-office.chartstyle+xml" PartName="/ppt/charts/style59.xml"/>
  <Override ContentType="application/vnd.ms-office.chartstyle+xml" PartName="/ppt/charts/style25.xml"/>
  <Override ContentType="application/vnd.ms-office.chartstyle+xml" PartName="/ppt/charts/style16.xml"/>
  <Override ContentType="application/vnd.ms-office.chartstyle+xml" PartName="/ppt/charts/style4.xml"/>
  <Override ContentType="application/vnd.ms-office.chartstyle+xml" PartName="/ppt/charts/style58.xml"/>
  <Override ContentType="application/vnd.ms-office.chartstyle+xml" PartName="/ppt/charts/style32.xml"/>
  <Override ContentType="application/vnd.ms-office.chartstyle+xml" PartName="/ppt/charts/style24.xml"/>
  <Override ContentType="application/vnd.ms-office.chartstyle+xml" PartName="/ppt/charts/style50.xml"/>
  <Override ContentType="application/vnd.ms-office.chartstyle+xml" PartName="/ppt/charts/style41.xml"/>
  <Override ContentType="application/vnd.ms-office.chartstyle+xml" PartName="/ppt/charts/style15.xml"/>
  <Override ContentType="application/vnd.ms-office.chartstyle+xml" PartName="/ppt/charts/style19.xml"/>
  <Override ContentType="application/vnd.ms-office.chartstyle+xml" PartName="/ppt/charts/style5.xml"/>
  <Override ContentType="application/vnd.ms-office.chartstyle+xml" PartName="/ppt/charts/style49.xml"/>
  <Override ContentType="application/vnd.ms-office.chartstyle+xml" PartName="/ppt/charts/style22.xml"/>
  <Override ContentType="application/vnd.ms-office.chartstyle+xml" PartName="/ppt/charts/style35.xml"/>
  <Override ContentType="application/vnd.ms-office.chartstyle+xml" PartName="/ppt/charts/style36.xml"/>
  <Override ContentType="application/vnd.ms-office.chartstyle+xml" PartName="/ppt/charts/style18.xml"/>
  <Override ContentType="application/vnd.ms-office.chartstyle+xml" PartName="/ppt/charts/style23.xml"/>
  <Override ContentType="application/vnd.ms-office.chartstyle+xml" PartName="/ppt/charts/style40.xml"/>
  <Override ContentType="application/vnd.ms-office.chartstyle+xml" PartName="/ppt/charts/style53.xml"/>
  <Override ContentType="application/vnd.ms-office.chartstyle+xml" PartName="/ppt/charts/style21.xml"/>
  <Override ContentType="application/vnd.ms-office.chartstyle+xml" PartName="/ppt/charts/style51.xml"/>
  <Override ContentType="application/vnd.ms-office.chartstyle+xml" PartName="/ppt/charts/style7.xml"/>
  <Override ContentType="application/vnd.ms-office.chartstyle+xml" PartName="/ppt/charts/style47.xml"/>
  <Override ContentType="application/vnd.ms-office.chartstyle+xml" PartName="/ppt/charts/style34.xml"/>
  <Override ContentType="application/vnd.ms-office.chartstyle+xml" PartName="/ppt/charts/style48.xml"/>
  <Override ContentType="application/vnd.ms-office.chartstyle+xml" PartName="/ppt/charts/style17.xml"/>
  <Override ContentType="application/vnd.ms-office.chartstyle+xml" PartName="/ppt/charts/style6.xml"/>
  <Override ContentType="application/vnd.ms-office.chartstyle+xml" PartName="/ppt/charts/style52.xml"/>
  <Override ContentType="application/vnd.ms-office.chartstyle+xml" PartName="/ppt/charts/style38.xml"/>
  <Override ContentType="application/vnd.ms-office.chartstyle+xml" PartName="/ppt/charts/style46.xml"/>
  <Override ContentType="application/vnd.ms-office.chartstyle+xml" PartName="/ppt/charts/style8.xml"/>
  <Override ContentType="application/vnd.ms-office.chartstyle+xml" PartName="/ppt/charts/style20.xml"/>
  <Override ContentType="application/vnd.ms-office.chartstyle+xml" PartName="/ppt/charts/style29.xml"/>
  <Override ContentType="application/vnd.ms-office.chartstyle+xml" PartName="/ppt/charts/style12.xml"/>
  <Override ContentType="application/vnd.ms-office.chartstyle+xml" PartName="/ppt/charts/style55.xml"/>
  <Override ContentType="application/vnd.ms-office.chartstyle+xml" PartName="/ppt/charts/style9.xml"/>
  <Override ContentType="application/vnd.ms-office.chartstyle+xml" PartName="/ppt/charts/style45.xml"/>
  <Override ContentType="application/vnd.ms-office.chartstyle+xml" PartName="/ppt/charts/style10.xml"/>
  <Override ContentType="application/vnd.ms-office.chartstyle+xml" PartName="/ppt/charts/style37.xml"/>
  <Override ContentType="application/vnd.ms-office.chartstyle+xml" PartName="/ppt/charts/style11.xml"/>
  <Override ContentType="application/vnd.ms-office.chartstyle+xml" PartName="/ppt/charts/style28.xml"/>
  <Override ContentType="application/vnd.ms-office.chartstyle+xml" PartName="/ppt/charts/style54.xml"/>
  <Override ContentType="application/vnd.ms-office.chartstyle+xml" PartName="/ppt/charts/style57.xml"/>
  <Override ContentType="application/vnd.ms-office.chartstyle+xml" PartName="/ppt/charts/style44.xml"/>
  <Override ContentType="application/vnd.ms-office.chartstyle+xml" PartName="/ppt/charts/style60.xml"/>
  <Override ContentType="application/vnd.ms-office.chartstyle+xml" PartName="/ppt/charts/style1.xml"/>
  <Override ContentType="application/vnd.ms-office.chartstyle+xml" PartName="/ppt/charts/style31.xml"/>
  <Override ContentType="application/vnd.ms-office.chartstyle+xml" PartName="/ppt/charts/style27.xml"/>
  <Override ContentType="application/vnd.ms-office.chartstyle+xml" PartName="/ppt/charts/style14.xml"/>
  <Override ContentType="application/vnd.ms-office.chartstyle+xml" PartName="/ppt/charts/style26.xml"/>
  <Override ContentType="application/vnd.ms-office.chartstyle+xml" PartName="/ppt/charts/style39.xml"/>
  <Override ContentType="application/vnd.ms-office.chartstyle+xml" PartName="/ppt/charts/style61.xml"/>
  <Override ContentType="application/vnd.ms-office.chartstyle+xml" PartName="/ppt/charts/style43.xml"/>
  <Override ContentType="application/vnd.ms-office.chartstyle+xml" PartName="/ppt/charts/style30.xml"/>
  <Override ContentType="application/vnd.ms-office.chartstyle+xml" PartName="/ppt/charts/style2.xml"/>
  <Override ContentType="application/vnd.ms-office.chartstyle+xml" PartName="/ppt/charts/style13.xml"/>
  <Override ContentType="application/vnd.ms-office.chartstyle+xml" PartName="/ppt/charts/style5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3716000" cx="24377650"/>
  <p:notesSz cx="6858000" cy="9144000"/>
  <p:embeddedFontLst>
    <p:embeddedFont>
      <p:font typeface="Poppins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Lato Light"/>
      <p:regular r:id="rId35"/>
      <p:bold r:id="rId36"/>
      <p:italic r:id="rId37"/>
      <p:boldItalic r:id="rId38"/>
    </p:embeddedFont>
    <p:embeddedFont>
      <p:font typeface="Poppins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958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8160">
          <p15:clr>
            <a:srgbClr val="A4A3A4"/>
          </p15:clr>
        </p15:guide>
        <p15:guide id="4" pos="1439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jb6tatfp2qbZ6EUdWqRZsvc6fg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6785D9-74BB-4B6F-AD68-E216E5AABA8C}">
  <a:tblStyle styleId="{2E6785D9-74BB-4B6F-AD68-E216E5AABA8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FF6"/>
          </a:solidFill>
        </a:fill>
      </a:tcStyle>
    </a:wholeTbl>
    <a:band1H>
      <a:tcTxStyle/>
      <a:tcStyle>
        <a:fill>
          <a:solidFill>
            <a:srgbClr val="CBDEED"/>
          </a:solidFill>
        </a:fill>
      </a:tcStyle>
    </a:band1H>
    <a:band2H>
      <a:tcTxStyle/>
    </a:band2H>
    <a:band1V>
      <a:tcTxStyle/>
      <a:tcStyle>
        <a:fill>
          <a:solidFill>
            <a:srgbClr val="CBDEED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58"/>
        <p:guide pos="480" orient="horz"/>
        <p:guide pos="8160" orient="horz"/>
        <p:guide pos="1439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bold.fntdata"/><Relationship Id="rId20" Type="http://schemas.openxmlformats.org/officeDocument/2006/relationships/slide" Target="slides/slide14.xml"/><Relationship Id="rId42" Type="http://schemas.openxmlformats.org/officeDocument/2006/relationships/font" Target="fonts/PoppinsLight-boldItalic.fntdata"/><Relationship Id="rId41" Type="http://schemas.openxmlformats.org/officeDocument/2006/relationships/font" Target="fonts/PoppinsLigh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33" Type="http://schemas.openxmlformats.org/officeDocument/2006/relationships/font" Target="fonts/Lato-italic.fntdata"/><Relationship Id="rId10" Type="http://schemas.openxmlformats.org/officeDocument/2006/relationships/slide" Target="slides/slide4.xml"/><Relationship Id="rId32" Type="http://schemas.openxmlformats.org/officeDocument/2006/relationships/font" Target="fonts/Lato-bold.fntdata"/><Relationship Id="rId13" Type="http://schemas.openxmlformats.org/officeDocument/2006/relationships/slide" Target="slides/slide7.xml"/><Relationship Id="rId35" Type="http://schemas.openxmlformats.org/officeDocument/2006/relationships/font" Target="fonts/LatoLight-regular.fntdata"/><Relationship Id="rId12" Type="http://schemas.openxmlformats.org/officeDocument/2006/relationships/slide" Target="slides/slide6.xml"/><Relationship Id="rId34" Type="http://schemas.openxmlformats.org/officeDocument/2006/relationships/font" Target="fonts/Lato-boldItalic.fntdata"/><Relationship Id="rId15" Type="http://schemas.openxmlformats.org/officeDocument/2006/relationships/slide" Target="slides/slide9.xml"/><Relationship Id="rId37" Type="http://schemas.openxmlformats.org/officeDocument/2006/relationships/font" Target="fonts/LatoLight-italic.fntdata"/><Relationship Id="rId14" Type="http://schemas.openxmlformats.org/officeDocument/2006/relationships/slide" Target="slides/slide8.xml"/><Relationship Id="rId36" Type="http://schemas.openxmlformats.org/officeDocument/2006/relationships/font" Target="fonts/LatoLight-bold.fntdata"/><Relationship Id="rId17" Type="http://schemas.openxmlformats.org/officeDocument/2006/relationships/slide" Target="slides/slide11.xml"/><Relationship Id="rId39" Type="http://schemas.openxmlformats.org/officeDocument/2006/relationships/font" Target="fonts/PoppinsLight-regular.fntdata"/><Relationship Id="rId16" Type="http://schemas.openxmlformats.org/officeDocument/2006/relationships/slide" Target="slides/slide10.xml"/><Relationship Id="rId38" Type="http://schemas.openxmlformats.org/officeDocument/2006/relationships/font" Target="fonts/LatoLigh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 ?><Relationships xmlns="http://schemas.openxmlformats.org/package/2006/relationships"><Relationship Id="rId1" Target="style1.xml" Type="http://schemas.microsoft.com/office/2011/relationships/chartStyle"/><Relationship Id="rId2" Target="colors1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10.xml.rels><?xml version="1.0" encoding="UTF-8" standalone="yes" ?><Relationships xmlns="http://schemas.openxmlformats.org/package/2006/relationships"><Relationship Id="rId1" Target="style10.xml" Type="http://schemas.microsoft.com/office/2011/relationships/chartStyle"/><Relationship Id="rId2" Target="colors10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11.xml.rels><?xml version="1.0" encoding="UTF-8" standalone="yes" ?><Relationships xmlns="http://schemas.openxmlformats.org/package/2006/relationships"><Relationship Id="rId1" Target="style11.xml" Type="http://schemas.microsoft.com/office/2011/relationships/chartStyle"/><Relationship Id="rId2" Target="colors11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1" Target="style12.xml" Type="http://schemas.microsoft.com/office/2011/relationships/chartStyle"/><Relationship Id="rId2" Target="colors12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1" Target="style13.xml" Type="http://schemas.microsoft.com/office/2011/relationships/chartStyle"/><Relationship Id="rId2" Target="colors13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14.xml.rels><?xml version="1.0" encoding="UTF-8" standalone="yes" ?><Relationships xmlns="http://schemas.openxmlformats.org/package/2006/relationships"><Relationship Id="rId1" Target="style14.xml" Type="http://schemas.microsoft.com/office/2011/relationships/chartStyle"/><Relationship Id="rId2" Target="colors14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15.xml.rels><?xml version="1.0" encoding="UTF-8" standalone="yes" ?><Relationships xmlns="http://schemas.openxmlformats.org/package/2006/relationships"><Relationship Id="rId1" Target="style15.xml" Type="http://schemas.microsoft.com/office/2011/relationships/chartStyle"/><Relationship Id="rId2" Target="colors15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16.xml.rels><?xml version="1.0" encoding="UTF-8" standalone="yes" ?><Relationships xmlns="http://schemas.openxmlformats.org/package/2006/relationships"><Relationship Id="rId1" Target="style16.xml" Type="http://schemas.microsoft.com/office/2011/relationships/chartStyle"/><Relationship Id="rId2" Target="colors16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17.xml.rels><?xml version="1.0" encoding="UTF-8" standalone="yes" ?><Relationships xmlns="http://schemas.openxmlformats.org/package/2006/relationships"><Relationship Id="rId1" Target="style17.xml" Type="http://schemas.microsoft.com/office/2011/relationships/chartStyle"/><Relationship Id="rId2" Target="colors17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18.xml.rels><?xml version="1.0" encoding="UTF-8" standalone="yes" ?><Relationships xmlns="http://schemas.openxmlformats.org/package/2006/relationships"><Relationship Id="rId1" Target="style18.xml" Type="http://schemas.microsoft.com/office/2011/relationships/chartStyle"/><Relationship Id="rId2" Target="colors18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19.xml.rels><?xml version="1.0" encoding="UTF-8" standalone="yes" ?><Relationships xmlns="http://schemas.openxmlformats.org/package/2006/relationships"><Relationship Id="rId1" Target="style19.xml" Type="http://schemas.microsoft.com/office/2011/relationships/chartStyle"/><Relationship Id="rId2" Target="colors19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style2.xml" Type="http://schemas.microsoft.com/office/2011/relationships/chartStyle"/><Relationship Id="rId2" Target="colors2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0.xml.rels><?xml version="1.0" encoding="UTF-8" standalone="yes" ?><Relationships xmlns="http://schemas.openxmlformats.org/package/2006/relationships"><Relationship Id="rId1" Target="style20.xml" Type="http://schemas.microsoft.com/office/2011/relationships/chartStyle"/><Relationship Id="rId2" Target="colors20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1.xml.rels><?xml version="1.0" encoding="UTF-8" standalone="yes" ?><Relationships xmlns="http://schemas.openxmlformats.org/package/2006/relationships"><Relationship Id="rId1" Target="style21.xml" Type="http://schemas.microsoft.com/office/2011/relationships/chartStyle"/><Relationship Id="rId2" Target="colors21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2.xml.rels><?xml version="1.0" encoding="UTF-8" standalone="yes" ?><Relationships xmlns="http://schemas.openxmlformats.org/package/2006/relationships"><Relationship Id="rId1" Target="style22.xml" Type="http://schemas.microsoft.com/office/2011/relationships/chartStyle"/><Relationship Id="rId2" Target="colors22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3.xml.rels><?xml version="1.0" encoding="UTF-8" standalone="yes" ?><Relationships xmlns="http://schemas.openxmlformats.org/package/2006/relationships"><Relationship Id="rId1" Target="style23.xml" Type="http://schemas.microsoft.com/office/2011/relationships/chartStyle"/><Relationship Id="rId2" Target="colors23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4.xml.rels><?xml version="1.0" encoding="UTF-8" standalone="yes" ?><Relationships xmlns="http://schemas.openxmlformats.org/package/2006/relationships"><Relationship Id="rId1" Target="style24.xml" Type="http://schemas.microsoft.com/office/2011/relationships/chartStyle"/><Relationship Id="rId2" Target="colors24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5.xml.rels><?xml version="1.0" encoding="UTF-8" standalone="yes" ?><Relationships xmlns="http://schemas.openxmlformats.org/package/2006/relationships"><Relationship Id="rId1" Target="style25.xml" Type="http://schemas.microsoft.com/office/2011/relationships/chartStyle"/><Relationship Id="rId2" Target="colors25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6.xml.rels><?xml version="1.0" encoding="UTF-8" standalone="yes" ?><Relationships xmlns="http://schemas.openxmlformats.org/package/2006/relationships"><Relationship Id="rId1" Target="style26.xml" Type="http://schemas.microsoft.com/office/2011/relationships/chartStyle"/><Relationship Id="rId2" Target="colors26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7.xml.rels><?xml version="1.0" encoding="UTF-8" standalone="yes" ?><Relationships xmlns="http://schemas.openxmlformats.org/package/2006/relationships"><Relationship Id="rId1" Target="style27.xml" Type="http://schemas.microsoft.com/office/2011/relationships/chartStyle"/><Relationship Id="rId2" Target="colors27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8.xml.rels><?xml version="1.0" encoding="UTF-8" standalone="yes" ?><Relationships xmlns="http://schemas.openxmlformats.org/package/2006/relationships"><Relationship Id="rId1" Target="style28.xml" Type="http://schemas.microsoft.com/office/2011/relationships/chartStyle"/><Relationship Id="rId2" Target="colors28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29.xml.rels><?xml version="1.0" encoding="UTF-8" standalone="yes" ?><Relationships xmlns="http://schemas.openxmlformats.org/package/2006/relationships"><Relationship Id="rId1" Target="style29.xml" Type="http://schemas.microsoft.com/office/2011/relationships/chartStyle"/><Relationship Id="rId2" Target="colors29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style3.xml" Type="http://schemas.microsoft.com/office/2011/relationships/chartStyle"/><Relationship Id="rId2" Target="colors3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0.xml.rels><?xml version="1.0" encoding="UTF-8" standalone="yes" ?><Relationships xmlns="http://schemas.openxmlformats.org/package/2006/relationships"><Relationship Id="rId1" Target="style30.xml" Type="http://schemas.microsoft.com/office/2011/relationships/chartStyle"/><Relationship Id="rId2" Target="colors30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1.xml.rels><?xml version="1.0" encoding="UTF-8" standalone="yes" ?><Relationships xmlns="http://schemas.openxmlformats.org/package/2006/relationships"><Relationship Id="rId1" Target="style31.xml" Type="http://schemas.microsoft.com/office/2011/relationships/chartStyle"/><Relationship Id="rId2" Target="colors31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2.xml.rels><?xml version="1.0" encoding="UTF-8" standalone="yes" ?><Relationships xmlns="http://schemas.openxmlformats.org/package/2006/relationships"><Relationship Id="rId1" Target="style32.xml" Type="http://schemas.microsoft.com/office/2011/relationships/chartStyle"/><Relationship Id="rId2" Target="colors32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3.xml.rels><?xml version="1.0" encoding="UTF-8" standalone="yes" ?><Relationships xmlns="http://schemas.openxmlformats.org/package/2006/relationships"><Relationship Id="rId1" Target="style33.xml" Type="http://schemas.microsoft.com/office/2011/relationships/chartStyle"/><Relationship Id="rId2" Target="colors33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4.xml.rels><?xml version="1.0" encoding="UTF-8" standalone="yes" ?><Relationships xmlns="http://schemas.openxmlformats.org/package/2006/relationships"><Relationship Id="rId1" Target="style34.xml" Type="http://schemas.microsoft.com/office/2011/relationships/chartStyle"/><Relationship Id="rId2" Target="colors34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5.xml.rels><?xml version="1.0" encoding="UTF-8" standalone="yes" ?><Relationships xmlns="http://schemas.openxmlformats.org/package/2006/relationships"><Relationship Id="rId1" Target="style35.xml" Type="http://schemas.microsoft.com/office/2011/relationships/chartStyle"/><Relationship Id="rId2" Target="colors35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6.xml.rels><?xml version="1.0" encoding="UTF-8" standalone="yes" ?><Relationships xmlns="http://schemas.openxmlformats.org/package/2006/relationships"><Relationship Id="rId1" Target="style36.xml" Type="http://schemas.microsoft.com/office/2011/relationships/chartStyle"/><Relationship Id="rId2" Target="colors36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7.xml.rels><?xml version="1.0" encoding="UTF-8" standalone="yes" ?><Relationships xmlns="http://schemas.openxmlformats.org/package/2006/relationships"><Relationship Id="rId1" Target="style37.xml" Type="http://schemas.microsoft.com/office/2011/relationships/chartStyle"/><Relationship Id="rId2" Target="colors37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8.xml.rels><?xml version="1.0" encoding="UTF-8" standalone="yes" ?><Relationships xmlns="http://schemas.openxmlformats.org/package/2006/relationships"><Relationship Id="rId1" Target="style38.xml" Type="http://schemas.microsoft.com/office/2011/relationships/chartStyle"/><Relationship Id="rId2" Target="colors38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39.xml.rels><?xml version="1.0" encoding="UTF-8" standalone="yes" ?><Relationships xmlns="http://schemas.openxmlformats.org/package/2006/relationships"><Relationship Id="rId1" Target="style39.xml" Type="http://schemas.microsoft.com/office/2011/relationships/chartStyle"/><Relationship Id="rId2" Target="colors39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style4.xml" Type="http://schemas.microsoft.com/office/2011/relationships/chartStyle"/><Relationship Id="rId2" Target="colors4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40.xml.rels><?xml version="1.0" encoding="UTF-8" standalone="yes" ?><Relationships xmlns="http://schemas.openxmlformats.org/package/2006/relationships"><Relationship Id="rId1" Target="style40.xml" Type="http://schemas.microsoft.com/office/2011/relationships/chartStyle"/><Relationship Id="rId2" Target="colors40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41.xml.rels><?xml version="1.0" encoding="UTF-8" standalone="yes" ?><Relationships xmlns="http://schemas.openxmlformats.org/package/2006/relationships"><Relationship Id="rId1" Target="style41.xml" Type="http://schemas.microsoft.com/office/2011/relationships/chartStyle"/><Relationship Id="rId2" Target="colors41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42.xml.rels><?xml version="1.0" encoding="UTF-8" standalone="yes" ?><Relationships xmlns="http://schemas.openxmlformats.org/package/2006/relationships"><Relationship Id="rId1" Target="style42.xml" Type="http://schemas.microsoft.com/office/2011/relationships/chartStyle"/><Relationship Id="rId2" Target="colors42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43.xml.rels><?xml version="1.0" encoding="UTF-8" standalone="yes" ?><Relationships xmlns="http://schemas.openxmlformats.org/package/2006/relationships"><Relationship Id="rId1" Target="style43.xml" Type="http://schemas.microsoft.com/office/2011/relationships/chartStyle"/><Relationship Id="rId2" Target="colors43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44.xml.rels><?xml version="1.0" encoding="UTF-8" standalone="yes" ?><Relationships xmlns="http://schemas.openxmlformats.org/package/2006/relationships"><Relationship Id="rId1" Target="style44.xml" Type="http://schemas.microsoft.com/office/2011/relationships/chartStyle"/><Relationship Id="rId2" Target="colors44.xml" Type="http://schemas.microsoft.com/office/2011/relationships/chartColorStyle"/><Relationship Id="rId3" Target="NULL" TargetMode="External" Type="http://schemas.openxmlformats.org/officeDocument/2006/relationships/oleObject"/><Relationship Id="rId4" Target="../drawings/drawing1.xml" Type="http://schemas.openxmlformats.org/officeDocument/2006/relationships/chartUserShapes"/></Relationships>
</file>

<file path=ppt/charts/_rels/chart45.xml.rels><?xml version="1.0" encoding="UTF-8" standalone="yes" ?><Relationships xmlns="http://schemas.openxmlformats.org/package/2006/relationships"><Relationship Id="rId1" Target="style45.xml" Type="http://schemas.microsoft.com/office/2011/relationships/chartStyle"/><Relationship Id="rId2" Target="colors45.xml" Type="http://schemas.microsoft.com/office/2011/relationships/chartColorStyle"/><Relationship Id="rId3" Target="NULL" TargetMode="External" Type="http://schemas.openxmlformats.org/officeDocument/2006/relationships/oleObject"/><Relationship Id="rId4" Target="../drawings/drawing2.xml" Type="http://schemas.openxmlformats.org/officeDocument/2006/relationships/chartUserShapes"/></Relationships>
</file>

<file path=ppt/charts/_rels/chart46.xml.rels><?xml version="1.0" encoding="UTF-8" standalone="yes" ?><Relationships xmlns="http://schemas.openxmlformats.org/package/2006/relationships"><Relationship Id="rId1" Target="style46.xml" Type="http://schemas.microsoft.com/office/2011/relationships/chartStyle"/><Relationship Id="rId2" Target="colors46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47.xml.rels><?xml version="1.0" encoding="UTF-8" standalone="yes" ?><Relationships xmlns="http://schemas.openxmlformats.org/package/2006/relationships"><Relationship Id="rId1" Target="style47.xml" Type="http://schemas.microsoft.com/office/2011/relationships/chartStyle"/><Relationship Id="rId2" Target="colors47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48.xml.rels><?xml version="1.0" encoding="UTF-8" standalone="yes" ?><Relationships xmlns="http://schemas.openxmlformats.org/package/2006/relationships"><Relationship Id="rId1" Target="style48.xml" Type="http://schemas.microsoft.com/office/2011/relationships/chartStyle"/><Relationship Id="rId2" Target="colors48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49.xml.rels><?xml version="1.0" encoding="UTF-8" standalone="yes" ?><Relationships xmlns="http://schemas.openxmlformats.org/package/2006/relationships"><Relationship Id="rId1" Target="style49.xml" Type="http://schemas.microsoft.com/office/2011/relationships/chartStyle"/><Relationship Id="rId2" Target="colors49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1" Target="style5.xml" Type="http://schemas.microsoft.com/office/2011/relationships/chartStyle"/><Relationship Id="rId2" Target="colors5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0.xml.rels><?xml version="1.0" encoding="UTF-8" standalone="yes" ?><Relationships xmlns="http://schemas.openxmlformats.org/package/2006/relationships"><Relationship Id="rId1" Target="style50.xml" Type="http://schemas.microsoft.com/office/2011/relationships/chartStyle"/><Relationship Id="rId2" Target="colors50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1.xml.rels><?xml version="1.0" encoding="UTF-8" standalone="yes" ?><Relationships xmlns="http://schemas.openxmlformats.org/package/2006/relationships"><Relationship Id="rId1" Target="style51.xml" Type="http://schemas.microsoft.com/office/2011/relationships/chartStyle"/><Relationship Id="rId2" Target="colors51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2.xml.rels><?xml version="1.0" encoding="UTF-8" standalone="yes" ?><Relationships xmlns="http://schemas.openxmlformats.org/package/2006/relationships"><Relationship Id="rId1" Target="style52.xml" Type="http://schemas.microsoft.com/office/2011/relationships/chartStyle"/><Relationship Id="rId2" Target="colors52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3.xml.rels><?xml version="1.0" encoding="UTF-8" standalone="yes" ?><Relationships xmlns="http://schemas.openxmlformats.org/package/2006/relationships"><Relationship Id="rId1" Target="style53.xml" Type="http://schemas.microsoft.com/office/2011/relationships/chartStyle"/><Relationship Id="rId2" Target="colors53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4.xml.rels><?xml version="1.0" encoding="UTF-8" standalone="yes" ?><Relationships xmlns="http://schemas.openxmlformats.org/package/2006/relationships"><Relationship Id="rId1" Target="style54.xml" Type="http://schemas.microsoft.com/office/2011/relationships/chartStyle"/><Relationship Id="rId2" Target="colors54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5.xml.rels><?xml version="1.0" encoding="UTF-8" standalone="yes" ?><Relationships xmlns="http://schemas.openxmlformats.org/package/2006/relationships"><Relationship Id="rId1" Target="style55.xml" Type="http://schemas.microsoft.com/office/2011/relationships/chartStyle"/><Relationship Id="rId2" Target="colors55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6.xml.rels><?xml version="1.0" encoding="UTF-8" standalone="yes" ?><Relationships xmlns="http://schemas.openxmlformats.org/package/2006/relationships"><Relationship Id="rId1" Target="style56.xml" Type="http://schemas.microsoft.com/office/2011/relationships/chartStyle"/><Relationship Id="rId2" Target="colors56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7.xml.rels><?xml version="1.0" encoding="UTF-8" standalone="yes" ?><Relationships xmlns="http://schemas.openxmlformats.org/package/2006/relationships"><Relationship Id="rId1" Target="style57.xml" Type="http://schemas.microsoft.com/office/2011/relationships/chartStyle"/><Relationship Id="rId2" Target="colors57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8.xml.rels><?xml version="1.0" encoding="UTF-8" standalone="yes" ?><Relationships xmlns="http://schemas.openxmlformats.org/package/2006/relationships"><Relationship Id="rId1" Target="style58.xml" Type="http://schemas.microsoft.com/office/2011/relationships/chartStyle"/><Relationship Id="rId2" Target="colors58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59.xml.rels><?xml version="1.0" encoding="UTF-8" standalone="yes" ?><Relationships xmlns="http://schemas.openxmlformats.org/package/2006/relationships"><Relationship Id="rId1" Target="style59.xml" Type="http://schemas.microsoft.com/office/2011/relationships/chartStyle"/><Relationship Id="rId2" Target="colors59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1" Target="style6.xml" Type="http://schemas.microsoft.com/office/2011/relationships/chartStyle"/><Relationship Id="rId2" Target="colors6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60.xml.rels><?xml version="1.0" encoding="UTF-8" standalone="yes" ?><Relationships xmlns="http://schemas.openxmlformats.org/package/2006/relationships"><Relationship Id="rId1" Target="style60.xml" Type="http://schemas.microsoft.com/office/2011/relationships/chartStyle"/><Relationship Id="rId2" Target="colors60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61.xml.rels><?xml version="1.0" encoding="UTF-8" standalone="yes" ?><Relationships xmlns="http://schemas.openxmlformats.org/package/2006/relationships"><Relationship Id="rId1" Target="style61.xml" Type="http://schemas.microsoft.com/office/2011/relationships/chartStyle"/><Relationship Id="rId2" Target="colors61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1" Target="style7.xml" Type="http://schemas.microsoft.com/office/2011/relationships/chartStyle"/><Relationship Id="rId2" Target="colors7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style8.xml" Type="http://schemas.microsoft.com/office/2011/relationships/chartStyle"/><Relationship Id="rId2" Target="colors8.xml" Type="http://schemas.microsoft.com/office/2011/relationships/chartColorStyle"/><Relationship Id="rId3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1" Target="style9.xml" Type="http://schemas.microsoft.com/office/2011/relationships/chartStyle"/><Relationship Id="rId2" Target="colors9.xml" Type="http://schemas.microsoft.com/office/2011/relationships/chartColorStyle"/><Relationship Id="rId3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381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33-2743-89A6-3DDF21413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5-9646-A74D-D399ADDEE1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75-9646-A74D-D399ADDEE1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75-9646-A74D-D399ADDEE1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75-9646-A74D-D399ADDEE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2622432"/>
        <c:axId val="309986720"/>
      </c:barChart>
      <c:catAx>
        <c:axId val="782622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9986720"/>
        <c:crosses val="autoZero"/>
        <c:auto val="1"/>
        <c:lblAlgn val="ctr"/>
        <c:lblOffset val="100"/>
        <c:noMultiLvlLbl val="0"/>
      </c:catAx>
      <c:valAx>
        <c:axId val="30998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262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ED-654A-A962-0C9F29B866B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5-AB4A-904A-52ADF5E2498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5-AB4A-904A-52ADF5E2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A1-574D-978A-B1D389BFD0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5-AB4A-904A-52ADF5E2498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5-AB4A-904A-52ADF5E2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A1-574D-978A-B1D389BFD0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5-AB4A-904A-52ADF5E2498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5-AB4A-904A-52ADF5E2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A1-574D-978A-B1D389BFD0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5-AB4A-904A-52ADF5E2498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5-AB4A-904A-52ADF5E2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1128576617192"/>
          <c:y val="0"/>
          <c:w val="0.876988714233828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3.5</c:v>
                </c:pt>
                <c:pt idx="2">
                  <c:v>2.5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A-1F4D-9CE4-208EC44898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2.8</c:v>
                </c:pt>
                <c:pt idx="1">
                  <c:v>1.8</c:v>
                </c:pt>
                <c:pt idx="2">
                  <c:v>4.4000000000000004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A-1F4D-9CE4-208EC44898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A-1F4D-9CE4-208EC44898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782145072"/>
        <c:axId val="782919328"/>
      </c:barChart>
      <c:catAx>
        <c:axId val="78214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2919328"/>
        <c:crosses val="autoZero"/>
        <c:auto val="1"/>
        <c:lblAlgn val="ctr"/>
        <c:lblOffset val="100"/>
        <c:noMultiLvlLbl val="0"/>
      </c:catAx>
      <c:valAx>
        <c:axId val="782919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214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bg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0E-3C45-B89E-7673801DAA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0E-3C45-B89E-7673801DAA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0E-3C45-B89E-7673801DAA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0E-3C45-B89E-7673801DAA8F}"/>
              </c:ext>
            </c:extLst>
          </c:dPt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0E-3C45-B89E-7673801D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28"/>
        <c:axId val="780560352"/>
        <c:axId val="768661936"/>
      </c:barChart>
      <c:catAx>
        <c:axId val="78056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0E-3C45-B89E-7673801DAA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0E-3C45-B89E-7673801DAA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0E-3C45-B89E-7673801DAA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0E-3C45-B89E-7673801DAA8F}"/>
              </c:ext>
            </c:extLst>
          </c:dPt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0E-3C45-B89E-7673801D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28"/>
        <c:axId val="780560352"/>
        <c:axId val="768661936"/>
      </c:barChart>
      <c:catAx>
        <c:axId val="78056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E-0847-A7EA-0A67E72608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E-0847-A7EA-0A67E72608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4E-0847-A7EA-0A67E72608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4E-0847-A7EA-0A67E72608D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4E-0847-A7EA-0A67E7260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85-5145-9EF1-F463F92A76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85-5145-9EF1-F463F92A76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85-5145-9EF1-F463F92A7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  <c:pt idx="5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E-CF44-AE2D-C3D21EACC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0560352"/>
        <c:axId val="768661936"/>
      </c:barChart>
      <c:catAx>
        <c:axId val="78056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28</c:v>
                </c:pt>
                <c:pt idx="8">
                  <c:v>12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F-A14A-900E-371AB89CD3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73</c:v>
                </c:pt>
                <c:pt idx="6">
                  <c:v>26</c:v>
                </c:pt>
                <c:pt idx="7">
                  <c:v>45</c:v>
                </c:pt>
                <c:pt idx="8">
                  <c:v>96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F-A14A-900E-371AB89CD3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73</c:v>
                </c:pt>
                <c:pt idx="1">
                  <c:v>26</c:v>
                </c:pt>
                <c:pt idx="2">
                  <c:v>45</c:v>
                </c:pt>
                <c:pt idx="3">
                  <c:v>96</c:v>
                </c:pt>
                <c:pt idx="4">
                  <c:v>21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F-A14A-900E-371AB89CD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490384"/>
        <c:axId val="311492064"/>
      </c:areaChart>
      <c:dateAx>
        <c:axId val="311490384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1492064"/>
        <c:crosses val="autoZero"/>
        <c:auto val="1"/>
        <c:lblOffset val="100"/>
        <c:baseTimeUnit val="months"/>
      </c:dateAx>
      <c:valAx>
        <c:axId val="3114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149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81-2F4E-984C-9D8EF5D71A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81-2F4E-984C-9D8EF5D71A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81-2F4E-984C-9D8EF5D71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81-2F4E-984C-9D8EF5D71A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81-2F4E-984C-9D8EF5D71A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81-2F4E-984C-9D8EF5D71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29-A94F-99C3-3D79765769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29-A94F-99C3-3D79765769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29-A94F-99C3-3D79765769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29-A94F-99C3-3D797657698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29-A94F-99C3-3D7976576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8"/>
        <c:axId val="780560352"/>
        <c:axId val="768661936"/>
      </c:barChart>
      <c:catAx>
        <c:axId val="7805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8-9F41-BF8A-6B6C120A95A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E38-9F41-BF8A-6B6C120A95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8-9F41-BF8A-6B6C120A9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D-EE4A-B9AF-EA47258F80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D-EE4A-B9AF-EA47258F80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D-EE4A-B9AF-EA47258F8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6126832"/>
        <c:axId val="665496864"/>
      </c:barChart>
      <c:catAx>
        <c:axId val="78612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665496864"/>
        <c:crosses val="autoZero"/>
        <c:auto val="1"/>
        <c:lblAlgn val="ctr"/>
        <c:lblOffset val="100"/>
        <c:noMultiLvlLbl val="0"/>
      </c:catAx>
      <c:valAx>
        <c:axId val="66549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612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Sheet1!$A$2:$A$11</c:f>
              <c:numCache>
                <c:formatCode>h:mm\ AM/PM</c:formatCode>
                <c:ptCount val="10"/>
                <c:pt idx="0">
                  <c:v>0.25</c:v>
                </c:pt>
                <c:pt idx="1">
                  <c:v>0.29166666666666669</c:v>
                </c:pt>
                <c:pt idx="2">
                  <c:v>0.33333333333333331</c:v>
                </c:pt>
                <c:pt idx="3">
                  <c:v>0.375</c:v>
                </c:pt>
                <c:pt idx="4">
                  <c:v>0.41666666666666702</c:v>
                </c:pt>
                <c:pt idx="5">
                  <c:v>0.45833333333333398</c:v>
                </c:pt>
                <c:pt idx="6">
                  <c:v>0.5</c:v>
                </c:pt>
                <c:pt idx="7">
                  <c:v>0.54166666666666696</c:v>
                </c:pt>
                <c:pt idx="8">
                  <c:v>0.58333333333333304</c:v>
                </c:pt>
                <c:pt idx="9">
                  <c:v>0.625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3.5</c:v>
                </c:pt>
                <c:pt idx="3">
                  <c:v>4.5</c:v>
                </c:pt>
                <c:pt idx="4">
                  <c:v>4.2</c:v>
                </c:pt>
                <c:pt idx="5">
                  <c:v>4.0999999999999996</c:v>
                </c:pt>
                <c:pt idx="6">
                  <c:v>3.5</c:v>
                </c:pt>
                <c:pt idx="7">
                  <c:v>6.1</c:v>
                </c:pt>
                <c:pt idx="8">
                  <c:v>5.4</c:v>
                </c:pt>
                <c:pt idx="9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21-534E-AA77-CB58BA8A30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Sheet1!$A$2:$A$11</c:f>
              <c:numCache>
                <c:formatCode>h:mm\ AM/PM</c:formatCode>
                <c:ptCount val="10"/>
                <c:pt idx="0">
                  <c:v>0.25</c:v>
                </c:pt>
                <c:pt idx="1">
                  <c:v>0.29166666666666669</c:v>
                </c:pt>
                <c:pt idx="2">
                  <c:v>0.33333333333333331</c:v>
                </c:pt>
                <c:pt idx="3">
                  <c:v>0.375</c:v>
                </c:pt>
                <c:pt idx="4">
                  <c:v>0.41666666666666702</c:v>
                </c:pt>
                <c:pt idx="5">
                  <c:v>0.45833333333333398</c:v>
                </c:pt>
                <c:pt idx="6">
                  <c:v>0.5</c:v>
                </c:pt>
                <c:pt idx="7">
                  <c:v>0.54166666666666696</c:v>
                </c:pt>
                <c:pt idx="8">
                  <c:v>0.58333333333333304</c:v>
                </c:pt>
                <c:pt idx="9">
                  <c:v>0.625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1.8</c:v>
                </c:pt>
                <c:pt idx="3">
                  <c:v>2.8</c:v>
                </c:pt>
                <c:pt idx="4">
                  <c:v>5.4</c:v>
                </c:pt>
                <c:pt idx="5">
                  <c:v>3.7</c:v>
                </c:pt>
                <c:pt idx="6">
                  <c:v>2.2999999999999998</c:v>
                </c:pt>
                <c:pt idx="7">
                  <c:v>4.0999999999999996</c:v>
                </c:pt>
                <c:pt idx="8">
                  <c:v>4.5999999999999996</c:v>
                </c:pt>
                <c:pt idx="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21-534E-AA77-CB58BA8A3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354064"/>
        <c:axId val="768527792"/>
      </c:lineChart>
      <c:catAx>
        <c:axId val="300354064"/>
        <c:scaling>
          <c:orientation val="minMax"/>
        </c:scaling>
        <c:delete val="0"/>
        <c:axPos val="b"/>
        <c:numFmt formatCode="h:mm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8527792"/>
        <c:crosses val="autoZero"/>
        <c:auto val="1"/>
        <c:lblAlgn val="ctr"/>
        <c:lblOffset val="100"/>
        <c:noMultiLvlLbl val="0"/>
      </c:catAx>
      <c:valAx>
        <c:axId val="768527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035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5583720765418"/>
          <c:y val="4.7123804677395416E-2"/>
          <c:w val="0.5909185705062685"/>
          <c:h val="0.925948306935521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6-3A46-96A6-DB0A19B75E7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36-3A46-96A6-DB0A19B75E7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36-3A46-96A6-DB0A19B75E73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E36-3A46-96A6-DB0A19B75E73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36-3A46-96A6-DB0A19B75E73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E36-3A46-96A6-DB0A19B75E73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36-3A46-96A6-DB0A19B75E7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AEF-3B4E-A860-F295370F9B45}"/>
              </c:ext>
            </c:extLst>
          </c:dPt>
          <c:cat>
            <c:strRef>
              <c:f>Sheet1!$A$2:$A$9</c:f>
              <c:strCache>
                <c:ptCount val="8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  <c:pt idx="6">
                  <c:v>Data 7</c:v>
                </c:pt>
                <c:pt idx="7">
                  <c:v>Data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70</c:v>
                </c:pt>
                <c:pt idx="1">
                  <c:v>30</c:v>
                </c:pt>
                <c:pt idx="2">
                  <c:v>45</c:v>
                </c:pt>
                <c:pt idx="3">
                  <c:v>27</c:v>
                </c:pt>
                <c:pt idx="4">
                  <c:v>58</c:v>
                </c:pt>
                <c:pt idx="5">
                  <c:v>15</c:v>
                </c:pt>
                <c:pt idx="6">
                  <c:v>29</c:v>
                </c:pt>
                <c:pt idx="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36-3A46-96A6-DB0A19B75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1176321445467414E-3"/>
          <c:y val="0.31792294807370186"/>
          <c:w val="0.29723087050733399"/>
          <c:h val="0.68207705192629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28</c:v>
                </c:pt>
                <c:pt idx="8">
                  <c:v>12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A-B04B-B07E-73500A9033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73</c:v>
                </c:pt>
                <c:pt idx="6">
                  <c:v>26</c:v>
                </c:pt>
                <c:pt idx="7">
                  <c:v>45</c:v>
                </c:pt>
                <c:pt idx="8">
                  <c:v>96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A-B04B-B07E-73500A9033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73</c:v>
                </c:pt>
                <c:pt idx="1">
                  <c:v>26</c:v>
                </c:pt>
                <c:pt idx="2">
                  <c:v>45</c:v>
                </c:pt>
                <c:pt idx="3">
                  <c:v>96</c:v>
                </c:pt>
                <c:pt idx="4">
                  <c:v>21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EA-B04B-B07E-73500A903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490384"/>
        <c:axId val="311492064"/>
      </c:areaChart>
      <c:dateAx>
        <c:axId val="311490384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1492064"/>
        <c:crosses val="autoZero"/>
        <c:auto val="1"/>
        <c:lblOffset val="100"/>
        <c:baseTimeUnit val="months"/>
      </c:dateAx>
      <c:valAx>
        <c:axId val="3114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149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5-EF49-952E-CF0DE6C090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5-EF49-952E-CF0DE6C090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5-EF49-952E-CF0DE6C090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4.8</c:v>
                </c:pt>
                <c:pt idx="2">
                  <c:v>2.2999999999999998</c:v>
                </c:pt>
                <c:pt idx="3">
                  <c:v>3.9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5-EF49-952E-CF0DE6C09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317064752"/>
        <c:axId val="317309232"/>
      </c:barChart>
      <c:catAx>
        <c:axId val="317064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309232"/>
        <c:crosses val="autoZero"/>
        <c:auto val="1"/>
        <c:lblAlgn val="ctr"/>
        <c:lblOffset val="100"/>
        <c:noMultiLvlLbl val="0"/>
      </c:catAx>
      <c:valAx>
        <c:axId val="31730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706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E-3D49-9943-0425AD30821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32E-3D49-9943-0425AD30821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E-3D49-9943-0425AD308215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32E-3D49-9943-0425AD30821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E-3D49-9943-0425AD30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7740963874359E-2"/>
          <c:y val="5.3742406528798352E-2"/>
          <c:w val="0.97072259036125641"/>
          <c:h val="0.892515186942403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E-A947-BD0D-CCEE6C6D87D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7BE-A947-BD0D-CCEE6C6D87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E-A947-BD0D-CCEE6C6D87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18</c:v>
                </c:pt>
                <c:pt idx="2">
                  <c:v>19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E-A947-BD0D-CCEE6C6D87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17333280"/>
        <c:axId val="317334960"/>
      </c:barChart>
      <c:catAx>
        <c:axId val="317333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7334960"/>
        <c:crosses val="autoZero"/>
        <c:auto val="1"/>
        <c:lblAlgn val="ctr"/>
        <c:lblOffset val="100"/>
        <c:noMultiLvlLbl val="0"/>
      </c:catAx>
      <c:valAx>
        <c:axId val="317334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33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78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28</c:v>
                </c:pt>
                <c:pt idx="8">
                  <c:v>91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4-0B4D-B95C-993CD1A729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</c:v>
                </c:pt>
                <c:pt idx="1">
                  <c:v>56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65</c:v>
                </c:pt>
                <c:pt idx="6">
                  <c:v>26</c:v>
                </c:pt>
                <c:pt idx="7">
                  <c:v>45</c:v>
                </c:pt>
                <c:pt idx="8">
                  <c:v>71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0B4D-B95C-993CD1A729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73</c:v>
                </c:pt>
                <c:pt idx="1">
                  <c:v>26</c:v>
                </c:pt>
                <c:pt idx="2">
                  <c:v>45</c:v>
                </c:pt>
                <c:pt idx="3">
                  <c:v>36</c:v>
                </c:pt>
                <c:pt idx="4">
                  <c:v>21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4-0B4D-B95C-993CD1A7297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12</c:v>
                </c:pt>
                <c:pt idx="1">
                  <c:v>16</c:v>
                </c:pt>
                <c:pt idx="2">
                  <c:v>19</c:v>
                </c:pt>
                <c:pt idx="3">
                  <c:v>35</c:v>
                </c:pt>
                <c:pt idx="4">
                  <c:v>19</c:v>
                </c:pt>
                <c:pt idx="5">
                  <c:v>50</c:v>
                </c:pt>
                <c:pt idx="6">
                  <c:v>27</c:v>
                </c:pt>
                <c:pt idx="7">
                  <c:v>28</c:v>
                </c:pt>
                <c:pt idx="8">
                  <c:v>56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24-0B4D-B95C-993CD1A72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490384"/>
        <c:axId val="311492064"/>
      </c:areaChart>
      <c:dateAx>
        <c:axId val="311490384"/>
        <c:scaling>
          <c:orientation val="minMax"/>
        </c:scaling>
        <c:delete val="1"/>
        <c:axPos val="b"/>
        <c:numFmt formatCode="m/d;@" sourceLinked="1"/>
        <c:majorTickMark val="out"/>
        <c:minorTickMark val="none"/>
        <c:tickLblPos val="nextTo"/>
        <c:crossAx val="311492064"/>
        <c:crosses val="autoZero"/>
        <c:auto val="1"/>
        <c:lblOffset val="100"/>
        <c:baseTimeUnit val="months"/>
      </c:dateAx>
      <c:valAx>
        <c:axId val="311492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149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3C-3144-BA65-89C009A13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1"/>
        <c:axPos val="l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6</c:v>
                </c:pt>
                <c:pt idx="8">
                  <c:v>9</c:v>
                </c:pt>
                <c:pt idx="9">
                  <c:v>3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A-2D4C-BE2E-785D17D265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  <c:pt idx="5">
                  <c:v>6</c:v>
                </c:pt>
                <c:pt idx="6">
                  <c:v>9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0A-2D4C-BE2E-785D17D26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317064752"/>
        <c:axId val="317309232"/>
      </c:barChart>
      <c:catAx>
        <c:axId val="31706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7309232"/>
        <c:crosses val="autoZero"/>
        <c:auto val="1"/>
        <c:lblAlgn val="ctr"/>
        <c:lblOffset val="100"/>
        <c:noMultiLvlLbl val="0"/>
      </c:catAx>
      <c:valAx>
        <c:axId val="317309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706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4-BF45-8FEC-4AC3FF15DDF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4-BF45-8FEC-4AC3FF15DD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54-BF45-8FEC-4AC3FF15D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5672809815032"/>
          <c:y val="1.9607935848855236E-2"/>
          <c:w val="0.69616807519375601"/>
          <c:h val="0.782837285686563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11-484F-8FCC-AE595FDAC1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11-484F-8FCC-AE595FDAC1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E6-4341-B628-FBED81DCAE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E6-4341-B628-FBED81DCA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This is a sample text.</c:v>
                </c:pt>
                <c:pt idx="1">
                  <c:v>This is a sample text.</c:v>
                </c:pt>
                <c:pt idx="2">
                  <c:v>This is a sample text.</c:v>
                </c:pt>
                <c:pt idx="3">
                  <c:v>This is a sample text.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33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11-484F-8FCC-AE595FDAC1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40776007650206"/>
          <c:w val="1"/>
          <c:h val="0.12817046125048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299635213799665E-3"/>
          <c:w val="0.98331010560461785"/>
          <c:h val="0.997870036478620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62-014A-996C-2713FBDDD4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62-014A-996C-2713FBDDD4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62-014A-996C-2713FBDDD4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62-014A-996C-2713FBDDD4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62-014A-996C-2713FBDDD4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Aspect 1</c:v>
                </c:pt>
                <c:pt idx="1">
                  <c:v>Aspect 2</c:v>
                </c:pt>
                <c:pt idx="2">
                  <c:v>Aspect 3</c:v>
                </c:pt>
                <c:pt idx="3">
                  <c:v>Aspect 4</c:v>
                </c:pt>
                <c:pt idx="4">
                  <c:v>Aspect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9-6F4F-AC74-52A172136D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6-D241-ACE0-FD5EF793E3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2C6-D241-ACE0-FD5EF793E3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6-D241-ACE0-FD5EF793E34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6-D241-ACE0-FD5EF793E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310848"/>
        <c:axId val="321075456"/>
      </c:barChart>
      <c:catAx>
        <c:axId val="32031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21075456"/>
        <c:crosses val="autoZero"/>
        <c:auto val="1"/>
        <c:lblAlgn val="ctr"/>
        <c:lblOffset val="100"/>
        <c:noMultiLvlLbl val="0"/>
      </c:catAx>
      <c:valAx>
        <c:axId val="32107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203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43384</c:v>
                </c:pt>
                <c:pt idx="1">
                  <c:v>43415</c:v>
                </c:pt>
                <c:pt idx="2">
                  <c:v>43445</c:v>
                </c:pt>
                <c:pt idx="3">
                  <c:v>43476</c:v>
                </c:pt>
                <c:pt idx="4">
                  <c:v>43507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35</c:v>
                </c:pt>
                <c:pt idx="2">
                  <c:v>43</c:v>
                </c:pt>
                <c:pt idx="3">
                  <c:v>21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1-9F4A-9FC6-408191DE2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29680"/>
        <c:axId val="1016912048"/>
      </c:areaChart>
      <c:dateAx>
        <c:axId val="101612968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1016912048"/>
        <c:crosses val="autoZero"/>
        <c:auto val="1"/>
        <c:lblOffset val="100"/>
        <c:baseTimeUnit val="months"/>
      </c:dateAx>
      <c:valAx>
        <c:axId val="101691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612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43384</c:v>
                </c:pt>
                <c:pt idx="1">
                  <c:v>43415</c:v>
                </c:pt>
                <c:pt idx="2">
                  <c:v>43445</c:v>
                </c:pt>
                <c:pt idx="3">
                  <c:v>43476</c:v>
                </c:pt>
                <c:pt idx="4">
                  <c:v>43507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1-9F4A-9FC6-408191DE2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29680"/>
        <c:axId val="1016912048"/>
      </c:areaChart>
      <c:dateAx>
        <c:axId val="101612968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1016912048"/>
        <c:crosses val="autoZero"/>
        <c:auto val="1"/>
        <c:lblOffset val="100"/>
        <c:baseTimeUnit val="months"/>
      </c:dateAx>
      <c:valAx>
        <c:axId val="101691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612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1128576617192"/>
          <c:y val="0"/>
          <c:w val="0.72478145194499188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 YEAR</c:v>
                </c:pt>
                <c:pt idx="1">
                  <c:v>3 YEARS</c:v>
                </c:pt>
                <c:pt idx="2">
                  <c:v>5 YEARS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C-AF4D-84C3-168F9FF0C6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 YEAR</c:v>
                </c:pt>
                <c:pt idx="1">
                  <c:v>3 YEARS</c:v>
                </c:pt>
                <c:pt idx="2">
                  <c:v>5 YEARS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AC-AF4D-84C3-168F9FF0C6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782145072"/>
        <c:axId val="782919328"/>
      </c:barChart>
      <c:catAx>
        <c:axId val="7821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782919328"/>
        <c:crosses val="autoZero"/>
        <c:auto val="1"/>
        <c:lblAlgn val="ctr"/>
        <c:lblOffset val="100"/>
        <c:noMultiLvlLbl val="0"/>
      </c:catAx>
      <c:valAx>
        <c:axId val="782919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214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43384</c:v>
                </c:pt>
                <c:pt idx="1">
                  <c:v>43415</c:v>
                </c:pt>
                <c:pt idx="2">
                  <c:v>43445</c:v>
                </c:pt>
                <c:pt idx="3">
                  <c:v>43476</c:v>
                </c:pt>
                <c:pt idx="4">
                  <c:v>43507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25</c:v>
                </c:pt>
                <c:pt idx="2">
                  <c:v>12</c:v>
                </c:pt>
                <c:pt idx="3">
                  <c:v>27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1-9F4A-9FC6-408191DE2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29680"/>
        <c:axId val="1016912048"/>
      </c:areaChart>
      <c:dateAx>
        <c:axId val="101612968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1016912048"/>
        <c:crosses val="autoZero"/>
        <c:auto val="1"/>
        <c:lblOffset val="100"/>
        <c:baseTimeUnit val="months"/>
      </c:dateAx>
      <c:valAx>
        <c:axId val="101691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612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43384</c:v>
                </c:pt>
                <c:pt idx="1">
                  <c:v>43415</c:v>
                </c:pt>
                <c:pt idx="2">
                  <c:v>43445</c:v>
                </c:pt>
                <c:pt idx="3">
                  <c:v>43476</c:v>
                </c:pt>
                <c:pt idx="4">
                  <c:v>43507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34</c:v>
                </c:pt>
                <c:pt idx="2">
                  <c:v>19</c:v>
                </c:pt>
                <c:pt idx="3">
                  <c:v>26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1-9F4A-9FC6-408191DE2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29680"/>
        <c:axId val="1016912048"/>
      </c:areaChart>
      <c:dateAx>
        <c:axId val="101612968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1016912048"/>
        <c:crosses val="autoZero"/>
        <c:auto val="1"/>
        <c:lblOffset val="100"/>
        <c:baseTimeUnit val="months"/>
      </c:dateAx>
      <c:valAx>
        <c:axId val="101691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612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299635213799665E-3"/>
          <c:w val="0.98331010560461785"/>
          <c:h val="0.997870036478620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BE-7D4F-BCE8-80279DDFE3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BE-7D4F-BCE8-80279DDFE3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BE-7D4F-BCE8-80279DDFE3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BE-7D4F-BCE8-80279DDFE3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BE-7D4F-BCE8-80279DDFE3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Aspect 1</c:v>
                </c:pt>
                <c:pt idx="1">
                  <c:v>Aspect 2</c:v>
                </c:pt>
                <c:pt idx="2">
                  <c:v>Aspect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BE-7D4F-BCE8-80279DDFE3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</c:v>
                </c:pt>
                <c:pt idx="1">
                  <c:v>34</c:v>
                </c:pt>
                <c:pt idx="2">
                  <c:v>19</c:v>
                </c:pt>
                <c:pt idx="3">
                  <c:v>26</c:v>
                </c:pt>
                <c:pt idx="4">
                  <c:v>15</c:v>
                </c:pt>
                <c:pt idx="5">
                  <c:v>23</c:v>
                </c:pt>
                <c:pt idx="6">
                  <c:v>36</c:v>
                </c:pt>
                <c:pt idx="7">
                  <c:v>32</c:v>
                </c:pt>
                <c:pt idx="8">
                  <c:v>28</c:v>
                </c:pt>
                <c:pt idx="9">
                  <c:v>21</c:v>
                </c:pt>
                <c:pt idx="10">
                  <c:v>19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E-0048-A325-1092BF40C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29680"/>
        <c:axId val="1016912048"/>
      </c:areaChart>
      <c:catAx>
        <c:axId val="101612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016912048"/>
        <c:crosses val="autoZero"/>
        <c:auto val="1"/>
        <c:lblAlgn val="ctr"/>
        <c:lblOffset val="100"/>
        <c:noMultiLvlLbl val="0"/>
      </c:catAx>
      <c:valAx>
        <c:axId val="101691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01612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 1</c:v>
                </c:pt>
              </c:strCache>
            </c:strRef>
          </c:tx>
          <c:spPr>
            <a:ln w="635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Sheet1!$B$2:$B$7</c:f>
              <c:numCache>
                <c:formatCode>"$"#,##0</c:formatCode>
                <c:ptCount val="6"/>
                <c:pt idx="0">
                  <c:v>0</c:v>
                </c:pt>
                <c:pt idx="1">
                  <c:v>10000</c:v>
                </c:pt>
                <c:pt idx="2">
                  <c:v>7500</c:v>
                </c:pt>
                <c:pt idx="3">
                  <c:v>29000</c:v>
                </c:pt>
                <c:pt idx="4">
                  <c:v>17000</c:v>
                </c:pt>
                <c:pt idx="5">
                  <c:v>30000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66C-3347-88D9-71A2F9B80A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 Text 2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Sheet1!$C$2:$C$7</c:f>
              <c:numCache>
                <c:formatCode>"$"#,##0</c:formatCode>
                <c:ptCount val="6"/>
                <c:pt idx="0">
                  <c:v>5000</c:v>
                </c:pt>
                <c:pt idx="1">
                  <c:v>17000</c:v>
                </c:pt>
                <c:pt idx="2">
                  <c:v>13000</c:v>
                </c:pt>
                <c:pt idx="3">
                  <c:v>29000</c:v>
                </c:pt>
                <c:pt idx="4">
                  <c:v>22500</c:v>
                </c:pt>
                <c:pt idx="5">
                  <c:v>37500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66C-3347-88D9-71A2F9B80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931104"/>
        <c:axId val="1124207472"/>
      </c:scatterChart>
      <c:valAx>
        <c:axId val="1124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207472"/>
        <c:crosses val="autoZero"/>
        <c:crossBetween val="midCat"/>
      </c:valAx>
      <c:valAx>
        <c:axId val="112420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931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 1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Sheet1!$B$2:$B$7</c:f>
              <c:numCache>
                <c:formatCode>"$"#,##0</c:formatCode>
                <c:ptCount val="6"/>
                <c:pt idx="0">
                  <c:v>0</c:v>
                </c:pt>
                <c:pt idx="1">
                  <c:v>10000</c:v>
                </c:pt>
                <c:pt idx="2">
                  <c:v>7500</c:v>
                </c:pt>
                <c:pt idx="3">
                  <c:v>29000</c:v>
                </c:pt>
                <c:pt idx="4">
                  <c:v>17000</c:v>
                </c:pt>
                <c:pt idx="5">
                  <c:v>30000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5FC-034C-A887-EAC5358B8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931104"/>
        <c:axId val="1124207472"/>
      </c:scatterChart>
      <c:valAx>
        <c:axId val="1124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207472"/>
        <c:crosses val="autoZero"/>
        <c:crossBetween val="midCat"/>
      </c:valAx>
      <c:valAx>
        <c:axId val="112420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931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01-D340-BE1A-698DFC98AC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01-D340-BE1A-698DFC98AC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01-D340-BE1A-698DFC98AC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01-D340-BE1A-698DFC98AC1E}"/>
              </c:ext>
            </c:extLst>
          </c:dPt>
          <c:cat>
            <c:strRef>
              <c:f>Sheet1!$A$2:$A$5</c:f>
              <c:strCache>
                <c:ptCount val="4"/>
                <c:pt idx="0">
                  <c:v>ANDROID</c:v>
                </c:pt>
                <c:pt idx="1">
                  <c:v>IOS</c:v>
                </c:pt>
                <c:pt idx="2">
                  <c:v>WEB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5-3A4D-939C-E75BD857F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 i="0"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Example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3.5</c:v>
                </c:pt>
                <c:pt idx="3">
                  <c:v>4.5</c:v>
                </c:pt>
                <c:pt idx="4">
                  <c:v>4.2</c:v>
                </c:pt>
                <c:pt idx="5">
                  <c:v>4.0999999999999996</c:v>
                </c:pt>
                <c:pt idx="6">
                  <c:v>3.5</c:v>
                </c:pt>
                <c:pt idx="7">
                  <c:v>6.1</c:v>
                </c:pt>
                <c:pt idx="8">
                  <c:v>5.4</c:v>
                </c:pt>
                <c:pt idx="9">
                  <c:v>6.2</c:v>
                </c:pt>
                <c:pt idx="10">
                  <c:v>7.1</c:v>
                </c:pt>
                <c:pt idx="11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4F-5A4A-AE35-3ED697084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354064"/>
        <c:axId val="768527792"/>
      </c:lineChart>
      <c:catAx>
        <c:axId val="30035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defRPr>
            </a:pPr>
            <a:endParaRPr lang="en-US"/>
          </a:p>
        </c:txPr>
        <c:crossAx val="768527792"/>
        <c:crosses val="autoZero"/>
        <c:auto val="1"/>
        <c:lblAlgn val="ctr"/>
        <c:lblOffset val="100"/>
        <c:noMultiLvlLbl val="0"/>
      </c:catAx>
      <c:valAx>
        <c:axId val="768527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35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Poppins" pitchFamily="2" charset="77"/>
              <a:ea typeface="Lato Light" panose="020F0502020204030203" pitchFamily="34" charset="0"/>
              <a:cs typeface="Poppins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 i="0">
          <a:solidFill>
            <a:schemeClr val="tx2"/>
          </a:solidFill>
          <a:latin typeface="Poppins" pitchFamily="2" charset="77"/>
          <a:ea typeface="Lato Light" panose="020F0502020204030203" pitchFamily="34" charset="0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910</c:v>
                </c:pt>
                <c:pt idx="1">
                  <c:v>630</c:v>
                </c:pt>
                <c:pt idx="2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B-324E-8A16-55B30775C4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640</c:v>
                </c:pt>
                <c:pt idx="1">
                  <c:v>1100</c:v>
                </c:pt>
                <c:pt idx="2">
                  <c:v>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B-324E-8A16-55B30775C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89360"/>
        <c:axId val="11991040"/>
      </c:barChart>
      <c:catAx>
        <c:axId val="1198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991040"/>
        <c:crosses val="autoZero"/>
        <c:auto val="1"/>
        <c:lblAlgn val="ctr"/>
        <c:lblOffset val="100"/>
        <c:noMultiLvlLbl val="0"/>
      </c:catAx>
      <c:valAx>
        <c:axId val="11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98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6406562599417"/>
          <c:y val="3.7798263336198644E-2"/>
          <c:w val="0.84625782799652394"/>
          <c:h val="0.8249653606108545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Name 1</c:v>
                </c:pt>
                <c:pt idx="1">
                  <c:v>Name 2</c:v>
                </c:pt>
                <c:pt idx="2">
                  <c:v>Name 3</c:v>
                </c:pt>
                <c:pt idx="3">
                  <c:v>Name 4</c:v>
                </c:pt>
                <c:pt idx="4">
                  <c:v>Name 5</c:v>
                </c:pt>
                <c:pt idx="5">
                  <c:v>Name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40</c:v>
                </c:pt>
                <c:pt idx="2">
                  <c:v>70</c:v>
                </c:pt>
                <c:pt idx="3">
                  <c:v>20</c:v>
                </c:pt>
                <c:pt idx="4">
                  <c:v>80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B-324E-8A16-55B30775C4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Name 1</c:v>
                </c:pt>
                <c:pt idx="1">
                  <c:v>Name 2</c:v>
                </c:pt>
                <c:pt idx="2">
                  <c:v>Name 3</c:v>
                </c:pt>
                <c:pt idx="3">
                  <c:v>Name 4</c:v>
                </c:pt>
                <c:pt idx="4">
                  <c:v>Name 5</c:v>
                </c:pt>
                <c:pt idx="5">
                  <c:v>Name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60</c:v>
                </c:pt>
                <c:pt idx="2">
                  <c:v>30</c:v>
                </c:pt>
                <c:pt idx="3">
                  <c:v>80</c:v>
                </c:pt>
                <c:pt idx="4">
                  <c:v>20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E-A641-9C42-D2B526F26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989360"/>
        <c:axId val="11991040"/>
      </c:barChart>
      <c:catAx>
        <c:axId val="1198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991040"/>
        <c:crosses val="autoZero"/>
        <c:auto val="1"/>
        <c:lblAlgn val="ctr"/>
        <c:lblOffset val="100"/>
        <c:noMultiLvlLbl val="0"/>
      </c:catAx>
      <c:valAx>
        <c:axId val="11991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98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D0-0A4A-8425-FB853039DF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45-9040-B009-DAF9E947AE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D0-0A4A-8425-FB853039DF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0-0A4A-8425-FB853039DF46}"/>
              </c:ext>
            </c:extLst>
          </c:dPt>
          <c:dLbls>
            <c:dLbl>
              <c:idx val="2"/>
              <c:layout>
                <c:manualLayout>
                  <c:x val="-4.8503562961145011E-2"/>
                  <c:y val="0.222599292716305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0-0A4A-8425-FB853039DF46}"/>
                </c:ext>
              </c:extLst>
            </c:dLbl>
            <c:dLbl>
              <c:idx val="3"/>
              <c:layout>
                <c:manualLayout>
                  <c:x val="-8.857172366817783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0-0A4A-8425-FB853039D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0-0A4A-8425-FB853039D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 1</c:v>
                </c:pt>
              </c:strCache>
            </c:strRef>
          </c:tx>
          <c:spPr>
            <a:ln w="1270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90500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28</c:v>
                </c:pt>
                <c:pt idx="2">
                  <c:v>35</c:v>
                </c:pt>
                <c:pt idx="3">
                  <c:v>50</c:v>
                </c:pt>
                <c:pt idx="4">
                  <c:v>12</c:v>
                </c:pt>
                <c:pt idx="5">
                  <c:v>18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D2-3C43-AA45-158139B24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931104"/>
        <c:axId val="1124207472"/>
      </c:lineChart>
      <c:catAx>
        <c:axId val="1124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207472"/>
        <c:crosses val="autoZero"/>
        <c:auto val="1"/>
        <c:lblAlgn val="ctr"/>
        <c:lblOffset val="100"/>
        <c:noMultiLvlLbl val="0"/>
      </c:catAx>
      <c:valAx>
        <c:axId val="1124207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49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4E-D948-96E5-69E1ED0560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4E-D948-96E5-69E1ED0560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4E-D948-96E5-69E1ED0560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4E-D948-96E5-69E1ED0560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60-0F46-80FC-E97264FE05C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460-0F46-80FC-E97264FE05C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460-0F46-80FC-E97264FE05C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460-0F46-80FC-E97264FE05CF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1.8</c:v>
                </c:pt>
                <c:pt idx="5">
                  <c:v>5</c:v>
                </c:pt>
                <c:pt idx="6">
                  <c:v>3.9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4E-D948-96E5-69E1ED056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28"/>
        <c:axId val="780560352"/>
        <c:axId val="768661936"/>
      </c:barChart>
      <c:catAx>
        <c:axId val="780560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C5-9945-A7B0-1DB1A65EF3D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6-5440-BBDE-0098FB444C6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6-5440-BBDE-0098FB444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CA-6C47-852D-4250F71CD92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6-5440-BBDE-0098FB444C6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6-5440-BBDE-0098FB444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4.2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7-704B-BC15-5A8619A257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7-704B-BC15-5A8619A25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5486496"/>
        <c:axId val="10713918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EXPENSES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77-704B-BC15-5A8619A25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21568"/>
        <c:axId val="2126706991"/>
      </c:lineChart>
      <c:catAx>
        <c:axId val="1754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07139184"/>
        <c:crosses val="autoZero"/>
        <c:auto val="1"/>
        <c:lblAlgn val="ctr"/>
        <c:lblOffset val="100"/>
        <c:noMultiLvlLbl val="0"/>
      </c:catAx>
      <c:valAx>
        <c:axId val="10713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75486496"/>
        <c:crosses val="autoZero"/>
        <c:crossBetween val="between"/>
      </c:valAx>
      <c:valAx>
        <c:axId val="2126706991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72021568"/>
        <c:crosses val="max"/>
        <c:crossBetween val="between"/>
      </c:valAx>
      <c:catAx>
        <c:axId val="17202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67069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18-A84D-886A-E04B7F3979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18-A84D-886A-E04B7F3979E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18-A84D-886A-E04B7F397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E-5046-B309-F85322D6233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E-5046-B309-F85322D623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E-5046-B309-F85322D623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FE-5046-B309-F85322D6233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FE-5046-B309-F85322D6233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7FE-5046-B309-F85322D6233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7FE-5046-B309-F85322D6233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7FE-5046-B309-F85322D62339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80</c:v>
                </c:pt>
                <c:pt idx="1">
                  <c:v>90</c:v>
                </c:pt>
                <c:pt idx="2">
                  <c:v>70</c:v>
                </c:pt>
                <c:pt idx="3">
                  <c:v>100</c:v>
                </c:pt>
                <c:pt idx="4">
                  <c:v>80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7FE-5046-B309-F85322D62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28"/>
        <c:axId val="780560352"/>
        <c:axId val="768661936"/>
      </c:barChart>
      <c:catAx>
        <c:axId val="7805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 1</c:v>
                </c:pt>
              </c:strCache>
            </c:strRef>
          </c:tx>
          <c:spPr>
            <a:ln w="889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90500">
                <a:solidFill>
                  <a:schemeClr val="accent5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28</c:v>
                </c:pt>
                <c:pt idx="2">
                  <c:v>35</c:v>
                </c:pt>
                <c:pt idx="3">
                  <c:v>50</c:v>
                </c:pt>
                <c:pt idx="4">
                  <c:v>12</c:v>
                </c:pt>
                <c:pt idx="5">
                  <c:v>18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93-AB48-91F9-90ADFA4DF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931104"/>
        <c:axId val="1124207472"/>
      </c:lineChart>
      <c:catAx>
        <c:axId val="1124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207472"/>
        <c:crosses val="autoZero"/>
        <c:auto val="1"/>
        <c:lblAlgn val="ctr"/>
        <c:lblOffset val="100"/>
        <c:noMultiLvlLbl val="0"/>
      </c:catAx>
      <c:valAx>
        <c:axId val="112420747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9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1A-FA42-A12F-828EAE02A7F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A2-A74A-8207-C993187D86D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2-A74A-8207-C993187D8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79-CD45-988C-5558FC3143F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A2-A74A-8207-C993187D86D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2-A74A-8207-C993187D8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D0-0A4A-8425-FB853039DF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4D-7344-B4BB-F97495B7E1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D0-0A4A-8425-FB853039DF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0-0A4A-8425-FB853039DF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C4D-7344-B4BB-F97495B7E1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2E-3446-AAAF-F8222B008665}"/>
              </c:ext>
            </c:extLst>
          </c:dPt>
          <c:dLbls>
            <c:dLbl>
              <c:idx val="1"/>
              <c:layout>
                <c:manualLayout>
                  <c:x val="9.4898275358761969E-2"/>
                  <c:y val="-8.513413821963066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4D-7344-B4BB-F97495B7E19B}"/>
                </c:ext>
              </c:extLst>
            </c:dLbl>
            <c:dLbl>
              <c:idx val="2"/>
              <c:layout>
                <c:manualLayout>
                  <c:x val="-6.3265516905841703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0-0A4A-8425-FB853039DF46}"/>
                </c:ext>
              </c:extLst>
            </c:dLbl>
            <c:dLbl>
              <c:idx val="3"/>
              <c:layout>
                <c:manualLayout>
                  <c:x val="-2.9523907889392614E-2"/>
                  <c:y val="-7.23640174866860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0-0A4A-8425-FB853039DF46}"/>
                </c:ext>
              </c:extLst>
            </c:dLbl>
            <c:dLbl>
              <c:idx val="4"/>
              <c:layout>
                <c:manualLayout>
                  <c:x val="-2.1088505635280439E-3"/>
                  <c:y val="-5.95938967537414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4D-7344-B4BB-F97495B7E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Aspect 1</c:v>
                </c:pt>
                <c:pt idx="1">
                  <c:v>Aspect 2</c:v>
                </c:pt>
                <c:pt idx="2">
                  <c:v>Aspect 3</c:v>
                </c:pt>
                <c:pt idx="3">
                  <c:v>Aspect 4</c:v>
                </c:pt>
                <c:pt idx="4">
                  <c:v>Aspect 5</c:v>
                </c:pt>
                <c:pt idx="5">
                  <c:v>Aspect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0-0A4A-8425-FB853039D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79-CD45-988C-5558FC3143F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A2-A74A-8207-C993187D86D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2-A74A-8207-C993187D8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0-744C-87D6-C5149E5BE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 Text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0-744C-87D6-C5149E5BE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58368"/>
        <c:axId val="110557168"/>
      </c:barChart>
      <c:catAx>
        <c:axId val="162458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557168"/>
        <c:crosses val="autoZero"/>
        <c:auto val="1"/>
        <c:lblAlgn val="ctr"/>
        <c:lblOffset val="100"/>
        <c:noMultiLvlLbl val="0"/>
      </c:catAx>
      <c:valAx>
        <c:axId val="110557168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4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643357080364935E-2"/>
          <c:y val="0.92244417138040646"/>
          <c:w val="0.96268138357705291"/>
          <c:h val="5.9968740219778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D0-0A4A-8425-FB853039DF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4D-7344-B4BB-F97495B7E1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D0-0A4A-8425-FB853039DF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0-0A4A-8425-FB853039DF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21-934F-8B85-6E7E712DC7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544-5043-A463-A27806689C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4-5043-A463-A27806689CBA}"/>
              </c:ext>
            </c:extLst>
          </c:dPt>
          <c:dLbls>
            <c:dLbl>
              <c:idx val="2"/>
              <c:layout>
                <c:manualLayout>
                  <c:x val="-2.741505732586457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0-0A4A-8425-FB853039DF46}"/>
                </c:ext>
              </c:extLst>
            </c:dLbl>
            <c:dLbl>
              <c:idx val="3"/>
              <c:layout>
                <c:manualLayout>
                  <c:x val="-0.12442218324815459"/>
                  <c:y val="-2.12835345549076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0-0A4A-8425-FB853039DF46}"/>
                </c:ext>
              </c:extLst>
            </c:dLbl>
            <c:dLbl>
              <c:idx val="5"/>
              <c:layout>
                <c:manualLayout>
                  <c:x val="-2.3197356198808503E-2"/>
                  <c:y val="9.79042589525752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44-5043-A463-A27806689CBA}"/>
                </c:ext>
              </c:extLst>
            </c:dLbl>
            <c:dLbl>
              <c:idx val="6"/>
              <c:layout>
                <c:manualLayout>
                  <c:x val="-7.591862028700961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44-5043-A463-A27806689C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Aspect 1</c:v>
                </c:pt>
                <c:pt idx="1">
                  <c:v>Aspect 2</c:v>
                </c:pt>
                <c:pt idx="2">
                  <c:v>Aspect 3</c:v>
                </c:pt>
                <c:pt idx="3">
                  <c:v>Aspect 4</c:v>
                </c:pt>
                <c:pt idx="4">
                  <c:v>Aspect 5</c:v>
                </c:pt>
                <c:pt idx="5">
                  <c:v>Aspect 6</c:v>
                </c:pt>
                <c:pt idx="6">
                  <c:v>Aspect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0-0A4A-8425-FB853039D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3F-DE47-8089-CC97828A77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3F-DE47-8089-CC97828A77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3F-DE47-8089-CC97828A7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BC-B34E-BAD2-47293ADADC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BC-B34E-BAD2-47293ADADC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BC-B34E-BAD2-47293ADADC6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BC-B34E-BAD2-47293ADADC6D}"/>
              </c:ext>
            </c:extLst>
          </c:dPt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A-3D4D-9C04-E5B951FD8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28"/>
        <c:axId val="780560352"/>
        <c:axId val="768661936"/>
      </c:barChart>
      <c:catAx>
        <c:axId val="78056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0.59065</cdr:x>
      <cdr:y>0.22882</cdr:y>
    </cdr:from>
    <cdr:to>
      <cdr:x>0.62374</cdr:x>
      <cdr:y>0.28132</cdr:y>
    </cdr:to>
    <cdr:sp macro="" textlink="">
      <cdr:nvSpPr>
        <cdr:cNvPr id="2" name="Donut 1">
          <a:extLst xmlns:a="http://schemas.openxmlformats.org/drawingml/2006/main">
            <a:ext uri="{FF2B5EF4-FFF2-40B4-BE49-F238E27FC236}">
              <a16:creationId xmlns:a16="http://schemas.microsoft.com/office/drawing/2014/main" id="{406D2F7E-2AC3-4849-827D-184B18D38E91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897101" y="1195646"/>
          <a:ext cx="274320" cy="274320"/>
        </a:xfrm>
        <a:prstGeom xmlns:a="http://schemas.openxmlformats.org/drawingml/2006/main" prst="donut">
          <a:avLst>
            <a:gd name="adj" fmla="val 32139"/>
          </a:avLst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latin typeface="Lato Light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0.52859</cdr:x>
      <cdr:y>0.04623</cdr:y>
    </cdr:from>
    <cdr:to>
      <cdr:x>0.66747</cdr:x>
      <cdr:y>0.16847</cdr:y>
    </cdr:to>
    <cdr:sp macro="" textlink="">
      <cdr:nvSpPr>
        <cdr:cNvPr id="3" name="Rounded Rectangular Callout 2">
          <a:extLst xmlns:a="http://schemas.openxmlformats.org/drawingml/2006/main">
            <a:ext uri="{FF2B5EF4-FFF2-40B4-BE49-F238E27FC236}">
              <a16:creationId xmlns:a16="http://schemas.microsoft.com/office/drawing/2014/main" id="{1BECAFAC-0667-7148-9395-11A037B00C04}"/>
            </a:ext>
          </a:extLst>
        </cdr:cNvPr>
        <cdr:cNvSpPr/>
      </cdr:nvSpPr>
      <cdr:spPr>
        <a:xfrm xmlns:a="http://schemas.openxmlformats.org/drawingml/2006/main">
          <a:off x="4382546" y="215842"/>
          <a:ext cx="1151467" cy="570677"/>
        </a:xfrm>
        <a:prstGeom xmlns:a="http://schemas.openxmlformats.org/drawingml/2006/main" prst="wedgeRoundRectCallout">
          <a:avLst>
            <a:gd name="adj1" fmla="val 735"/>
            <a:gd name="adj2" fmla="val 78325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  <a:alpha val="6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latin typeface="Lato Light" panose="020F050202020403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0.5809</cdr:x>
      <cdr:y>0.15537</cdr:y>
    </cdr:from>
    <cdr:to>
      <cdr:x>0.60167</cdr:x>
      <cdr:y>0.22368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406D2F7E-2AC3-4849-827D-184B18D38E91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8587387" y="716877"/>
          <a:ext cx="306953" cy="31522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latin typeface="Lato Light" panose="020F0502020204030203" pitchFamily="34" charset="0"/>
          </a:endParaRP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98"/>
              <a:buFont typeface="Poppins"/>
              <a:buNone/>
              <a:defRPr b="1" i="0" sz="8798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b="0" i="0" sz="5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457136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136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136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136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8.xml"/><Relationship Id="rId4" Type="http://schemas.openxmlformats.org/officeDocument/2006/relationships/chart" Target="../charts/chart39.xml"/><Relationship Id="rId11" Type="http://schemas.openxmlformats.org/officeDocument/2006/relationships/image" Target="../media/image1.png"/><Relationship Id="rId10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chart" Target="../charts/chart40.xml"/><Relationship Id="rId6" Type="http://schemas.openxmlformats.org/officeDocument/2006/relationships/chart" Target="../charts/chart41.xml"/><Relationship Id="rId7" Type="http://schemas.openxmlformats.org/officeDocument/2006/relationships/chart" Target="../charts/chart42.xml"/><Relationship Id="rId8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3.xm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44.xml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45.xml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46.xml"/><Relationship Id="rId4" Type="http://schemas.openxmlformats.org/officeDocument/2006/relationships/chart" Target="../charts/chart47.xml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8.xml"/><Relationship Id="rId4" Type="http://schemas.openxmlformats.org/officeDocument/2006/relationships/chart" Target="../charts/chart49.xml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50.xml"/><Relationship Id="rId4" Type="http://schemas.openxmlformats.org/officeDocument/2006/relationships/chart" Target="../charts/chart51.xml"/><Relationship Id="rId5" Type="http://schemas.openxmlformats.org/officeDocument/2006/relationships/chart" Target="../charts/chart52.xml"/><Relationship Id="rId6" Type="http://schemas.openxmlformats.org/officeDocument/2006/relationships/chart" Target="../charts/chart53.xml"/><Relationship Id="rId7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54.xml"/><Relationship Id="rId4" Type="http://schemas.openxmlformats.org/officeDocument/2006/relationships/chart" Target="../charts/chart55.xml"/><Relationship Id="rId5" Type="http://schemas.openxmlformats.org/officeDocument/2006/relationships/chart" Target="../charts/chart56.xml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7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57.xml"/><Relationship Id="rId4" Type="http://schemas.openxmlformats.org/officeDocument/2006/relationships/chart" Target="../charts/chart58.xml"/><Relationship Id="rId5" Type="http://schemas.openxmlformats.org/officeDocument/2006/relationships/chart" Target="../charts/chart59.xml"/><Relationship Id="rId6" Type="http://schemas.openxmlformats.org/officeDocument/2006/relationships/chart" Target="../charts/chart60.xml"/><Relationship Id="rId7" Type="http://schemas.openxmlformats.org/officeDocument/2006/relationships/chart" Target="../charts/chart61.xml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0" Type="http://schemas.openxmlformats.org/officeDocument/2006/relationships/image" Target="../media/image1.png"/><Relationship Id="rId9" Type="http://schemas.openxmlformats.org/officeDocument/2006/relationships/chart" Target="../charts/chart14.xml"/><Relationship Id="rId5" Type="http://schemas.openxmlformats.org/officeDocument/2006/relationships/chart" Target="../charts/chart10.xml"/><Relationship Id="rId6" Type="http://schemas.openxmlformats.org/officeDocument/2006/relationships/chart" Target="../charts/chart11.xml"/><Relationship Id="rId7" Type="http://schemas.openxmlformats.org/officeDocument/2006/relationships/chart" Target="../charts/chart12.xml"/><Relationship Id="rId8" Type="http://schemas.openxmlformats.org/officeDocument/2006/relationships/chart" Target="../charts/chart1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5.xml"/><Relationship Id="rId4" Type="http://schemas.openxmlformats.org/officeDocument/2006/relationships/chart" Target="../charts/chart16.xml"/><Relationship Id="rId9" Type="http://schemas.openxmlformats.org/officeDocument/2006/relationships/image" Target="../media/image1.png"/><Relationship Id="rId5" Type="http://schemas.openxmlformats.org/officeDocument/2006/relationships/chart" Target="../charts/chart17.xml"/><Relationship Id="rId6" Type="http://schemas.openxmlformats.org/officeDocument/2006/relationships/chart" Target="../charts/chart18.xml"/><Relationship Id="rId7" Type="http://schemas.openxmlformats.org/officeDocument/2006/relationships/chart" Target="../charts/chart19.xml"/><Relationship Id="rId8" Type="http://schemas.openxmlformats.org/officeDocument/2006/relationships/chart" Target="../charts/chart2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1.xml"/><Relationship Id="rId4" Type="http://schemas.openxmlformats.org/officeDocument/2006/relationships/chart" Target="../charts/chart22.xml"/><Relationship Id="rId5" Type="http://schemas.openxmlformats.org/officeDocument/2006/relationships/chart" Target="../charts/chart23.xml"/><Relationship Id="rId6" Type="http://schemas.openxmlformats.org/officeDocument/2006/relationships/chart" Target="../charts/chart24.xml"/><Relationship Id="rId7" Type="http://schemas.openxmlformats.org/officeDocument/2006/relationships/chart" Target="../charts/chart25.xml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6.xml"/><Relationship Id="rId4" Type="http://schemas.openxmlformats.org/officeDocument/2006/relationships/chart" Target="../charts/chart27.xml"/><Relationship Id="rId5" Type="http://schemas.openxmlformats.org/officeDocument/2006/relationships/chart" Target="../charts/chart28.xml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9.xml"/><Relationship Id="rId4" Type="http://schemas.openxmlformats.org/officeDocument/2006/relationships/chart" Target="../charts/chart30.xml"/><Relationship Id="rId5" Type="http://schemas.openxmlformats.org/officeDocument/2006/relationships/chart" Target="../charts/chart31.xml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2.xml"/><Relationship Id="rId4" Type="http://schemas.openxmlformats.org/officeDocument/2006/relationships/chart" Target="../charts/chart33.xml"/><Relationship Id="rId5" Type="http://schemas.openxmlformats.org/officeDocument/2006/relationships/chart" Target="../charts/chart34.xml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5.xml"/><Relationship Id="rId4" Type="http://schemas.openxmlformats.org/officeDocument/2006/relationships/chart" Target="../charts/chart36.xml"/><Relationship Id="rId5" Type="http://schemas.openxmlformats.org/officeDocument/2006/relationships/chart" Target="../charts/chart37.xml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 txBox="1"/>
          <p:nvPr/>
        </p:nvSpPr>
        <p:spPr>
          <a:xfrm>
            <a:off x="8541850" y="612372"/>
            <a:ext cx="72939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DASHBOARD SLIDE</a:t>
            </a:r>
            <a:endParaRPr/>
          </a:p>
        </p:txBody>
      </p:sp>
      <p:sp>
        <p:nvSpPr>
          <p:cNvPr id="18" name="Google Shape;18;p1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1520825" y="3325094"/>
            <a:ext cx="8715375" cy="469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520825" y="8252308"/>
            <a:ext cx="8715375" cy="4699386"/>
          </a:xfrm>
          <a:prstGeom prst="rect">
            <a:avLst/>
          </a:prstGeom>
          <a:solidFill>
            <a:srgbClr val="72C7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0454481" y="8252308"/>
            <a:ext cx="6815935" cy="46993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17488700" y="8252300"/>
            <a:ext cx="5206800" cy="469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17488700" y="3325100"/>
            <a:ext cx="5206800" cy="469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10454481" y="3325094"/>
            <a:ext cx="3298827" cy="4699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13971589" y="3325094"/>
            <a:ext cx="3298827" cy="46993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1895084" y="3654532"/>
            <a:ext cx="20633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VISITORS</a:t>
            </a:r>
            <a:endParaRPr/>
          </a:p>
        </p:txBody>
      </p:sp>
      <p:sp>
        <p:nvSpPr>
          <p:cNvPr id="27" name="Google Shape;27;p1"/>
          <p:cNvSpPr txBox="1"/>
          <p:nvPr/>
        </p:nvSpPr>
        <p:spPr>
          <a:xfrm>
            <a:off x="10767371" y="3654531"/>
            <a:ext cx="25971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COMMENTS</a:t>
            </a:r>
            <a:endParaRPr/>
          </a:p>
        </p:txBody>
      </p:sp>
      <p:sp>
        <p:nvSpPr>
          <p:cNvPr id="28" name="Google Shape;28;p1"/>
          <p:cNvSpPr txBox="1"/>
          <p:nvPr/>
        </p:nvSpPr>
        <p:spPr>
          <a:xfrm>
            <a:off x="14286427" y="3654531"/>
            <a:ext cx="14654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29" name="Google Shape;29;p1"/>
          <p:cNvSpPr txBox="1"/>
          <p:nvPr/>
        </p:nvSpPr>
        <p:spPr>
          <a:xfrm>
            <a:off x="17860898" y="3654531"/>
            <a:ext cx="11993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FILES</a:t>
            </a:r>
            <a:endParaRPr/>
          </a:p>
        </p:txBody>
      </p:sp>
      <p:sp>
        <p:nvSpPr>
          <p:cNvPr id="30" name="Google Shape;30;p1"/>
          <p:cNvSpPr txBox="1"/>
          <p:nvPr/>
        </p:nvSpPr>
        <p:spPr>
          <a:xfrm>
            <a:off x="1895084" y="8567651"/>
            <a:ext cx="26901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PAGE VIEWS</a:t>
            </a:r>
            <a:endParaRPr/>
          </a:p>
        </p:txBody>
      </p:sp>
      <p:sp>
        <p:nvSpPr>
          <p:cNvPr id="31" name="Google Shape;31;p1"/>
          <p:cNvSpPr txBox="1"/>
          <p:nvPr/>
        </p:nvSpPr>
        <p:spPr>
          <a:xfrm>
            <a:off x="10767371" y="8567650"/>
            <a:ext cx="16642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CLICKS</a:t>
            </a:r>
            <a:endParaRPr/>
          </a:p>
        </p:txBody>
      </p:sp>
      <p:sp>
        <p:nvSpPr>
          <p:cNvPr id="32" name="Google Shape;32;p1"/>
          <p:cNvSpPr txBox="1"/>
          <p:nvPr/>
        </p:nvSpPr>
        <p:spPr>
          <a:xfrm>
            <a:off x="17860898" y="8567650"/>
            <a:ext cx="20136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REVENUE</a:t>
            </a:r>
            <a:endParaRPr/>
          </a:p>
        </p:txBody>
      </p:sp>
      <p:graphicFrame>
        <p:nvGraphicFramePr>
          <p:cNvPr id="33" name="Google Shape;33;p1"/>
          <p:cNvGraphicFramePr/>
          <p:nvPr/>
        </p:nvGraphicFramePr>
        <p:xfrm>
          <a:off x="1895084" y="4366692"/>
          <a:ext cx="8036315" cy="3428802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34" name="Google Shape;34;p1"/>
          <p:cNvGraphicFramePr/>
          <p:nvPr/>
        </p:nvGraphicFramePr>
        <p:xfrm>
          <a:off x="1895084" y="9467769"/>
          <a:ext cx="8036315" cy="322547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35" name="Google Shape;35;p1"/>
          <p:cNvSpPr/>
          <p:nvPr/>
        </p:nvSpPr>
        <p:spPr>
          <a:xfrm>
            <a:off x="11262149" y="4766336"/>
            <a:ext cx="1853350" cy="1853350"/>
          </a:xfrm>
          <a:custGeom>
            <a:rect b="b" l="l" r="r" t="t"/>
            <a:pathLst>
              <a:path extrusionOk="0" h="291739" w="291740">
                <a:moveTo>
                  <a:pt x="130053" y="222426"/>
                </a:moveTo>
                <a:cubicBezTo>
                  <a:pt x="131518" y="220662"/>
                  <a:pt x="134449" y="220662"/>
                  <a:pt x="136281" y="222426"/>
                </a:cubicBezTo>
                <a:cubicBezTo>
                  <a:pt x="137013" y="223484"/>
                  <a:pt x="137746" y="224190"/>
                  <a:pt x="137746" y="225601"/>
                </a:cubicBezTo>
                <a:cubicBezTo>
                  <a:pt x="137746" y="226659"/>
                  <a:pt x="137013" y="227718"/>
                  <a:pt x="136281" y="228423"/>
                </a:cubicBezTo>
                <a:cubicBezTo>
                  <a:pt x="135548" y="229482"/>
                  <a:pt x="134082" y="229834"/>
                  <a:pt x="132983" y="229834"/>
                </a:cubicBezTo>
                <a:cubicBezTo>
                  <a:pt x="131884" y="229834"/>
                  <a:pt x="130785" y="229482"/>
                  <a:pt x="130053" y="228423"/>
                </a:cubicBezTo>
                <a:cubicBezTo>
                  <a:pt x="128954" y="227718"/>
                  <a:pt x="128587" y="226659"/>
                  <a:pt x="128587" y="225601"/>
                </a:cubicBezTo>
                <a:cubicBezTo>
                  <a:pt x="128587" y="224190"/>
                  <a:pt x="128954" y="223484"/>
                  <a:pt x="130053" y="222426"/>
                </a:cubicBezTo>
                <a:close/>
                <a:moveTo>
                  <a:pt x="47502" y="222426"/>
                </a:moveTo>
                <a:cubicBezTo>
                  <a:pt x="48968" y="220662"/>
                  <a:pt x="52265" y="220662"/>
                  <a:pt x="53730" y="222426"/>
                </a:cubicBezTo>
                <a:cubicBezTo>
                  <a:pt x="54463" y="223484"/>
                  <a:pt x="55195" y="224190"/>
                  <a:pt x="55195" y="225601"/>
                </a:cubicBezTo>
                <a:cubicBezTo>
                  <a:pt x="55195" y="226659"/>
                  <a:pt x="54463" y="227718"/>
                  <a:pt x="53730" y="228423"/>
                </a:cubicBezTo>
                <a:cubicBezTo>
                  <a:pt x="52997" y="229482"/>
                  <a:pt x="51898" y="229834"/>
                  <a:pt x="50799" y="229834"/>
                </a:cubicBezTo>
                <a:cubicBezTo>
                  <a:pt x="49334" y="229834"/>
                  <a:pt x="48601" y="229482"/>
                  <a:pt x="47502" y="228423"/>
                </a:cubicBezTo>
                <a:cubicBezTo>
                  <a:pt x="46769" y="227718"/>
                  <a:pt x="46037" y="226659"/>
                  <a:pt x="46037" y="225601"/>
                </a:cubicBezTo>
                <a:cubicBezTo>
                  <a:pt x="46037" y="224190"/>
                  <a:pt x="46769" y="223484"/>
                  <a:pt x="47502" y="222426"/>
                </a:cubicBezTo>
                <a:close/>
                <a:moveTo>
                  <a:pt x="92074" y="220662"/>
                </a:moveTo>
                <a:cubicBezTo>
                  <a:pt x="94639" y="220662"/>
                  <a:pt x="96470" y="222567"/>
                  <a:pt x="96470" y="225234"/>
                </a:cubicBezTo>
                <a:cubicBezTo>
                  <a:pt x="96470" y="227520"/>
                  <a:pt x="94639" y="229806"/>
                  <a:pt x="92074" y="229806"/>
                </a:cubicBezTo>
                <a:cubicBezTo>
                  <a:pt x="89510" y="229806"/>
                  <a:pt x="87312" y="227520"/>
                  <a:pt x="87312" y="225234"/>
                </a:cubicBezTo>
                <a:cubicBezTo>
                  <a:pt x="87312" y="222567"/>
                  <a:pt x="89510" y="220662"/>
                  <a:pt x="92074" y="220662"/>
                </a:cubicBezTo>
                <a:close/>
                <a:moveTo>
                  <a:pt x="22719" y="130904"/>
                </a:moveTo>
                <a:cubicBezTo>
                  <a:pt x="15146" y="130904"/>
                  <a:pt x="9015" y="137035"/>
                  <a:pt x="9015" y="144968"/>
                </a:cubicBezTo>
                <a:lnTo>
                  <a:pt x="9015" y="240532"/>
                </a:lnTo>
                <a:cubicBezTo>
                  <a:pt x="9015" y="248105"/>
                  <a:pt x="15146" y="254235"/>
                  <a:pt x="22719" y="254235"/>
                </a:cubicBezTo>
                <a:lnTo>
                  <a:pt x="113595" y="254235"/>
                </a:lnTo>
                <a:cubicBezTo>
                  <a:pt x="124774" y="254235"/>
                  <a:pt x="135953" y="257120"/>
                  <a:pt x="145690" y="262890"/>
                </a:cubicBezTo>
                <a:lnTo>
                  <a:pt x="175621" y="279478"/>
                </a:lnTo>
                <a:lnTo>
                  <a:pt x="175621" y="170572"/>
                </a:lnTo>
                <a:lnTo>
                  <a:pt x="151820" y="170572"/>
                </a:lnTo>
                <a:cubicBezTo>
                  <a:pt x="142083" y="170572"/>
                  <a:pt x="132707" y="172736"/>
                  <a:pt x="124053" y="177784"/>
                </a:cubicBezTo>
                <a:lnTo>
                  <a:pt x="75008" y="205552"/>
                </a:lnTo>
                <a:cubicBezTo>
                  <a:pt x="74287" y="205913"/>
                  <a:pt x="73566" y="206273"/>
                  <a:pt x="72844" y="206273"/>
                </a:cubicBezTo>
                <a:cubicBezTo>
                  <a:pt x="71763" y="206273"/>
                  <a:pt x="71402" y="205913"/>
                  <a:pt x="70320" y="205552"/>
                </a:cubicBezTo>
                <a:cubicBezTo>
                  <a:pt x="69238" y="204831"/>
                  <a:pt x="68156" y="203388"/>
                  <a:pt x="68156" y="201585"/>
                </a:cubicBezTo>
                <a:lnTo>
                  <a:pt x="68156" y="130904"/>
                </a:lnTo>
                <a:lnTo>
                  <a:pt x="22719" y="130904"/>
                </a:lnTo>
                <a:close/>
                <a:moveTo>
                  <a:pt x="109113" y="122237"/>
                </a:moveTo>
                <a:lnTo>
                  <a:pt x="209613" y="122237"/>
                </a:lnTo>
                <a:cubicBezTo>
                  <a:pt x="212143" y="122237"/>
                  <a:pt x="213951" y="124435"/>
                  <a:pt x="213951" y="126633"/>
                </a:cubicBezTo>
                <a:cubicBezTo>
                  <a:pt x="213951" y="129198"/>
                  <a:pt x="212143" y="131396"/>
                  <a:pt x="209613" y="131396"/>
                </a:cubicBezTo>
                <a:lnTo>
                  <a:pt x="109113" y="131396"/>
                </a:lnTo>
                <a:cubicBezTo>
                  <a:pt x="106583" y="131396"/>
                  <a:pt x="104775" y="129198"/>
                  <a:pt x="104775" y="126633"/>
                </a:cubicBezTo>
                <a:cubicBezTo>
                  <a:pt x="104775" y="124435"/>
                  <a:pt x="106583" y="122237"/>
                  <a:pt x="109113" y="122237"/>
                </a:cubicBezTo>
                <a:close/>
                <a:moveTo>
                  <a:pt x="166282" y="80962"/>
                </a:moveTo>
                <a:lnTo>
                  <a:pt x="250868" y="80962"/>
                </a:lnTo>
                <a:cubicBezTo>
                  <a:pt x="253409" y="80962"/>
                  <a:pt x="255224" y="82867"/>
                  <a:pt x="255224" y="85534"/>
                </a:cubicBezTo>
                <a:cubicBezTo>
                  <a:pt x="255224" y="88201"/>
                  <a:pt x="253409" y="90106"/>
                  <a:pt x="250868" y="90106"/>
                </a:cubicBezTo>
                <a:lnTo>
                  <a:pt x="166282" y="90106"/>
                </a:lnTo>
                <a:cubicBezTo>
                  <a:pt x="163740" y="90106"/>
                  <a:pt x="161925" y="88201"/>
                  <a:pt x="161925" y="85534"/>
                </a:cubicBezTo>
                <a:cubicBezTo>
                  <a:pt x="161925" y="82867"/>
                  <a:pt x="163740" y="80962"/>
                  <a:pt x="166282" y="80962"/>
                </a:cubicBezTo>
                <a:close/>
                <a:moveTo>
                  <a:pt x="109029" y="80962"/>
                </a:moveTo>
                <a:lnTo>
                  <a:pt x="136324" y="80962"/>
                </a:lnTo>
                <a:cubicBezTo>
                  <a:pt x="138806" y="80962"/>
                  <a:pt x="140933" y="82867"/>
                  <a:pt x="140933" y="85534"/>
                </a:cubicBezTo>
                <a:cubicBezTo>
                  <a:pt x="140933" y="88201"/>
                  <a:pt x="138806" y="90106"/>
                  <a:pt x="136324" y="90106"/>
                </a:cubicBezTo>
                <a:lnTo>
                  <a:pt x="109029" y="90106"/>
                </a:lnTo>
                <a:cubicBezTo>
                  <a:pt x="106548" y="90106"/>
                  <a:pt x="104775" y="88201"/>
                  <a:pt x="104775" y="85534"/>
                </a:cubicBezTo>
                <a:cubicBezTo>
                  <a:pt x="104775" y="82867"/>
                  <a:pt x="106548" y="80962"/>
                  <a:pt x="109029" y="80962"/>
                </a:cubicBezTo>
                <a:close/>
                <a:moveTo>
                  <a:pt x="218695" y="39687"/>
                </a:moveTo>
                <a:lnTo>
                  <a:pt x="250839" y="39687"/>
                </a:lnTo>
                <a:cubicBezTo>
                  <a:pt x="253396" y="39687"/>
                  <a:pt x="255222" y="41592"/>
                  <a:pt x="255222" y="44259"/>
                </a:cubicBezTo>
                <a:cubicBezTo>
                  <a:pt x="255222" y="46545"/>
                  <a:pt x="253396" y="48831"/>
                  <a:pt x="250839" y="48831"/>
                </a:cubicBezTo>
                <a:lnTo>
                  <a:pt x="218695" y="48831"/>
                </a:lnTo>
                <a:cubicBezTo>
                  <a:pt x="216139" y="48831"/>
                  <a:pt x="214312" y="46545"/>
                  <a:pt x="214312" y="44259"/>
                </a:cubicBezTo>
                <a:cubicBezTo>
                  <a:pt x="214312" y="41592"/>
                  <a:pt x="216139" y="39687"/>
                  <a:pt x="218695" y="39687"/>
                </a:cubicBezTo>
                <a:close/>
                <a:moveTo>
                  <a:pt x="109077" y="39687"/>
                </a:moveTo>
                <a:lnTo>
                  <a:pt x="188657" y="39687"/>
                </a:lnTo>
                <a:cubicBezTo>
                  <a:pt x="191166" y="39687"/>
                  <a:pt x="193317" y="41592"/>
                  <a:pt x="193317" y="44259"/>
                </a:cubicBezTo>
                <a:cubicBezTo>
                  <a:pt x="193317" y="46545"/>
                  <a:pt x="191166" y="48831"/>
                  <a:pt x="188657" y="48831"/>
                </a:cubicBezTo>
                <a:lnTo>
                  <a:pt x="109077" y="48831"/>
                </a:lnTo>
                <a:cubicBezTo>
                  <a:pt x="106568" y="48831"/>
                  <a:pt x="104775" y="46545"/>
                  <a:pt x="104775" y="44259"/>
                </a:cubicBezTo>
                <a:cubicBezTo>
                  <a:pt x="104775" y="41592"/>
                  <a:pt x="106568" y="39687"/>
                  <a:pt x="109077" y="39687"/>
                </a:cubicBezTo>
                <a:close/>
                <a:moveTo>
                  <a:pt x="90875" y="8655"/>
                </a:moveTo>
                <a:cubicBezTo>
                  <a:pt x="87269" y="8655"/>
                  <a:pt x="84024" y="10097"/>
                  <a:pt x="81499" y="12622"/>
                </a:cubicBezTo>
                <a:cubicBezTo>
                  <a:pt x="78614" y="15146"/>
                  <a:pt x="77172" y="18752"/>
                  <a:pt x="77172" y="22358"/>
                </a:cubicBezTo>
                <a:lnTo>
                  <a:pt x="77172" y="194012"/>
                </a:lnTo>
                <a:lnTo>
                  <a:pt x="119725" y="169851"/>
                </a:lnTo>
                <a:cubicBezTo>
                  <a:pt x="129462" y="164442"/>
                  <a:pt x="140641" y="161557"/>
                  <a:pt x="151820" y="161557"/>
                </a:cubicBezTo>
                <a:lnTo>
                  <a:pt x="269021" y="161557"/>
                </a:lnTo>
                <a:cubicBezTo>
                  <a:pt x="272627" y="161557"/>
                  <a:pt x="276233" y="160114"/>
                  <a:pt x="278757" y="157590"/>
                </a:cubicBezTo>
                <a:cubicBezTo>
                  <a:pt x="281282" y="155066"/>
                  <a:pt x="282724" y="151459"/>
                  <a:pt x="282724" y="147853"/>
                </a:cubicBezTo>
                <a:lnTo>
                  <a:pt x="282724" y="22358"/>
                </a:lnTo>
                <a:cubicBezTo>
                  <a:pt x="282724" y="18752"/>
                  <a:pt x="281282" y="15146"/>
                  <a:pt x="278757" y="12622"/>
                </a:cubicBezTo>
                <a:cubicBezTo>
                  <a:pt x="275872" y="10097"/>
                  <a:pt x="272627" y="8655"/>
                  <a:pt x="269021" y="8655"/>
                </a:cubicBezTo>
                <a:lnTo>
                  <a:pt x="90875" y="8655"/>
                </a:lnTo>
                <a:close/>
                <a:moveTo>
                  <a:pt x="90875" y="0"/>
                </a:moveTo>
                <a:lnTo>
                  <a:pt x="269021" y="0"/>
                </a:lnTo>
                <a:cubicBezTo>
                  <a:pt x="274791" y="0"/>
                  <a:pt x="280200" y="2164"/>
                  <a:pt x="284888" y="6130"/>
                </a:cubicBezTo>
                <a:cubicBezTo>
                  <a:pt x="289215" y="10458"/>
                  <a:pt x="291740" y="16588"/>
                  <a:pt x="291740" y="22358"/>
                </a:cubicBezTo>
                <a:lnTo>
                  <a:pt x="291740" y="147853"/>
                </a:lnTo>
                <a:cubicBezTo>
                  <a:pt x="291740" y="153984"/>
                  <a:pt x="289215" y="159754"/>
                  <a:pt x="284888" y="164081"/>
                </a:cubicBezTo>
                <a:cubicBezTo>
                  <a:pt x="280560" y="168048"/>
                  <a:pt x="274791" y="170572"/>
                  <a:pt x="269021" y="170572"/>
                </a:cubicBezTo>
                <a:lnTo>
                  <a:pt x="184276" y="170572"/>
                </a:lnTo>
                <a:lnTo>
                  <a:pt x="184276" y="287051"/>
                </a:lnTo>
                <a:cubicBezTo>
                  <a:pt x="184276" y="288855"/>
                  <a:pt x="183554" y="289936"/>
                  <a:pt x="182112" y="291018"/>
                </a:cubicBezTo>
                <a:cubicBezTo>
                  <a:pt x="181751" y="291379"/>
                  <a:pt x="180670" y="291739"/>
                  <a:pt x="179948" y="291739"/>
                </a:cubicBezTo>
                <a:cubicBezTo>
                  <a:pt x="179227" y="291739"/>
                  <a:pt x="178506" y="291379"/>
                  <a:pt x="177785" y="291018"/>
                </a:cubicBezTo>
                <a:lnTo>
                  <a:pt x="141723" y="270463"/>
                </a:lnTo>
                <a:cubicBezTo>
                  <a:pt x="133068" y="265775"/>
                  <a:pt x="123331" y="263251"/>
                  <a:pt x="113595" y="263251"/>
                </a:cubicBezTo>
                <a:lnTo>
                  <a:pt x="22719" y="263251"/>
                </a:lnTo>
                <a:cubicBezTo>
                  <a:pt x="10097" y="263251"/>
                  <a:pt x="0" y="252793"/>
                  <a:pt x="0" y="240532"/>
                </a:cubicBezTo>
                <a:lnTo>
                  <a:pt x="0" y="144968"/>
                </a:lnTo>
                <a:cubicBezTo>
                  <a:pt x="0" y="131986"/>
                  <a:pt x="10097" y="121889"/>
                  <a:pt x="22719" y="121889"/>
                </a:cubicBezTo>
                <a:lnTo>
                  <a:pt x="68156" y="121889"/>
                </a:lnTo>
                <a:lnTo>
                  <a:pt x="68156" y="22358"/>
                </a:lnTo>
                <a:cubicBezTo>
                  <a:pt x="68156" y="16588"/>
                  <a:pt x="71041" y="10458"/>
                  <a:pt x="75369" y="6130"/>
                </a:cubicBezTo>
                <a:cubicBezTo>
                  <a:pt x="79696" y="2164"/>
                  <a:pt x="85466" y="0"/>
                  <a:pt x="908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12086341" y="7250627"/>
            <a:ext cx="13917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/>
          </a:p>
        </p:txBody>
      </p:sp>
      <p:sp>
        <p:nvSpPr>
          <p:cNvPr id="37" name="Google Shape;37;p1"/>
          <p:cNvSpPr/>
          <p:nvPr/>
        </p:nvSpPr>
        <p:spPr>
          <a:xfrm>
            <a:off x="14715786" y="4775305"/>
            <a:ext cx="1810432" cy="1844382"/>
          </a:xfrm>
          <a:custGeom>
            <a:rect b="b" l="l" r="r" t="t"/>
            <a:pathLst>
              <a:path extrusionOk="0" h="285396" w="279041">
                <a:moveTo>
                  <a:pt x="226822" y="252413"/>
                </a:moveTo>
                <a:cubicBezTo>
                  <a:pt x="229489" y="252413"/>
                  <a:pt x="231394" y="254186"/>
                  <a:pt x="231394" y="256669"/>
                </a:cubicBezTo>
                <a:lnTo>
                  <a:pt x="231394" y="281140"/>
                </a:lnTo>
                <a:cubicBezTo>
                  <a:pt x="231394" y="283268"/>
                  <a:pt x="229489" y="285396"/>
                  <a:pt x="226822" y="285396"/>
                </a:cubicBezTo>
                <a:cubicBezTo>
                  <a:pt x="224155" y="285396"/>
                  <a:pt x="222250" y="283268"/>
                  <a:pt x="222250" y="281140"/>
                </a:cubicBezTo>
                <a:lnTo>
                  <a:pt x="222250" y="256669"/>
                </a:lnTo>
                <a:cubicBezTo>
                  <a:pt x="222250" y="254186"/>
                  <a:pt x="224155" y="252413"/>
                  <a:pt x="226822" y="252413"/>
                </a:cubicBezTo>
                <a:close/>
                <a:moveTo>
                  <a:pt x="53609" y="252413"/>
                </a:moveTo>
                <a:cubicBezTo>
                  <a:pt x="56174" y="252413"/>
                  <a:pt x="58372" y="254186"/>
                  <a:pt x="58372" y="256669"/>
                </a:cubicBezTo>
                <a:lnTo>
                  <a:pt x="58372" y="281140"/>
                </a:lnTo>
                <a:cubicBezTo>
                  <a:pt x="58372" y="283268"/>
                  <a:pt x="56174" y="285396"/>
                  <a:pt x="53609" y="285396"/>
                </a:cubicBezTo>
                <a:cubicBezTo>
                  <a:pt x="51045" y="285396"/>
                  <a:pt x="49213" y="283268"/>
                  <a:pt x="49213" y="281140"/>
                </a:cubicBezTo>
                <a:lnTo>
                  <a:pt x="49213" y="256669"/>
                </a:lnTo>
                <a:cubicBezTo>
                  <a:pt x="49213" y="254186"/>
                  <a:pt x="51045" y="252413"/>
                  <a:pt x="53609" y="252413"/>
                </a:cubicBezTo>
                <a:close/>
                <a:moveTo>
                  <a:pt x="110252" y="179358"/>
                </a:moveTo>
                <a:lnTo>
                  <a:pt x="109534" y="180077"/>
                </a:lnTo>
                <a:cubicBezTo>
                  <a:pt x="106301" y="193376"/>
                  <a:pt x="95887" y="203080"/>
                  <a:pt x="82958" y="205956"/>
                </a:cubicBezTo>
                <a:cubicBezTo>
                  <a:pt x="86909" y="223928"/>
                  <a:pt x="123539" y="240102"/>
                  <a:pt x="139341" y="245853"/>
                </a:cubicBezTo>
                <a:cubicBezTo>
                  <a:pt x="155502" y="240102"/>
                  <a:pt x="192133" y="223928"/>
                  <a:pt x="196801" y="205956"/>
                </a:cubicBezTo>
                <a:cubicBezTo>
                  <a:pt x="183514" y="203080"/>
                  <a:pt x="173099" y="193376"/>
                  <a:pt x="169867" y="180077"/>
                </a:cubicBezTo>
                <a:lnTo>
                  <a:pt x="169508" y="179358"/>
                </a:lnTo>
                <a:cubicBezTo>
                  <a:pt x="160529" y="185109"/>
                  <a:pt x="150474" y="187625"/>
                  <a:pt x="139341" y="187625"/>
                </a:cubicBezTo>
                <a:cubicBezTo>
                  <a:pt x="129285" y="187625"/>
                  <a:pt x="118512" y="185109"/>
                  <a:pt x="110252" y="179358"/>
                </a:cubicBezTo>
                <a:close/>
                <a:moveTo>
                  <a:pt x="168565" y="78402"/>
                </a:moveTo>
                <a:cubicBezTo>
                  <a:pt x="159721" y="78357"/>
                  <a:pt x="150833" y="81232"/>
                  <a:pt x="141496" y="86983"/>
                </a:cubicBezTo>
                <a:cubicBezTo>
                  <a:pt x="118871" y="100282"/>
                  <a:pt x="96246" y="95610"/>
                  <a:pt x="83676" y="88780"/>
                </a:cubicBezTo>
                <a:cubicBezTo>
                  <a:pt x="81881" y="94531"/>
                  <a:pt x="81163" y="100642"/>
                  <a:pt x="81163" y="107112"/>
                </a:cubicBezTo>
                <a:cubicBezTo>
                  <a:pt x="81163" y="146649"/>
                  <a:pt x="107738" y="179358"/>
                  <a:pt x="139341" y="179358"/>
                </a:cubicBezTo>
                <a:cubicBezTo>
                  <a:pt x="172021" y="179358"/>
                  <a:pt x="197879" y="146649"/>
                  <a:pt x="197879" y="107112"/>
                </a:cubicBezTo>
                <a:cubicBezTo>
                  <a:pt x="197879" y="99923"/>
                  <a:pt x="197160" y="93453"/>
                  <a:pt x="195365" y="87343"/>
                </a:cubicBezTo>
                <a:cubicBezTo>
                  <a:pt x="186207" y="81412"/>
                  <a:pt x="177408" y="78447"/>
                  <a:pt x="168565" y="78402"/>
                </a:cubicBezTo>
                <a:close/>
                <a:moveTo>
                  <a:pt x="139341" y="8986"/>
                </a:moveTo>
                <a:cubicBezTo>
                  <a:pt x="81163" y="8986"/>
                  <a:pt x="43095" y="52118"/>
                  <a:pt x="43095" y="119692"/>
                </a:cubicBezTo>
                <a:cubicBezTo>
                  <a:pt x="43095" y="152041"/>
                  <a:pt x="50996" y="184030"/>
                  <a:pt x="63206" y="200924"/>
                </a:cubicBezTo>
                <a:lnTo>
                  <a:pt x="80085" y="198048"/>
                </a:lnTo>
                <a:cubicBezTo>
                  <a:pt x="90141" y="195892"/>
                  <a:pt x="98760" y="188344"/>
                  <a:pt x="101633" y="177920"/>
                </a:cubicBezTo>
                <a:lnTo>
                  <a:pt x="102351" y="174326"/>
                </a:lnTo>
                <a:cubicBezTo>
                  <a:pt x="84395" y="159589"/>
                  <a:pt x="72544" y="135147"/>
                  <a:pt x="72544" y="107112"/>
                </a:cubicBezTo>
                <a:cubicBezTo>
                  <a:pt x="72544" y="97766"/>
                  <a:pt x="74339" y="88780"/>
                  <a:pt x="76853" y="80873"/>
                </a:cubicBezTo>
                <a:cubicBezTo>
                  <a:pt x="77212" y="80154"/>
                  <a:pt x="78290" y="78716"/>
                  <a:pt x="79726" y="78357"/>
                </a:cubicBezTo>
                <a:cubicBezTo>
                  <a:pt x="80803" y="77997"/>
                  <a:pt x="82599" y="78357"/>
                  <a:pt x="83317" y="78716"/>
                </a:cubicBezTo>
                <a:cubicBezTo>
                  <a:pt x="92296" y="84827"/>
                  <a:pt x="114920" y="92734"/>
                  <a:pt x="136827" y="79076"/>
                </a:cubicBezTo>
                <a:cubicBezTo>
                  <a:pt x="158734" y="66136"/>
                  <a:pt x="179922" y="66496"/>
                  <a:pt x="200752" y="80873"/>
                </a:cubicBezTo>
                <a:cubicBezTo>
                  <a:pt x="201829" y="81232"/>
                  <a:pt x="202906" y="81951"/>
                  <a:pt x="203265" y="83389"/>
                </a:cubicBezTo>
                <a:cubicBezTo>
                  <a:pt x="205420" y="90937"/>
                  <a:pt x="206857" y="98845"/>
                  <a:pt x="206857" y="107112"/>
                </a:cubicBezTo>
                <a:cubicBezTo>
                  <a:pt x="206857" y="135147"/>
                  <a:pt x="194646" y="159589"/>
                  <a:pt x="177049" y="174326"/>
                </a:cubicBezTo>
                <a:lnTo>
                  <a:pt x="178127" y="177920"/>
                </a:lnTo>
                <a:cubicBezTo>
                  <a:pt x="180281" y="188344"/>
                  <a:pt x="188541" y="195892"/>
                  <a:pt x="198956" y="198048"/>
                </a:cubicBezTo>
                <a:lnTo>
                  <a:pt x="216194" y="200924"/>
                </a:lnTo>
                <a:cubicBezTo>
                  <a:pt x="228404" y="184030"/>
                  <a:pt x="236305" y="152041"/>
                  <a:pt x="236305" y="119692"/>
                </a:cubicBezTo>
                <a:cubicBezTo>
                  <a:pt x="236305" y="52118"/>
                  <a:pt x="198238" y="8986"/>
                  <a:pt x="139341" y="8986"/>
                </a:cubicBezTo>
                <a:close/>
                <a:moveTo>
                  <a:pt x="139341" y="0"/>
                </a:moveTo>
                <a:cubicBezTo>
                  <a:pt x="203625" y="0"/>
                  <a:pt x="244924" y="46727"/>
                  <a:pt x="244924" y="119692"/>
                </a:cubicBezTo>
                <a:cubicBezTo>
                  <a:pt x="244924" y="152400"/>
                  <a:pt x="237382" y="183312"/>
                  <a:pt x="225172" y="202362"/>
                </a:cubicBezTo>
                <a:lnTo>
                  <a:pt x="228045" y="202721"/>
                </a:lnTo>
                <a:cubicBezTo>
                  <a:pt x="257493" y="207753"/>
                  <a:pt x="279041" y="233632"/>
                  <a:pt x="279041" y="263825"/>
                </a:cubicBezTo>
                <a:lnTo>
                  <a:pt x="279041" y="281078"/>
                </a:lnTo>
                <a:cubicBezTo>
                  <a:pt x="279041" y="283234"/>
                  <a:pt x="277605" y="285391"/>
                  <a:pt x="274732" y="285391"/>
                </a:cubicBezTo>
                <a:cubicBezTo>
                  <a:pt x="272577" y="285391"/>
                  <a:pt x="270781" y="283234"/>
                  <a:pt x="270781" y="281078"/>
                </a:cubicBezTo>
                <a:lnTo>
                  <a:pt x="270781" y="263825"/>
                </a:lnTo>
                <a:cubicBezTo>
                  <a:pt x="270781" y="237946"/>
                  <a:pt x="251747" y="216020"/>
                  <a:pt x="226249" y="211347"/>
                </a:cubicBezTo>
                <a:lnTo>
                  <a:pt x="204702" y="207753"/>
                </a:lnTo>
                <a:cubicBezTo>
                  <a:pt x="199315" y="231835"/>
                  <a:pt x="156579" y="248729"/>
                  <a:pt x="143651" y="253401"/>
                </a:cubicBezTo>
                <a:lnTo>
                  <a:pt x="143651" y="281078"/>
                </a:lnTo>
                <a:cubicBezTo>
                  <a:pt x="143651" y="283234"/>
                  <a:pt x="141855" y="285391"/>
                  <a:pt x="139341" y="285391"/>
                </a:cubicBezTo>
                <a:cubicBezTo>
                  <a:pt x="137186" y="285391"/>
                  <a:pt x="135391" y="283234"/>
                  <a:pt x="135391" y="281078"/>
                </a:cubicBezTo>
                <a:lnTo>
                  <a:pt x="135391" y="253401"/>
                </a:lnTo>
                <a:cubicBezTo>
                  <a:pt x="122821" y="248729"/>
                  <a:pt x="79726" y="231835"/>
                  <a:pt x="74339" y="207753"/>
                </a:cubicBezTo>
                <a:lnTo>
                  <a:pt x="52792" y="211347"/>
                </a:lnTo>
                <a:cubicBezTo>
                  <a:pt x="27294" y="216020"/>
                  <a:pt x="8978" y="237946"/>
                  <a:pt x="8978" y="263825"/>
                </a:cubicBezTo>
                <a:lnTo>
                  <a:pt x="8978" y="281078"/>
                </a:lnTo>
                <a:cubicBezTo>
                  <a:pt x="8978" y="283234"/>
                  <a:pt x="6464" y="285391"/>
                  <a:pt x="4310" y="285391"/>
                </a:cubicBezTo>
                <a:cubicBezTo>
                  <a:pt x="2155" y="285391"/>
                  <a:pt x="0" y="283234"/>
                  <a:pt x="0" y="281078"/>
                </a:cubicBezTo>
                <a:lnTo>
                  <a:pt x="0" y="263825"/>
                </a:lnTo>
                <a:cubicBezTo>
                  <a:pt x="0" y="233632"/>
                  <a:pt x="21907" y="207753"/>
                  <a:pt x="51714" y="202721"/>
                </a:cubicBezTo>
                <a:lnTo>
                  <a:pt x="53869" y="202362"/>
                </a:lnTo>
                <a:cubicBezTo>
                  <a:pt x="41659" y="183312"/>
                  <a:pt x="34476" y="152400"/>
                  <a:pt x="34476" y="119692"/>
                </a:cubicBezTo>
                <a:cubicBezTo>
                  <a:pt x="34476" y="47805"/>
                  <a:pt x="76853" y="0"/>
                  <a:pt x="1393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15603091" y="7250627"/>
            <a:ext cx="13917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/>
          </a:p>
        </p:txBody>
      </p:sp>
      <p:sp>
        <p:nvSpPr>
          <p:cNvPr id="39" name="Google Shape;39;p1"/>
          <p:cNvSpPr/>
          <p:nvPr/>
        </p:nvSpPr>
        <p:spPr>
          <a:xfrm>
            <a:off x="19323770" y="4766335"/>
            <a:ext cx="1697982" cy="1853352"/>
          </a:xfrm>
          <a:custGeom>
            <a:rect b="b" l="l" r="r" t="t"/>
            <a:pathLst>
              <a:path extrusionOk="0" h="291740" w="267928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" name="Google Shape;40;p1"/>
          <p:cNvSpPr txBox="1"/>
          <p:nvPr/>
        </p:nvSpPr>
        <p:spPr>
          <a:xfrm>
            <a:off x="21005820" y="7205152"/>
            <a:ext cx="139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/>
          </a:p>
        </p:txBody>
      </p:sp>
      <p:graphicFrame>
        <p:nvGraphicFramePr>
          <p:cNvPr id="41" name="Google Shape;41;p1"/>
          <p:cNvGraphicFramePr/>
          <p:nvPr/>
        </p:nvGraphicFramePr>
        <p:xfrm>
          <a:off x="11932413" y="9152425"/>
          <a:ext cx="3819480" cy="3540819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42" name="Google Shape;42;p1"/>
          <p:cNvSpPr/>
          <p:nvPr/>
        </p:nvSpPr>
        <p:spPr>
          <a:xfrm>
            <a:off x="19323770" y="9697392"/>
            <a:ext cx="1697982" cy="1708273"/>
          </a:xfrm>
          <a:custGeom>
            <a:rect b="b" l="l" r="r" t="t"/>
            <a:pathLst>
              <a:path extrusionOk="0" h="290375" w="288565">
                <a:moveTo>
                  <a:pt x="147065" y="261900"/>
                </a:moveTo>
                <a:cubicBezTo>
                  <a:pt x="139864" y="261900"/>
                  <a:pt x="134103" y="267667"/>
                  <a:pt x="134103" y="274876"/>
                </a:cubicBezTo>
                <a:lnTo>
                  <a:pt x="134103" y="281724"/>
                </a:lnTo>
                <a:lnTo>
                  <a:pt x="269122" y="281724"/>
                </a:lnTo>
                <a:lnTo>
                  <a:pt x="269122" y="274876"/>
                </a:lnTo>
                <a:cubicBezTo>
                  <a:pt x="269122" y="267667"/>
                  <a:pt x="263361" y="261900"/>
                  <a:pt x="255800" y="261900"/>
                </a:cubicBezTo>
                <a:lnTo>
                  <a:pt x="251840" y="261900"/>
                </a:lnTo>
                <a:lnTo>
                  <a:pt x="151385" y="261900"/>
                </a:lnTo>
                <a:lnTo>
                  <a:pt x="147065" y="261900"/>
                </a:lnTo>
                <a:close/>
                <a:moveTo>
                  <a:pt x="184150" y="177198"/>
                </a:moveTo>
                <a:cubicBezTo>
                  <a:pt x="183430" y="218648"/>
                  <a:pt x="170468" y="242077"/>
                  <a:pt x="161467" y="253250"/>
                </a:cubicBezTo>
                <a:lnTo>
                  <a:pt x="241398" y="253250"/>
                </a:lnTo>
                <a:cubicBezTo>
                  <a:pt x="232757" y="242077"/>
                  <a:pt x="219795" y="218648"/>
                  <a:pt x="219075" y="177198"/>
                </a:cubicBezTo>
                <a:lnTo>
                  <a:pt x="184150" y="177198"/>
                </a:lnTo>
                <a:close/>
                <a:moveTo>
                  <a:pt x="184510" y="148364"/>
                </a:moveTo>
                <a:lnTo>
                  <a:pt x="184510" y="168548"/>
                </a:lnTo>
                <a:lnTo>
                  <a:pt x="218715" y="168548"/>
                </a:lnTo>
                <a:lnTo>
                  <a:pt x="218715" y="148364"/>
                </a:lnTo>
                <a:lnTo>
                  <a:pt x="184510" y="148364"/>
                </a:lnTo>
                <a:close/>
                <a:moveTo>
                  <a:pt x="115706" y="128810"/>
                </a:moveTo>
                <a:cubicBezTo>
                  <a:pt x="118251" y="128810"/>
                  <a:pt x="120068" y="130610"/>
                  <a:pt x="120068" y="133130"/>
                </a:cubicBezTo>
                <a:lnTo>
                  <a:pt x="120068" y="138890"/>
                </a:lnTo>
                <a:cubicBezTo>
                  <a:pt x="128067" y="139970"/>
                  <a:pt x="134610" y="145010"/>
                  <a:pt x="137519" y="152209"/>
                </a:cubicBezTo>
                <a:cubicBezTo>
                  <a:pt x="138609" y="154369"/>
                  <a:pt x="137519" y="156889"/>
                  <a:pt x="135338" y="157969"/>
                </a:cubicBezTo>
                <a:cubicBezTo>
                  <a:pt x="132793" y="158689"/>
                  <a:pt x="130248" y="157609"/>
                  <a:pt x="129521" y="155449"/>
                </a:cubicBezTo>
                <a:cubicBezTo>
                  <a:pt x="127339" y="150409"/>
                  <a:pt x="121886" y="147170"/>
                  <a:pt x="115706" y="147170"/>
                </a:cubicBezTo>
                <a:cubicBezTo>
                  <a:pt x="107344" y="147170"/>
                  <a:pt x="100800" y="152569"/>
                  <a:pt x="100800" y="159769"/>
                </a:cubicBezTo>
                <a:cubicBezTo>
                  <a:pt x="100800" y="165529"/>
                  <a:pt x="103345" y="172729"/>
                  <a:pt x="115706" y="172729"/>
                </a:cubicBezTo>
                <a:cubicBezTo>
                  <a:pt x="133156" y="172729"/>
                  <a:pt x="139337" y="183888"/>
                  <a:pt x="139337" y="194328"/>
                </a:cubicBezTo>
                <a:cubicBezTo>
                  <a:pt x="139337" y="204768"/>
                  <a:pt x="130975" y="213408"/>
                  <a:pt x="120068" y="215207"/>
                </a:cubicBezTo>
                <a:lnTo>
                  <a:pt x="120068" y="220967"/>
                </a:lnTo>
                <a:cubicBezTo>
                  <a:pt x="120068" y="223487"/>
                  <a:pt x="118251" y="225287"/>
                  <a:pt x="115706" y="225287"/>
                </a:cubicBezTo>
                <a:cubicBezTo>
                  <a:pt x="113161" y="225287"/>
                  <a:pt x="111343" y="223487"/>
                  <a:pt x="111343" y="220967"/>
                </a:cubicBezTo>
                <a:lnTo>
                  <a:pt x="111343" y="215207"/>
                </a:lnTo>
                <a:cubicBezTo>
                  <a:pt x="103345" y="214127"/>
                  <a:pt x="96801" y="209088"/>
                  <a:pt x="93893" y="201888"/>
                </a:cubicBezTo>
                <a:cubicBezTo>
                  <a:pt x="92802" y="199728"/>
                  <a:pt x="93893" y="197568"/>
                  <a:pt x="96074" y="196128"/>
                </a:cubicBezTo>
                <a:cubicBezTo>
                  <a:pt x="98255" y="195408"/>
                  <a:pt x="100800" y="196488"/>
                  <a:pt x="101891" y="198648"/>
                </a:cubicBezTo>
                <a:cubicBezTo>
                  <a:pt x="104072" y="203688"/>
                  <a:pt x="109525" y="206928"/>
                  <a:pt x="115706" y="206928"/>
                </a:cubicBezTo>
                <a:cubicBezTo>
                  <a:pt x="123704" y="206928"/>
                  <a:pt x="130248" y="201528"/>
                  <a:pt x="130248" y="194328"/>
                </a:cubicBezTo>
                <a:cubicBezTo>
                  <a:pt x="130248" y="188568"/>
                  <a:pt x="127703" y="181368"/>
                  <a:pt x="115706" y="181368"/>
                </a:cubicBezTo>
                <a:cubicBezTo>
                  <a:pt x="98255" y="181368"/>
                  <a:pt x="92075" y="170209"/>
                  <a:pt x="92075" y="159769"/>
                </a:cubicBezTo>
                <a:cubicBezTo>
                  <a:pt x="92075" y="149329"/>
                  <a:pt x="100437" y="140690"/>
                  <a:pt x="111343" y="138890"/>
                </a:cubicBezTo>
                <a:lnTo>
                  <a:pt x="111343" y="133130"/>
                </a:lnTo>
                <a:cubicBezTo>
                  <a:pt x="111343" y="130610"/>
                  <a:pt x="113161" y="128810"/>
                  <a:pt x="115706" y="128810"/>
                </a:cubicBezTo>
                <a:close/>
                <a:moveTo>
                  <a:pt x="175509" y="105112"/>
                </a:moveTo>
                <a:lnTo>
                  <a:pt x="186670" y="139713"/>
                </a:lnTo>
                <a:lnTo>
                  <a:pt x="216195" y="139713"/>
                </a:lnTo>
                <a:lnTo>
                  <a:pt x="227716" y="105112"/>
                </a:lnTo>
                <a:lnTo>
                  <a:pt x="175509" y="105112"/>
                </a:lnTo>
                <a:close/>
                <a:moveTo>
                  <a:pt x="201433" y="74835"/>
                </a:moveTo>
                <a:cubicBezTo>
                  <a:pt x="203953" y="74835"/>
                  <a:pt x="206113" y="76637"/>
                  <a:pt x="206113" y="79160"/>
                </a:cubicBezTo>
                <a:lnTo>
                  <a:pt x="206113" y="96461"/>
                </a:lnTo>
                <a:lnTo>
                  <a:pt x="233837" y="96461"/>
                </a:lnTo>
                <a:cubicBezTo>
                  <a:pt x="235277" y="96461"/>
                  <a:pt x="236718" y="97182"/>
                  <a:pt x="237438" y="98263"/>
                </a:cubicBezTo>
                <a:cubicBezTo>
                  <a:pt x="238518" y="99345"/>
                  <a:pt x="238518" y="100786"/>
                  <a:pt x="238158" y="102228"/>
                </a:cubicBezTo>
                <a:lnTo>
                  <a:pt x="225556" y="139713"/>
                </a:lnTo>
                <a:lnTo>
                  <a:pt x="233837" y="139713"/>
                </a:lnTo>
                <a:cubicBezTo>
                  <a:pt x="236358" y="139713"/>
                  <a:pt x="238518" y="141515"/>
                  <a:pt x="238518" y="144038"/>
                </a:cubicBezTo>
                <a:cubicBezTo>
                  <a:pt x="238518" y="146201"/>
                  <a:pt x="236358" y="148364"/>
                  <a:pt x="233837" y="148364"/>
                </a:cubicBezTo>
                <a:lnTo>
                  <a:pt x="227716" y="148364"/>
                </a:lnTo>
                <a:lnTo>
                  <a:pt x="227716" y="168548"/>
                </a:lnTo>
                <a:lnTo>
                  <a:pt x="233837" y="168548"/>
                </a:lnTo>
                <a:cubicBezTo>
                  <a:pt x="236358" y="168548"/>
                  <a:pt x="238518" y="170350"/>
                  <a:pt x="238518" y="172873"/>
                </a:cubicBezTo>
                <a:cubicBezTo>
                  <a:pt x="238518" y="175036"/>
                  <a:pt x="236358" y="177198"/>
                  <a:pt x="233837" y="177198"/>
                </a:cubicBezTo>
                <a:lnTo>
                  <a:pt x="227716" y="177198"/>
                </a:lnTo>
                <a:cubicBezTo>
                  <a:pt x="228797" y="228020"/>
                  <a:pt x="248959" y="248925"/>
                  <a:pt x="253640" y="253250"/>
                </a:cubicBezTo>
                <a:lnTo>
                  <a:pt x="255800" y="253250"/>
                </a:lnTo>
                <a:cubicBezTo>
                  <a:pt x="268042" y="253250"/>
                  <a:pt x="277764" y="262621"/>
                  <a:pt x="277764" y="274876"/>
                </a:cubicBezTo>
                <a:lnTo>
                  <a:pt x="277764" y="281724"/>
                </a:lnTo>
                <a:lnTo>
                  <a:pt x="284244" y="281724"/>
                </a:lnTo>
                <a:cubicBezTo>
                  <a:pt x="286765" y="281724"/>
                  <a:pt x="288565" y="283887"/>
                  <a:pt x="288565" y="286049"/>
                </a:cubicBezTo>
                <a:cubicBezTo>
                  <a:pt x="288565" y="288573"/>
                  <a:pt x="286765" y="290375"/>
                  <a:pt x="284244" y="290375"/>
                </a:cubicBezTo>
                <a:lnTo>
                  <a:pt x="118621" y="290375"/>
                </a:lnTo>
                <a:cubicBezTo>
                  <a:pt x="116460" y="290375"/>
                  <a:pt x="114300" y="288573"/>
                  <a:pt x="114300" y="286049"/>
                </a:cubicBezTo>
                <a:cubicBezTo>
                  <a:pt x="114300" y="283887"/>
                  <a:pt x="116460" y="281724"/>
                  <a:pt x="118621" y="281724"/>
                </a:cubicBezTo>
                <a:lnTo>
                  <a:pt x="125102" y="281724"/>
                </a:lnTo>
                <a:lnTo>
                  <a:pt x="125102" y="274876"/>
                </a:lnTo>
                <a:cubicBezTo>
                  <a:pt x="125102" y="262621"/>
                  <a:pt x="134823" y="253250"/>
                  <a:pt x="147065" y="253250"/>
                </a:cubicBezTo>
                <a:lnTo>
                  <a:pt x="149585" y="253250"/>
                </a:lnTo>
                <a:cubicBezTo>
                  <a:pt x="154266" y="248925"/>
                  <a:pt x="174429" y="227659"/>
                  <a:pt x="175509" y="177198"/>
                </a:cubicBezTo>
                <a:lnTo>
                  <a:pt x="169028" y="177198"/>
                </a:lnTo>
                <a:cubicBezTo>
                  <a:pt x="166868" y="177198"/>
                  <a:pt x="164707" y="175036"/>
                  <a:pt x="164707" y="172873"/>
                </a:cubicBezTo>
                <a:cubicBezTo>
                  <a:pt x="164707" y="170350"/>
                  <a:pt x="166868" y="168548"/>
                  <a:pt x="169028" y="168548"/>
                </a:cubicBezTo>
                <a:lnTo>
                  <a:pt x="175509" y="168548"/>
                </a:lnTo>
                <a:lnTo>
                  <a:pt x="175509" y="148364"/>
                </a:lnTo>
                <a:lnTo>
                  <a:pt x="169028" y="148364"/>
                </a:lnTo>
                <a:cubicBezTo>
                  <a:pt x="166868" y="148364"/>
                  <a:pt x="164707" y="146201"/>
                  <a:pt x="164707" y="144038"/>
                </a:cubicBezTo>
                <a:cubicBezTo>
                  <a:pt x="164707" y="141515"/>
                  <a:pt x="166868" y="139713"/>
                  <a:pt x="169028" y="139713"/>
                </a:cubicBezTo>
                <a:lnTo>
                  <a:pt x="177669" y="139713"/>
                </a:lnTo>
                <a:lnTo>
                  <a:pt x="165067" y="102228"/>
                </a:lnTo>
                <a:cubicBezTo>
                  <a:pt x="164707" y="100786"/>
                  <a:pt x="164707" y="99345"/>
                  <a:pt x="165427" y="98263"/>
                </a:cubicBezTo>
                <a:cubicBezTo>
                  <a:pt x="166508" y="97182"/>
                  <a:pt x="167948" y="96461"/>
                  <a:pt x="169028" y="96461"/>
                </a:cubicBezTo>
                <a:lnTo>
                  <a:pt x="197112" y="96461"/>
                </a:lnTo>
                <a:lnTo>
                  <a:pt x="197112" y="79160"/>
                </a:lnTo>
                <a:cubicBezTo>
                  <a:pt x="197112" y="76637"/>
                  <a:pt x="198912" y="74835"/>
                  <a:pt x="201433" y="74835"/>
                </a:cubicBezTo>
                <a:close/>
                <a:moveTo>
                  <a:pt x="83132" y="9408"/>
                </a:moveTo>
                <a:cubicBezTo>
                  <a:pt x="80613" y="8331"/>
                  <a:pt x="77374" y="9049"/>
                  <a:pt x="75215" y="10844"/>
                </a:cubicBezTo>
                <a:cubicBezTo>
                  <a:pt x="73415" y="12999"/>
                  <a:pt x="72695" y="15872"/>
                  <a:pt x="73415" y="18744"/>
                </a:cubicBezTo>
                <a:lnTo>
                  <a:pt x="89250" y="63273"/>
                </a:lnTo>
                <a:cubicBezTo>
                  <a:pt x="92129" y="66864"/>
                  <a:pt x="96448" y="69378"/>
                  <a:pt x="101846" y="71173"/>
                </a:cubicBezTo>
                <a:lnTo>
                  <a:pt x="97887" y="40650"/>
                </a:lnTo>
                <a:cubicBezTo>
                  <a:pt x="97887" y="38136"/>
                  <a:pt x="99327" y="35981"/>
                  <a:pt x="101846" y="35622"/>
                </a:cubicBezTo>
                <a:cubicBezTo>
                  <a:pt x="104365" y="35622"/>
                  <a:pt x="106524" y="37059"/>
                  <a:pt x="106524" y="39572"/>
                </a:cubicBezTo>
                <a:lnTo>
                  <a:pt x="110843" y="73328"/>
                </a:lnTo>
                <a:cubicBezTo>
                  <a:pt x="112642" y="73328"/>
                  <a:pt x="114442" y="73687"/>
                  <a:pt x="116241" y="73687"/>
                </a:cubicBezTo>
                <a:cubicBezTo>
                  <a:pt x="118041" y="73687"/>
                  <a:pt x="119840" y="73328"/>
                  <a:pt x="121639" y="73328"/>
                </a:cubicBezTo>
                <a:lnTo>
                  <a:pt x="125598" y="39572"/>
                </a:lnTo>
                <a:cubicBezTo>
                  <a:pt x="125958" y="37059"/>
                  <a:pt x="128117" y="35622"/>
                  <a:pt x="130636" y="35622"/>
                </a:cubicBezTo>
                <a:cubicBezTo>
                  <a:pt x="132796" y="35981"/>
                  <a:pt x="134955" y="38136"/>
                  <a:pt x="134235" y="40650"/>
                </a:cubicBezTo>
                <a:lnTo>
                  <a:pt x="130636" y="71173"/>
                </a:lnTo>
                <a:cubicBezTo>
                  <a:pt x="135675" y="69378"/>
                  <a:pt x="140353" y="66864"/>
                  <a:pt x="143232" y="63273"/>
                </a:cubicBezTo>
                <a:lnTo>
                  <a:pt x="158707" y="18744"/>
                </a:lnTo>
                <a:cubicBezTo>
                  <a:pt x="159787" y="15872"/>
                  <a:pt x="159067" y="12999"/>
                  <a:pt x="156907" y="10844"/>
                </a:cubicBezTo>
                <a:cubicBezTo>
                  <a:pt x="154748" y="9049"/>
                  <a:pt x="152229" y="8331"/>
                  <a:pt x="148990" y="9408"/>
                </a:cubicBezTo>
                <a:lnTo>
                  <a:pt x="128117" y="17308"/>
                </a:lnTo>
                <a:cubicBezTo>
                  <a:pt x="120560" y="20181"/>
                  <a:pt x="111922" y="20181"/>
                  <a:pt x="104005" y="17308"/>
                </a:cubicBezTo>
                <a:lnTo>
                  <a:pt x="83132" y="9408"/>
                </a:lnTo>
                <a:close/>
                <a:moveTo>
                  <a:pt x="86371" y="1149"/>
                </a:moveTo>
                <a:lnTo>
                  <a:pt x="107244" y="9049"/>
                </a:lnTo>
                <a:cubicBezTo>
                  <a:pt x="113002" y="11203"/>
                  <a:pt x="119480" y="11203"/>
                  <a:pt x="124878" y="9049"/>
                </a:cubicBezTo>
                <a:lnTo>
                  <a:pt x="146111" y="1149"/>
                </a:lnTo>
                <a:cubicBezTo>
                  <a:pt x="152229" y="-1365"/>
                  <a:pt x="158707" y="430"/>
                  <a:pt x="163025" y="4740"/>
                </a:cubicBezTo>
                <a:cubicBezTo>
                  <a:pt x="167704" y="9049"/>
                  <a:pt x="169143" y="15513"/>
                  <a:pt x="166984" y="21258"/>
                </a:cubicBezTo>
                <a:lnTo>
                  <a:pt x="152229" y="63991"/>
                </a:lnTo>
                <a:cubicBezTo>
                  <a:pt x="155468" y="66864"/>
                  <a:pt x="161226" y="71891"/>
                  <a:pt x="168064" y="79433"/>
                </a:cubicBezTo>
                <a:cubicBezTo>
                  <a:pt x="169503" y="81587"/>
                  <a:pt x="169503" y="84101"/>
                  <a:pt x="167704" y="85537"/>
                </a:cubicBezTo>
                <a:cubicBezTo>
                  <a:pt x="165545" y="87333"/>
                  <a:pt x="163025" y="87333"/>
                  <a:pt x="161586" y="85178"/>
                </a:cubicBezTo>
                <a:cubicBezTo>
                  <a:pt x="155468" y="78714"/>
                  <a:pt x="150790" y="74046"/>
                  <a:pt x="147551" y="71532"/>
                </a:cubicBezTo>
                <a:cubicBezTo>
                  <a:pt x="139993" y="78355"/>
                  <a:pt x="128837" y="82305"/>
                  <a:pt x="116241" y="82305"/>
                </a:cubicBezTo>
                <a:cubicBezTo>
                  <a:pt x="103645" y="82305"/>
                  <a:pt x="92129" y="78355"/>
                  <a:pt x="84931" y="71532"/>
                </a:cubicBezTo>
                <a:cubicBezTo>
                  <a:pt x="72336" y="82665"/>
                  <a:pt x="23752" y="130784"/>
                  <a:pt x="24472" y="217686"/>
                </a:cubicBezTo>
                <a:cubicBezTo>
                  <a:pt x="24472" y="230255"/>
                  <a:pt x="20873" y="243182"/>
                  <a:pt x="14035" y="254314"/>
                </a:cubicBezTo>
                <a:cubicBezTo>
                  <a:pt x="11876" y="258624"/>
                  <a:pt x="9357" y="266165"/>
                  <a:pt x="8997" y="276220"/>
                </a:cubicBezTo>
                <a:cubicBezTo>
                  <a:pt x="16914" y="280529"/>
                  <a:pt x="65138" y="280170"/>
                  <a:pt x="88890" y="279811"/>
                </a:cubicBezTo>
                <a:lnTo>
                  <a:pt x="99686" y="279811"/>
                </a:lnTo>
                <a:cubicBezTo>
                  <a:pt x="102206" y="279811"/>
                  <a:pt x="104005" y="281965"/>
                  <a:pt x="104005" y="284120"/>
                </a:cubicBezTo>
                <a:cubicBezTo>
                  <a:pt x="104005" y="286633"/>
                  <a:pt x="102206" y="288429"/>
                  <a:pt x="99686" y="288429"/>
                </a:cubicBezTo>
                <a:lnTo>
                  <a:pt x="88890" y="288788"/>
                </a:lnTo>
                <a:cubicBezTo>
                  <a:pt x="81333" y="288788"/>
                  <a:pt x="74495" y="288788"/>
                  <a:pt x="68017" y="288788"/>
                </a:cubicBezTo>
                <a:cubicBezTo>
                  <a:pt x="28070" y="288788"/>
                  <a:pt x="7917" y="287352"/>
                  <a:pt x="2159" y="281965"/>
                </a:cubicBezTo>
                <a:cubicBezTo>
                  <a:pt x="720" y="280170"/>
                  <a:pt x="0" y="278374"/>
                  <a:pt x="0" y="277297"/>
                </a:cubicBezTo>
                <a:cubicBezTo>
                  <a:pt x="0" y="267242"/>
                  <a:pt x="2519" y="256828"/>
                  <a:pt x="6838" y="250005"/>
                </a:cubicBezTo>
                <a:cubicBezTo>
                  <a:pt x="12596" y="239950"/>
                  <a:pt x="15835" y="228818"/>
                  <a:pt x="15475" y="217686"/>
                </a:cubicBezTo>
                <a:cubicBezTo>
                  <a:pt x="14755" y="123961"/>
                  <a:pt x="67657" y="74405"/>
                  <a:pt x="79893" y="63991"/>
                </a:cubicBezTo>
                <a:lnTo>
                  <a:pt x="65138" y="21258"/>
                </a:lnTo>
                <a:cubicBezTo>
                  <a:pt x="62979" y="15513"/>
                  <a:pt x="64778" y="9049"/>
                  <a:pt x="69457" y="4740"/>
                </a:cubicBezTo>
                <a:cubicBezTo>
                  <a:pt x="73775" y="430"/>
                  <a:pt x="80613" y="-1365"/>
                  <a:pt x="86371" y="11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20523030" y="12231579"/>
            <a:ext cx="20810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/>
          </a:p>
        </p:txBody>
      </p:sp>
      <p:pic>
        <p:nvPicPr>
          <p:cNvPr id="44" name="Google Shape;4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"/>
          <p:cNvSpPr/>
          <p:nvPr/>
        </p:nvSpPr>
        <p:spPr>
          <a:xfrm>
            <a:off x="1520825" y="762000"/>
            <a:ext cx="6857056" cy="3933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1520825" y="4891216"/>
            <a:ext cx="6857056" cy="3933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1520825" y="9020432"/>
            <a:ext cx="6857056" cy="39335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8588888" y="1914326"/>
            <a:ext cx="8438723" cy="76022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17238625" y="762000"/>
            <a:ext cx="5496300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2231296" y="1480317"/>
            <a:ext cx="2266564" cy="2496934"/>
          </a:xfrm>
          <a:custGeom>
            <a:rect b="b" l="l" r="r" t="t"/>
            <a:pathLst>
              <a:path extrusionOk="0" h="293326" w="266341">
                <a:moveTo>
                  <a:pt x="113281" y="145279"/>
                </a:moveTo>
                <a:lnTo>
                  <a:pt x="80147" y="229413"/>
                </a:lnTo>
                <a:lnTo>
                  <a:pt x="137051" y="215331"/>
                </a:lnTo>
                <a:cubicBezTo>
                  <a:pt x="137411" y="214969"/>
                  <a:pt x="137771" y="214969"/>
                  <a:pt x="138131" y="214969"/>
                </a:cubicBezTo>
                <a:cubicBezTo>
                  <a:pt x="138851" y="214969"/>
                  <a:pt x="139932" y="215331"/>
                  <a:pt x="141012" y="216053"/>
                </a:cubicBezTo>
                <a:cubicBezTo>
                  <a:pt x="142093" y="216775"/>
                  <a:pt x="142453" y="218219"/>
                  <a:pt x="142453" y="219303"/>
                </a:cubicBezTo>
                <a:lnTo>
                  <a:pt x="142813" y="266244"/>
                </a:lnTo>
                <a:lnTo>
                  <a:pt x="176307" y="182832"/>
                </a:lnTo>
                <a:lnTo>
                  <a:pt x="119403" y="196915"/>
                </a:lnTo>
                <a:cubicBezTo>
                  <a:pt x="118323" y="197276"/>
                  <a:pt x="116882" y="196915"/>
                  <a:pt x="115802" y="196554"/>
                </a:cubicBezTo>
                <a:cubicBezTo>
                  <a:pt x="114722" y="195471"/>
                  <a:pt x="114001" y="194026"/>
                  <a:pt x="114001" y="192943"/>
                </a:cubicBezTo>
                <a:lnTo>
                  <a:pt x="113281" y="145279"/>
                </a:lnTo>
                <a:close/>
                <a:moveTo>
                  <a:pt x="118323" y="118197"/>
                </a:moveTo>
                <a:cubicBezTo>
                  <a:pt x="120484" y="118558"/>
                  <a:pt x="121924" y="120364"/>
                  <a:pt x="121924" y="122530"/>
                </a:cubicBezTo>
                <a:lnTo>
                  <a:pt x="123005" y="186804"/>
                </a:lnTo>
                <a:lnTo>
                  <a:pt x="182790" y="172000"/>
                </a:lnTo>
                <a:cubicBezTo>
                  <a:pt x="184230" y="171639"/>
                  <a:pt x="186031" y="172000"/>
                  <a:pt x="187111" y="173444"/>
                </a:cubicBezTo>
                <a:cubicBezTo>
                  <a:pt x="188192" y="174888"/>
                  <a:pt x="188552" y="176333"/>
                  <a:pt x="187832" y="178138"/>
                </a:cubicBezTo>
                <a:lnTo>
                  <a:pt x="142453" y="290798"/>
                </a:lnTo>
                <a:cubicBezTo>
                  <a:pt x="142093" y="292243"/>
                  <a:pt x="140292" y="293326"/>
                  <a:pt x="138491" y="293326"/>
                </a:cubicBezTo>
                <a:cubicBezTo>
                  <a:pt x="138131" y="293326"/>
                  <a:pt x="137771" y="293326"/>
                  <a:pt x="137411" y="293326"/>
                </a:cubicBezTo>
                <a:cubicBezTo>
                  <a:pt x="135250" y="292965"/>
                  <a:pt x="133809" y="291160"/>
                  <a:pt x="133809" y="288993"/>
                </a:cubicBezTo>
                <a:lnTo>
                  <a:pt x="133809" y="225080"/>
                </a:lnTo>
                <a:lnTo>
                  <a:pt x="73664" y="240246"/>
                </a:lnTo>
                <a:cubicBezTo>
                  <a:pt x="72224" y="240607"/>
                  <a:pt x="70423" y="239885"/>
                  <a:pt x="69343" y="238801"/>
                </a:cubicBezTo>
                <a:cubicBezTo>
                  <a:pt x="68262" y="237357"/>
                  <a:pt x="68262" y="235913"/>
                  <a:pt x="68622" y="234468"/>
                </a:cubicBezTo>
                <a:lnTo>
                  <a:pt x="113641" y="120725"/>
                </a:lnTo>
                <a:cubicBezTo>
                  <a:pt x="114361" y="118919"/>
                  <a:pt x="116162" y="117475"/>
                  <a:pt x="118323" y="118197"/>
                </a:cubicBezTo>
                <a:close/>
                <a:moveTo>
                  <a:pt x="188768" y="82045"/>
                </a:moveTo>
                <a:cubicBezTo>
                  <a:pt x="175481" y="82045"/>
                  <a:pt x="163988" y="90343"/>
                  <a:pt x="159320" y="101888"/>
                </a:cubicBezTo>
                <a:cubicBezTo>
                  <a:pt x="168657" y="110547"/>
                  <a:pt x="174762" y="123536"/>
                  <a:pt x="174762" y="137247"/>
                </a:cubicBezTo>
                <a:cubicBezTo>
                  <a:pt x="174762" y="138329"/>
                  <a:pt x="174762" y="139411"/>
                  <a:pt x="174762" y="140133"/>
                </a:cubicBezTo>
                <a:cubicBezTo>
                  <a:pt x="197029" y="139050"/>
                  <a:pt x="216063" y="155647"/>
                  <a:pt x="218217" y="177655"/>
                </a:cubicBezTo>
                <a:lnTo>
                  <a:pt x="231146" y="177655"/>
                </a:lnTo>
                <a:cubicBezTo>
                  <a:pt x="245871" y="177655"/>
                  <a:pt x="257722" y="165749"/>
                  <a:pt x="257722" y="150957"/>
                </a:cubicBezTo>
                <a:cubicBezTo>
                  <a:pt x="257722" y="134721"/>
                  <a:pt x="242638" y="121372"/>
                  <a:pt x="225759" y="124980"/>
                </a:cubicBezTo>
                <a:cubicBezTo>
                  <a:pt x="224323" y="125340"/>
                  <a:pt x="222886" y="124980"/>
                  <a:pt x="221809" y="123897"/>
                </a:cubicBezTo>
                <a:cubicBezTo>
                  <a:pt x="220731" y="122815"/>
                  <a:pt x="220372" y="121372"/>
                  <a:pt x="220372" y="119928"/>
                </a:cubicBezTo>
                <a:cubicBezTo>
                  <a:pt x="221090" y="117764"/>
                  <a:pt x="221090" y="115959"/>
                  <a:pt x="221090" y="114155"/>
                </a:cubicBezTo>
                <a:cubicBezTo>
                  <a:pt x="221090" y="96116"/>
                  <a:pt x="206725" y="82045"/>
                  <a:pt x="188768" y="82045"/>
                </a:cubicBezTo>
                <a:close/>
                <a:moveTo>
                  <a:pt x="188768" y="73025"/>
                </a:moveTo>
                <a:cubicBezTo>
                  <a:pt x="211753" y="73025"/>
                  <a:pt x="230069" y="91425"/>
                  <a:pt x="230069" y="114155"/>
                </a:cubicBezTo>
                <a:cubicBezTo>
                  <a:pt x="230069" y="114516"/>
                  <a:pt x="230069" y="115238"/>
                  <a:pt x="230069" y="115599"/>
                </a:cubicBezTo>
                <a:cubicBezTo>
                  <a:pt x="249821" y="114877"/>
                  <a:pt x="266341" y="131113"/>
                  <a:pt x="266341" y="150957"/>
                </a:cubicBezTo>
                <a:cubicBezTo>
                  <a:pt x="266341" y="170800"/>
                  <a:pt x="250539" y="186675"/>
                  <a:pt x="231146" y="186675"/>
                </a:cubicBezTo>
                <a:lnTo>
                  <a:pt x="218217" y="186675"/>
                </a:lnTo>
                <a:cubicBezTo>
                  <a:pt x="216063" y="204715"/>
                  <a:pt x="203134" y="219508"/>
                  <a:pt x="185177" y="223116"/>
                </a:cubicBezTo>
                <a:cubicBezTo>
                  <a:pt x="182663" y="223476"/>
                  <a:pt x="180508" y="221672"/>
                  <a:pt x="179790" y="219508"/>
                </a:cubicBezTo>
                <a:cubicBezTo>
                  <a:pt x="179431" y="216982"/>
                  <a:pt x="181227" y="214817"/>
                  <a:pt x="183381" y="214096"/>
                </a:cubicBezTo>
                <a:cubicBezTo>
                  <a:pt x="198824" y="211209"/>
                  <a:pt x="209598" y="197499"/>
                  <a:pt x="209598" y="181985"/>
                </a:cubicBezTo>
                <a:cubicBezTo>
                  <a:pt x="209598" y="161781"/>
                  <a:pt x="191282" y="145545"/>
                  <a:pt x="170453" y="149874"/>
                </a:cubicBezTo>
                <a:cubicBezTo>
                  <a:pt x="169016" y="150235"/>
                  <a:pt x="167580" y="149874"/>
                  <a:pt x="166502" y="148792"/>
                </a:cubicBezTo>
                <a:cubicBezTo>
                  <a:pt x="165425" y="147710"/>
                  <a:pt x="165066" y="146266"/>
                  <a:pt x="165066" y="144823"/>
                </a:cubicBezTo>
                <a:cubicBezTo>
                  <a:pt x="165784" y="142298"/>
                  <a:pt x="165784" y="139772"/>
                  <a:pt x="165784" y="137247"/>
                </a:cubicBezTo>
                <a:cubicBezTo>
                  <a:pt x="165784" y="115599"/>
                  <a:pt x="148186" y="97920"/>
                  <a:pt x="126279" y="97920"/>
                </a:cubicBezTo>
                <a:cubicBezTo>
                  <a:pt x="106527" y="97920"/>
                  <a:pt x="89648" y="112712"/>
                  <a:pt x="87134" y="132195"/>
                </a:cubicBezTo>
                <a:cubicBezTo>
                  <a:pt x="87134" y="133999"/>
                  <a:pt x="86057" y="135443"/>
                  <a:pt x="84261" y="135803"/>
                </a:cubicBezTo>
                <a:cubicBezTo>
                  <a:pt x="82824" y="136525"/>
                  <a:pt x="81029" y="136164"/>
                  <a:pt x="79951" y="135082"/>
                </a:cubicBezTo>
                <a:cubicBezTo>
                  <a:pt x="76001" y="131835"/>
                  <a:pt x="71332" y="129670"/>
                  <a:pt x="66304" y="129670"/>
                </a:cubicBezTo>
                <a:cubicBezTo>
                  <a:pt x="55171" y="129670"/>
                  <a:pt x="46551" y="139050"/>
                  <a:pt x="46551" y="149874"/>
                </a:cubicBezTo>
                <a:cubicBezTo>
                  <a:pt x="46551" y="153482"/>
                  <a:pt x="47270" y="156729"/>
                  <a:pt x="49065" y="159616"/>
                </a:cubicBezTo>
                <a:cubicBezTo>
                  <a:pt x="49784" y="161059"/>
                  <a:pt x="49784" y="162502"/>
                  <a:pt x="49065" y="163945"/>
                </a:cubicBezTo>
                <a:cubicBezTo>
                  <a:pt x="48706" y="165028"/>
                  <a:pt x="47270" y="166110"/>
                  <a:pt x="45833" y="166110"/>
                </a:cubicBezTo>
                <a:cubicBezTo>
                  <a:pt x="34341" y="168636"/>
                  <a:pt x="26081" y="178738"/>
                  <a:pt x="26081" y="190283"/>
                </a:cubicBezTo>
                <a:cubicBezTo>
                  <a:pt x="26081" y="203633"/>
                  <a:pt x="37214" y="214817"/>
                  <a:pt x="50502" y="214817"/>
                </a:cubicBezTo>
                <a:lnTo>
                  <a:pt x="63790" y="214817"/>
                </a:lnTo>
                <a:cubicBezTo>
                  <a:pt x="66663" y="214817"/>
                  <a:pt x="68459" y="216982"/>
                  <a:pt x="68459" y="219147"/>
                </a:cubicBezTo>
                <a:cubicBezTo>
                  <a:pt x="68459" y="221672"/>
                  <a:pt x="66663" y="223476"/>
                  <a:pt x="63790" y="223476"/>
                </a:cubicBezTo>
                <a:lnTo>
                  <a:pt x="50502" y="223476"/>
                </a:lnTo>
                <a:cubicBezTo>
                  <a:pt x="32545" y="223476"/>
                  <a:pt x="17462" y="208684"/>
                  <a:pt x="17462" y="190283"/>
                </a:cubicBezTo>
                <a:cubicBezTo>
                  <a:pt x="17462" y="176212"/>
                  <a:pt x="26081" y="163945"/>
                  <a:pt x="39010" y="158894"/>
                </a:cubicBezTo>
                <a:cubicBezTo>
                  <a:pt x="37932" y="156008"/>
                  <a:pt x="37214" y="153121"/>
                  <a:pt x="37214" y="149874"/>
                </a:cubicBezTo>
                <a:cubicBezTo>
                  <a:pt x="37214" y="133999"/>
                  <a:pt x="50502" y="121011"/>
                  <a:pt x="66304" y="121011"/>
                </a:cubicBezTo>
                <a:cubicBezTo>
                  <a:pt x="70973" y="121011"/>
                  <a:pt x="75642" y="122093"/>
                  <a:pt x="79951" y="124258"/>
                </a:cubicBezTo>
                <a:cubicBezTo>
                  <a:pt x="85338" y="103692"/>
                  <a:pt x="104372" y="89261"/>
                  <a:pt x="126279" y="89261"/>
                </a:cubicBezTo>
                <a:cubicBezTo>
                  <a:pt x="135976" y="89261"/>
                  <a:pt x="144595" y="91786"/>
                  <a:pt x="152137" y="96116"/>
                </a:cubicBezTo>
                <a:cubicBezTo>
                  <a:pt x="158601" y="82766"/>
                  <a:pt x="172608" y="73025"/>
                  <a:pt x="188768" y="73025"/>
                </a:cubicBezTo>
                <a:close/>
                <a:moveTo>
                  <a:pt x="107731" y="0"/>
                </a:moveTo>
                <a:cubicBezTo>
                  <a:pt x="133312" y="0"/>
                  <a:pt x="155290" y="17679"/>
                  <a:pt x="161416" y="41491"/>
                </a:cubicBezTo>
                <a:cubicBezTo>
                  <a:pt x="166820" y="38966"/>
                  <a:pt x="172225" y="37522"/>
                  <a:pt x="177989" y="37522"/>
                </a:cubicBezTo>
                <a:cubicBezTo>
                  <a:pt x="193843" y="37522"/>
                  <a:pt x="207534" y="48707"/>
                  <a:pt x="210417" y="64582"/>
                </a:cubicBezTo>
                <a:cubicBezTo>
                  <a:pt x="210777" y="66747"/>
                  <a:pt x="208975" y="69272"/>
                  <a:pt x="206814" y="69633"/>
                </a:cubicBezTo>
                <a:cubicBezTo>
                  <a:pt x="204292" y="69994"/>
                  <a:pt x="202130" y="68551"/>
                  <a:pt x="201409" y="66025"/>
                </a:cubicBezTo>
                <a:cubicBezTo>
                  <a:pt x="199608" y="54480"/>
                  <a:pt x="189519" y="46182"/>
                  <a:pt x="177989" y="46182"/>
                </a:cubicBezTo>
                <a:cubicBezTo>
                  <a:pt x="171864" y="46182"/>
                  <a:pt x="166099" y="48707"/>
                  <a:pt x="161416" y="52676"/>
                </a:cubicBezTo>
                <a:cubicBezTo>
                  <a:pt x="160335" y="53758"/>
                  <a:pt x="158533" y="54119"/>
                  <a:pt x="157092" y="53397"/>
                </a:cubicBezTo>
                <a:cubicBezTo>
                  <a:pt x="155290" y="53037"/>
                  <a:pt x="154210" y="51593"/>
                  <a:pt x="154210" y="49789"/>
                </a:cubicBezTo>
                <a:cubicBezTo>
                  <a:pt x="151327" y="26699"/>
                  <a:pt x="131150" y="8659"/>
                  <a:pt x="107731" y="8659"/>
                </a:cubicBezTo>
                <a:cubicBezTo>
                  <a:pt x="81429" y="8659"/>
                  <a:pt x="60530" y="29946"/>
                  <a:pt x="60530" y="55923"/>
                </a:cubicBezTo>
                <a:cubicBezTo>
                  <a:pt x="60530" y="58809"/>
                  <a:pt x="60530" y="61696"/>
                  <a:pt x="61251" y="64943"/>
                </a:cubicBezTo>
                <a:cubicBezTo>
                  <a:pt x="61611" y="66386"/>
                  <a:pt x="61251" y="67829"/>
                  <a:pt x="59810" y="68912"/>
                </a:cubicBezTo>
                <a:cubicBezTo>
                  <a:pt x="59089" y="69994"/>
                  <a:pt x="57648" y="70355"/>
                  <a:pt x="55847" y="69994"/>
                </a:cubicBezTo>
                <a:cubicBezTo>
                  <a:pt x="30625" y="64582"/>
                  <a:pt x="9007" y="84065"/>
                  <a:pt x="9007" y="107877"/>
                </a:cubicBezTo>
                <a:cubicBezTo>
                  <a:pt x="9007" y="121949"/>
                  <a:pt x="16574" y="135298"/>
                  <a:pt x="29184" y="142153"/>
                </a:cubicBezTo>
                <a:cubicBezTo>
                  <a:pt x="31346" y="143235"/>
                  <a:pt x="32067" y="146122"/>
                  <a:pt x="30625" y="147926"/>
                </a:cubicBezTo>
                <a:cubicBezTo>
                  <a:pt x="30265" y="149730"/>
                  <a:pt x="28464" y="150451"/>
                  <a:pt x="27022" y="150451"/>
                </a:cubicBezTo>
                <a:cubicBezTo>
                  <a:pt x="26302" y="150451"/>
                  <a:pt x="25581" y="150091"/>
                  <a:pt x="24861" y="149730"/>
                </a:cubicBezTo>
                <a:cubicBezTo>
                  <a:pt x="9368" y="141431"/>
                  <a:pt x="0" y="125196"/>
                  <a:pt x="0" y="107877"/>
                </a:cubicBezTo>
                <a:cubicBezTo>
                  <a:pt x="0" y="80457"/>
                  <a:pt x="23419" y="58088"/>
                  <a:pt x="51883" y="60253"/>
                </a:cubicBezTo>
                <a:cubicBezTo>
                  <a:pt x="51523" y="58809"/>
                  <a:pt x="51523" y="57727"/>
                  <a:pt x="51523" y="55923"/>
                </a:cubicBezTo>
                <a:cubicBezTo>
                  <a:pt x="51523" y="25255"/>
                  <a:pt x="76745" y="0"/>
                  <a:pt x="1077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2231296" y="9853934"/>
            <a:ext cx="2266564" cy="2266564"/>
          </a:xfrm>
          <a:custGeom>
            <a:rect b="b" l="l" r="r" t="t"/>
            <a:pathLst>
              <a:path extrusionOk="0" h="288564" w="288565">
                <a:moveTo>
                  <a:pt x="246679" y="189838"/>
                </a:moveTo>
                <a:cubicBezTo>
                  <a:pt x="241362" y="189838"/>
                  <a:pt x="237462" y="193737"/>
                  <a:pt x="237462" y="199054"/>
                </a:cubicBezTo>
                <a:cubicBezTo>
                  <a:pt x="237462" y="204017"/>
                  <a:pt x="241362" y="208271"/>
                  <a:pt x="246679" y="208271"/>
                </a:cubicBezTo>
                <a:cubicBezTo>
                  <a:pt x="251996" y="208271"/>
                  <a:pt x="255895" y="204017"/>
                  <a:pt x="255895" y="199054"/>
                </a:cubicBezTo>
                <a:cubicBezTo>
                  <a:pt x="255895" y="193737"/>
                  <a:pt x="251996" y="189838"/>
                  <a:pt x="246679" y="189838"/>
                </a:cubicBezTo>
                <a:close/>
                <a:moveTo>
                  <a:pt x="246679" y="180975"/>
                </a:moveTo>
                <a:cubicBezTo>
                  <a:pt x="256250" y="180975"/>
                  <a:pt x="264758" y="188774"/>
                  <a:pt x="264758" y="199054"/>
                </a:cubicBezTo>
                <a:cubicBezTo>
                  <a:pt x="264758" y="208980"/>
                  <a:pt x="256250" y="217134"/>
                  <a:pt x="246679" y="217134"/>
                </a:cubicBezTo>
                <a:cubicBezTo>
                  <a:pt x="236753" y="217134"/>
                  <a:pt x="228600" y="208980"/>
                  <a:pt x="228600" y="199054"/>
                </a:cubicBezTo>
                <a:cubicBezTo>
                  <a:pt x="228600" y="188774"/>
                  <a:pt x="236753" y="180975"/>
                  <a:pt x="246679" y="180975"/>
                </a:cubicBezTo>
                <a:close/>
                <a:moveTo>
                  <a:pt x="198873" y="141941"/>
                </a:moveTo>
                <a:cubicBezTo>
                  <a:pt x="193504" y="141941"/>
                  <a:pt x="189566" y="145879"/>
                  <a:pt x="189566" y="151249"/>
                </a:cubicBezTo>
                <a:cubicBezTo>
                  <a:pt x="189566" y="156618"/>
                  <a:pt x="193504" y="160914"/>
                  <a:pt x="198873" y="160914"/>
                </a:cubicBezTo>
                <a:cubicBezTo>
                  <a:pt x="203885" y="160914"/>
                  <a:pt x="208538" y="156618"/>
                  <a:pt x="208538" y="151249"/>
                </a:cubicBezTo>
                <a:cubicBezTo>
                  <a:pt x="208538" y="145879"/>
                  <a:pt x="203885" y="141941"/>
                  <a:pt x="198873" y="141941"/>
                </a:cubicBezTo>
                <a:close/>
                <a:moveTo>
                  <a:pt x="258381" y="135511"/>
                </a:moveTo>
                <a:cubicBezTo>
                  <a:pt x="260189" y="133350"/>
                  <a:pt x="262721" y="133350"/>
                  <a:pt x="264530" y="135511"/>
                </a:cubicBezTo>
                <a:cubicBezTo>
                  <a:pt x="266338" y="136952"/>
                  <a:pt x="266338" y="139833"/>
                  <a:pt x="264530" y="141634"/>
                </a:cubicBezTo>
                <a:lnTo>
                  <a:pt x="188571" y="217274"/>
                </a:lnTo>
                <a:cubicBezTo>
                  <a:pt x="187486" y="217995"/>
                  <a:pt x="186762" y="218715"/>
                  <a:pt x="185316" y="218715"/>
                </a:cubicBezTo>
                <a:cubicBezTo>
                  <a:pt x="184230" y="218715"/>
                  <a:pt x="183507" y="217995"/>
                  <a:pt x="182060" y="217274"/>
                </a:cubicBezTo>
                <a:cubicBezTo>
                  <a:pt x="180975" y="215473"/>
                  <a:pt x="180975" y="212952"/>
                  <a:pt x="182060" y="211151"/>
                </a:cubicBezTo>
                <a:lnTo>
                  <a:pt x="258381" y="135511"/>
                </a:lnTo>
                <a:close/>
                <a:moveTo>
                  <a:pt x="198873" y="133350"/>
                </a:moveTo>
                <a:cubicBezTo>
                  <a:pt x="208896" y="133350"/>
                  <a:pt x="217129" y="141583"/>
                  <a:pt x="217129" y="151249"/>
                </a:cubicBezTo>
                <a:cubicBezTo>
                  <a:pt x="217129" y="161272"/>
                  <a:pt x="208896" y="169505"/>
                  <a:pt x="198873" y="169505"/>
                </a:cubicBezTo>
                <a:cubicBezTo>
                  <a:pt x="189208" y="169505"/>
                  <a:pt x="180975" y="161272"/>
                  <a:pt x="180975" y="151249"/>
                </a:cubicBezTo>
                <a:cubicBezTo>
                  <a:pt x="180975" y="141583"/>
                  <a:pt x="189208" y="133350"/>
                  <a:pt x="198873" y="133350"/>
                </a:cubicBezTo>
                <a:close/>
                <a:moveTo>
                  <a:pt x="166231" y="119754"/>
                </a:moveTo>
                <a:lnTo>
                  <a:pt x="166231" y="253576"/>
                </a:lnTo>
                <a:lnTo>
                  <a:pt x="201852" y="233737"/>
                </a:lnTo>
                <a:cubicBezTo>
                  <a:pt x="202571" y="233377"/>
                  <a:pt x="203291" y="233377"/>
                  <a:pt x="204011" y="233377"/>
                </a:cubicBezTo>
                <a:lnTo>
                  <a:pt x="279570" y="233377"/>
                </a:lnTo>
                <a:lnTo>
                  <a:pt x="279570" y="119754"/>
                </a:lnTo>
                <a:lnTo>
                  <a:pt x="166231" y="119754"/>
                </a:lnTo>
                <a:close/>
                <a:moveTo>
                  <a:pt x="8995" y="73223"/>
                </a:moveTo>
                <a:lnTo>
                  <a:pt x="8995" y="233377"/>
                </a:lnTo>
                <a:lnTo>
                  <a:pt x="138526" y="233377"/>
                </a:lnTo>
                <a:cubicBezTo>
                  <a:pt x="140684" y="233377"/>
                  <a:pt x="143203" y="235180"/>
                  <a:pt x="143203" y="237705"/>
                </a:cubicBezTo>
                <a:cubicBezTo>
                  <a:pt x="143203" y="239869"/>
                  <a:pt x="140684" y="242033"/>
                  <a:pt x="138526" y="242033"/>
                </a:cubicBezTo>
                <a:lnTo>
                  <a:pt x="8995" y="242033"/>
                </a:lnTo>
                <a:lnTo>
                  <a:pt x="8995" y="266922"/>
                </a:lnTo>
                <a:cubicBezTo>
                  <a:pt x="8995" y="274497"/>
                  <a:pt x="14752" y="279908"/>
                  <a:pt x="22308" y="279908"/>
                </a:cubicBezTo>
                <a:lnTo>
                  <a:pt x="208328" y="279908"/>
                </a:lnTo>
                <a:cubicBezTo>
                  <a:pt x="215524" y="279908"/>
                  <a:pt x="221641" y="274497"/>
                  <a:pt x="221641" y="266922"/>
                </a:cubicBezTo>
                <a:lnTo>
                  <a:pt x="221641" y="242033"/>
                </a:lnTo>
                <a:lnTo>
                  <a:pt x="205450" y="242033"/>
                </a:lnTo>
                <a:lnTo>
                  <a:pt x="163712" y="264758"/>
                </a:lnTo>
                <a:cubicBezTo>
                  <a:pt x="163352" y="264758"/>
                  <a:pt x="162633" y="265479"/>
                  <a:pt x="161913" y="265479"/>
                </a:cubicBezTo>
                <a:cubicBezTo>
                  <a:pt x="160834" y="265479"/>
                  <a:pt x="160114" y="264758"/>
                  <a:pt x="159394" y="264758"/>
                </a:cubicBezTo>
                <a:cubicBezTo>
                  <a:pt x="158315" y="263676"/>
                  <a:pt x="157236" y="262594"/>
                  <a:pt x="157236" y="260790"/>
                </a:cubicBezTo>
                <a:lnTo>
                  <a:pt x="157236" y="115065"/>
                </a:lnTo>
                <a:cubicBezTo>
                  <a:pt x="157236" y="112540"/>
                  <a:pt x="159394" y="111097"/>
                  <a:pt x="161913" y="111097"/>
                </a:cubicBezTo>
                <a:lnTo>
                  <a:pt x="221641" y="111097"/>
                </a:lnTo>
                <a:lnTo>
                  <a:pt x="221641" y="73223"/>
                </a:lnTo>
                <a:lnTo>
                  <a:pt x="178464" y="73223"/>
                </a:lnTo>
                <a:lnTo>
                  <a:pt x="178464" y="91980"/>
                </a:lnTo>
                <a:cubicBezTo>
                  <a:pt x="178464" y="94144"/>
                  <a:pt x="177025" y="96308"/>
                  <a:pt x="174147" y="96308"/>
                </a:cubicBezTo>
                <a:cubicBezTo>
                  <a:pt x="171628" y="96308"/>
                  <a:pt x="169469" y="94144"/>
                  <a:pt x="169469" y="91980"/>
                </a:cubicBezTo>
                <a:lnTo>
                  <a:pt x="169469" y="73223"/>
                </a:lnTo>
                <a:lnTo>
                  <a:pt x="61887" y="73223"/>
                </a:lnTo>
                <a:lnTo>
                  <a:pt x="61887" y="91980"/>
                </a:lnTo>
                <a:cubicBezTo>
                  <a:pt x="61887" y="94144"/>
                  <a:pt x="60448" y="96308"/>
                  <a:pt x="57929" y="96308"/>
                </a:cubicBezTo>
                <a:cubicBezTo>
                  <a:pt x="55410" y="96308"/>
                  <a:pt x="53611" y="94144"/>
                  <a:pt x="53611" y="91980"/>
                </a:cubicBezTo>
                <a:lnTo>
                  <a:pt x="53611" y="73223"/>
                </a:lnTo>
                <a:lnTo>
                  <a:pt x="8995" y="73223"/>
                </a:lnTo>
                <a:close/>
                <a:moveTo>
                  <a:pt x="115858" y="8657"/>
                </a:moveTo>
                <a:cubicBezTo>
                  <a:pt x="86354" y="8657"/>
                  <a:pt x="61887" y="33185"/>
                  <a:pt x="61887" y="62402"/>
                </a:cubicBezTo>
                <a:lnTo>
                  <a:pt x="61887" y="64205"/>
                </a:lnTo>
                <a:lnTo>
                  <a:pt x="169469" y="64205"/>
                </a:lnTo>
                <a:lnTo>
                  <a:pt x="169469" y="62402"/>
                </a:lnTo>
                <a:cubicBezTo>
                  <a:pt x="169469" y="33185"/>
                  <a:pt x="145362" y="8657"/>
                  <a:pt x="115858" y="8657"/>
                </a:cubicBezTo>
                <a:close/>
                <a:moveTo>
                  <a:pt x="115858" y="0"/>
                </a:moveTo>
                <a:cubicBezTo>
                  <a:pt x="150399" y="0"/>
                  <a:pt x="178464" y="28135"/>
                  <a:pt x="178464" y="62402"/>
                </a:cubicBezTo>
                <a:lnTo>
                  <a:pt x="178464" y="64205"/>
                </a:lnTo>
                <a:lnTo>
                  <a:pt x="225599" y="64205"/>
                </a:lnTo>
                <a:cubicBezTo>
                  <a:pt x="228118" y="64205"/>
                  <a:pt x="230277" y="66009"/>
                  <a:pt x="230277" y="68534"/>
                </a:cubicBezTo>
                <a:lnTo>
                  <a:pt x="230277" y="111097"/>
                </a:lnTo>
                <a:lnTo>
                  <a:pt x="283888" y="111097"/>
                </a:lnTo>
                <a:cubicBezTo>
                  <a:pt x="286406" y="111097"/>
                  <a:pt x="288565" y="112540"/>
                  <a:pt x="288565" y="115065"/>
                </a:cubicBezTo>
                <a:lnTo>
                  <a:pt x="288565" y="237705"/>
                </a:lnTo>
                <a:cubicBezTo>
                  <a:pt x="288565" y="239869"/>
                  <a:pt x="286406" y="242033"/>
                  <a:pt x="283888" y="242033"/>
                </a:cubicBezTo>
                <a:lnTo>
                  <a:pt x="230277" y="242033"/>
                </a:lnTo>
                <a:lnTo>
                  <a:pt x="230277" y="266922"/>
                </a:lnTo>
                <a:cubicBezTo>
                  <a:pt x="230277" y="278825"/>
                  <a:pt x="220562" y="288564"/>
                  <a:pt x="208328" y="288564"/>
                </a:cubicBezTo>
                <a:lnTo>
                  <a:pt x="22308" y="288564"/>
                </a:lnTo>
                <a:cubicBezTo>
                  <a:pt x="10075" y="288564"/>
                  <a:pt x="0" y="278825"/>
                  <a:pt x="0" y="266922"/>
                </a:cubicBezTo>
                <a:lnTo>
                  <a:pt x="0" y="68534"/>
                </a:lnTo>
                <a:cubicBezTo>
                  <a:pt x="0" y="66009"/>
                  <a:pt x="2519" y="64205"/>
                  <a:pt x="4677" y="64205"/>
                </a:cubicBezTo>
                <a:lnTo>
                  <a:pt x="53611" y="64205"/>
                </a:lnTo>
                <a:lnTo>
                  <a:pt x="53611" y="62402"/>
                </a:lnTo>
                <a:cubicBezTo>
                  <a:pt x="53611" y="28135"/>
                  <a:pt x="81676" y="0"/>
                  <a:pt x="1158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8" name="Google Shape;508;p10"/>
          <p:cNvSpPr txBox="1"/>
          <p:nvPr/>
        </p:nvSpPr>
        <p:spPr>
          <a:xfrm>
            <a:off x="2497995" y="5854924"/>
            <a:ext cx="173316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509" name="Google Shape;509;p10"/>
          <p:cNvSpPr txBox="1"/>
          <p:nvPr/>
        </p:nvSpPr>
        <p:spPr>
          <a:xfrm>
            <a:off x="2292810" y="7276300"/>
            <a:ext cx="21435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OCTOBER</a:t>
            </a:r>
            <a:endParaRPr/>
          </a:p>
        </p:txBody>
      </p:sp>
      <p:sp>
        <p:nvSpPr>
          <p:cNvPr id="510" name="Google Shape;510;p10"/>
          <p:cNvSpPr txBox="1"/>
          <p:nvPr/>
        </p:nvSpPr>
        <p:spPr>
          <a:xfrm>
            <a:off x="4949353" y="1914326"/>
            <a:ext cx="221727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26 ºC</a:t>
            </a:r>
            <a:endParaRPr/>
          </a:p>
        </p:txBody>
      </p:sp>
      <p:sp>
        <p:nvSpPr>
          <p:cNvPr id="511" name="Google Shape;511;p10"/>
          <p:cNvSpPr txBox="1"/>
          <p:nvPr/>
        </p:nvSpPr>
        <p:spPr>
          <a:xfrm>
            <a:off x="4949353" y="3002067"/>
            <a:ext cx="2937022" cy="541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2F2F2"/>
                </a:solidFill>
                <a:latin typeface="Lato Light"/>
                <a:ea typeface="Lato Light"/>
                <a:cs typeface="Lato Light"/>
                <a:sym typeface="Lato Light"/>
              </a:rPr>
              <a:t>New York, USA</a:t>
            </a:r>
            <a:endParaRPr/>
          </a:p>
        </p:txBody>
      </p:sp>
      <p:sp>
        <p:nvSpPr>
          <p:cNvPr id="512" name="Google Shape;512;p10"/>
          <p:cNvSpPr txBox="1"/>
          <p:nvPr/>
        </p:nvSpPr>
        <p:spPr>
          <a:xfrm>
            <a:off x="4949353" y="6073170"/>
            <a:ext cx="263347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2F2F2"/>
                </a:solidFill>
                <a:latin typeface="Lato Light"/>
                <a:ea typeface="Lato Light"/>
                <a:cs typeface="Lato Light"/>
                <a:sym typeface="Lato Light"/>
              </a:rPr>
              <a:t>Meeting with client @ 10:00 AM</a:t>
            </a:r>
            <a:endParaRPr/>
          </a:p>
        </p:txBody>
      </p:sp>
      <p:sp>
        <p:nvSpPr>
          <p:cNvPr id="513" name="Google Shape;513;p10"/>
          <p:cNvSpPr txBox="1"/>
          <p:nvPr/>
        </p:nvSpPr>
        <p:spPr>
          <a:xfrm>
            <a:off x="5162552" y="11073136"/>
            <a:ext cx="20040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56 ITEMS</a:t>
            </a:r>
            <a:endParaRPr/>
          </a:p>
        </p:txBody>
      </p:sp>
      <p:sp>
        <p:nvSpPr>
          <p:cNvPr id="514" name="Google Shape;514;p10"/>
          <p:cNvSpPr txBox="1"/>
          <p:nvPr/>
        </p:nvSpPr>
        <p:spPr>
          <a:xfrm>
            <a:off x="5162552" y="10316520"/>
            <a:ext cx="1915909" cy="54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2F2F2"/>
                </a:solidFill>
                <a:latin typeface="Lato Light"/>
                <a:ea typeface="Lato Light"/>
                <a:cs typeface="Lato Light"/>
                <a:sym typeface="Lato Light"/>
              </a:rPr>
              <a:t>Total sold</a:t>
            </a:r>
            <a:endParaRPr/>
          </a:p>
        </p:txBody>
      </p:sp>
      <p:sp>
        <p:nvSpPr>
          <p:cNvPr id="515" name="Google Shape;515;p10"/>
          <p:cNvSpPr/>
          <p:nvPr/>
        </p:nvSpPr>
        <p:spPr>
          <a:xfrm>
            <a:off x="8588888" y="762000"/>
            <a:ext cx="8438723" cy="147320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8588888" y="9516532"/>
            <a:ext cx="8438723" cy="3437467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17238619" y="762000"/>
            <a:ext cx="5618207" cy="1473200"/>
          </a:xfrm>
          <a:prstGeom prst="rect">
            <a:avLst/>
          </a:prstGeom>
          <a:solidFill>
            <a:srgbClr val="ECF9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8" name="Google Shape;518;p10"/>
          <p:cNvSpPr txBox="1"/>
          <p:nvPr/>
        </p:nvSpPr>
        <p:spPr>
          <a:xfrm>
            <a:off x="9130805" y="1187929"/>
            <a:ext cx="73548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OUR VISITORS AROUND THE WORLD</a:t>
            </a:r>
            <a:endParaRPr/>
          </a:p>
        </p:txBody>
      </p:sp>
      <p:sp>
        <p:nvSpPr>
          <p:cNvPr id="519" name="Google Shape;519;p10"/>
          <p:cNvSpPr txBox="1"/>
          <p:nvPr/>
        </p:nvSpPr>
        <p:spPr>
          <a:xfrm>
            <a:off x="18353188" y="1187929"/>
            <a:ext cx="33890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NOTIFICATIONS</a:t>
            </a:r>
            <a:endParaRPr/>
          </a:p>
        </p:txBody>
      </p:sp>
      <p:grpSp>
        <p:nvGrpSpPr>
          <p:cNvPr id="520" name="Google Shape;520;p10"/>
          <p:cNvGrpSpPr/>
          <p:nvPr/>
        </p:nvGrpSpPr>
        <p:grpSpPr>
          <a:xfrm>
            <a:off x="8938639" y="3960915"/>
            <a:ext cx="7739222" cy="3829902"/>
            <a:chOff x="2027055" y="2813405"/>
            <a:chExt cx="20346538" cy="10068878"/>
          </a:xfrm>
        </p:grpSpPr>
        <p:sp>
          <p:nvSpPr>
            <p:cNvPr id="521" name="Google Shape;521;p10"/>
            <p:cNvSpPr/>
            <p:nvPr/>
          </p:nvSpPr>
          <p:spPr>
            <a:xfrm>
              <a:off x="10162602" y="2928528"/>
              <a:ext cx="3509087" cy="3151836"/>
            </a:xfrm>
            <a:custGeom>
              <a:rect b="b" l="l" r="r" t="t"/>
              <a:pathLst>
                <a:path extrusionOk="0" h="21364" w="21519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4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rgbClr val="615F6D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5781924" y="7740650"/>
              <a:ext cx="3155324" cy="5141633"/>
            </a:xfrm>
            <a:custGeom>
              <a:rect b="b" l="l" r="r" t="t"/>
              <a:pathLst>
                <a:path extrusionOk="0" h="21346" w="21156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2027055" y="2813405"/>
              <a:ext cx="8966833" cy="5332733"/>
            </a:xfrm>
            <a:custGeom>
              <a:rect b="b" l="l" r="r" t="t"/>
              <a:pathLst>
                <a:path extrusionOk="0" h="21465" w="21446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7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2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10056202" y="5875667"/>
              <a:ext cx="4625615" cy="5457084"/>
            </a:xfrm>
            <a:custGeom>
              <a:rect b="b" l="l" r="r" t="t"/>
              <a:pathLst>
                <a:path extrusionOk="0" h="21436" w="21494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12781742" y="2928528"/>
              <a:ext cx="8235952" cy="6502534"/>
            </a:xfrm>
            <a:custGeom>
              <a:rect b="b" l="l" r="r" t="t"/>
              <a:pathLst>
                <a:path extrusionOk="0" h="21535" w="21591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18599380" y="8868850"/>
              <a:ext cx="3774213" cy="3312961"/>
            </a:xfrm>
            <a:custGeom>
              <a:rect b="b" l="l" r="r" t="t"/>
              <a:pathLst>
                <a:path extrusionOk="0" h="3312961" w="3774213">
                  <a:moveTo>
                    <a:pt x="1847097" y="2904922"/>
                  </a:moveTo>
                  <a:cubicBezTo>
                    <a:pt x="1817685" y="2901560"/>
                    <a:pt x="1724617" y="3157365"/>
                    <a:pt x="1620779" y="3107081"/>
                  </a:cubicBezTo>
                  <a:cubicBezTo>
                    <a:pt x="1574105" y="3084570"/>
                    <a:pt x="1609317" y="2991165"/>
                    <a:pt x="1615255" y="2956376"/>
                  </a:cubicBezTo>
                  <a:cubicBezTo>
                    <a:pt x="1631411" y="2863847"/>
                    <a:pt x="1726413" y="2929041"/>
                    <a:pt x="1789793" y="2921440"/>
                  </a:cubicBezTo>
                  <a:cubicBezTo>
                    <a:pt x="1771981" y="2923632"/>
                    <a:pt x="1809953" y="2919101"/>
                    <a:pt x="1789793" y="2921440"/>
                  </a:cubicBezTo>
                  <a:cubicBezTo>
                    <a:pt x="1808297" y="2913839"/>
                    <a:pt x="1827351" y="2908284"/>
                    <a:pt x="1847097" y="2904922"/>
                  </a:cubicBezTo>
                  <a:close/>
                  <a:moveTo>
                    <a:pt x="3258361" y="2825429"/>
                  </a:moveTo>
                  <a:cubicBezTo>
                    <a:pt x="3258361" y="2825429"/>
                    <a:pt x="3243683" y="2832463"/>
                    <a:pt x="3258361" y="2825429"/>
                  </a:cubicBezTo>
                  <a:close/>
                  <a:moveTo>
                    <a:pt x="3544517" y="2321740"/>
                  </a:moveTo>
                  <a:cubicBezTo>
                    <a:pt x="3556313" y="2320382"/>
                    <a:pt x="3553891" y="2324430"/>
                    <a:pt x="3553743" y="2333804"/>
                  </a:cubicBezTo>
                  <a:cubicBezTo>
                    <a:pt x="3553511" y="2346373"/>
                    <a:pt x="3554691" y="2356919"/>
                    <a:pt x="3566235" y="2364055"/>
                  </a:cubicBezTo>
                  <a:cubicBezTo>
                    <a:pt x="3586543" y="2376598"/>
                    <a:pt x="3608703" y="2380513"/>
                    <a:pt x="3608387" y="2409513"/>
                  </a:cubicBezTo>
                  <a:cubicBezTo>
                    <a:pt x="3608071" y="2436463"/>
                    <a:pt x="3593873" y="2458752"/>
                    <a:pt x="3583277" y="2482453"/>
                  </a:cubicBezTo>
                  <a:cubicBezTo>
                    <a:pt x="3578537" y="2493078"/>
                    <a:pt x="3575061" y="2504715"/>
                    <a:pt x="3581761" y="2515341"/>
                  </a:cubicBezTo>
                  <a:cubicBezTo>
                    <a:pt x="3587911" y="2525061"/>
                    <a:pt x="3599729" y="2528363"/>
                    <a:pt x="3607945" y="2519042"/>
                  </a:cubicBezTo>
                  <a:cubicBezTo>
                    <a:pt x="3594337" y="2534461"/>
                    <a:pt x="3613591" y="2512731"/>
                    <a:pt x="3607945" y="2519042"/>
                  </a:cubicBezTo>
                  <a:cubicBezTo>
                    <a:pt x="3614727" y="2511426"/>
                    <a:pt x="3622395" y="2497525"/>
                    <a:pt x="3621405" y="2486980"/>
                  </a:cubicBezTo>
                  <a:cubicBezTo>
                    <a:pt x="3636447" y="2482506"/>
                    <a:pt x="3633203" y="2510175"/>
                    <a:pt x="3631917" y="2518563"/>
                  </a:cubicBezTo>
                  <a:cubicBezTo>
                    <a:pt x="3629515" y="2534488"/>
                    <a:pt x="3621237" y="2547643"/>
                    <a:pt x="3617403" y="2562929"/>
                  </a:cubicBezTo>
                  <a:cubicBezTo>
                    <a:pt x="3613359" y="2579280"/>
                    <a:pt x="3627851" y="2590012"/>
                    <a:pt x="3640681" y="2596589"/>
                  </a:cubicBezTo>
                  <a:cubicBezTo>
                    <a:pt x="3666949" y="2610064"/>
                    <a:pt x="3687635" y="2606522"/>
                    <a:pt x="3712135" y="2592062"/>
                  </a:cubicBezTo>
                  <a:cubicBezTo>
                    <a:pt x="3732147" y="2580265"/>
                    <a:pt x="3753971" y="2567722"/>
                    <a:pt x="3774213" y="2586550"/>
                  </a:cubicBezTo>
                  <a:cubicBezTo>
                    <a:pt x="3758709" y="2596776"/>
                    <a:pt x="3748429" y="2613340"/>
                    <a:pt x="3737117" y="2627613"/>
                  </a:cubicBezTo>
                  <a:cubicBezTo>
                    <a:pt x="3724921" y="2643059"/>
                    <a:pt x="3710069" y="2656587"/>
                    <a:pt x="3694187" y="2668118"/>
                  </a:cubicBezTo>
                  <a:cubicBezTo>
                    <a:pt x="3663389" y="2690487"/>
                    <a:pt x="3627367" y="2697544"/>
                    <a:pt x="3593305" y="2713042"/>
                  </a:cubicBezTo>
                  <a:cubicBezTo>
                    <a:pt x="3587217" y="2715785"/>
                    <a:pt x="3579043" y="2718715"/>
                    <a:pt x="3577169" y="2726091"/>
                  </a:cubicBezTo>
                  <a:cubicBezTo>
                    <a:pt x="3575293" y="2733441"/>
                    <a:pt x="3578959" y="2741004"/>
                    <a:pt x="3573439" y="2747475"/>
                  </a:cubicBezTo>
                  <a:cubicBezTo>
                    <a:pt x="3563623" y="2758953"/>
                    <a:pt x="3546181" y="2766383"/>
                    <a:pt x="3534827" y="2777088"/>
                  </a:cubicBezTo>
                  <a:cubicBezTo>
                    <a:pt x="3521913" y="2789258"/>
                    <a:pt x="3509737" y="2802280"/>
                    <a:pt x="3495393" y="2812772"/>
                  </a:cubicBezTo>
                  <a:cubicBezTo>
                    <a:pt x="3478961" y="2824729"/>
                    <a:pt x="3459771" y="2833011"/>
                    <a:pt x="3442497" y="2843770"/>
                  </a:cubicBezTo>
                  <a:cubicBezTo>
                    <a:pt x="3416607" y="2859934"/>
                    <a:pt x="3390549" y="2878282"/>
                    <a:pt x="3362533" y="2890692"/>
                  </a:cubicBezTo>
                  <a:cubicBezTo>
                    <a:pt x="3351515" y="2895592"/>
                    <a:pt x="3327079" y="2889840"/>
                    <a:pt x="3322993" y="2875885"/>
                  </a:cubicBezTo>
                  <a:lnTo>
                    <a:pt x="3327533" y="2866843"/>
                  </a:lnTo>
                  <a:lnTo>
                    <a:pt x="3304353" y="2887171"/>
                  </a:lnTo>
                  <a:cubicBezTo>
                    <a:pt x="3298075" y="2893927"/>
                    <a:pt x="3293251" y="2901689"/>
                    <a:pt x="3289805" y="2913617"/>
                  </a:cubicBezTo>
                  <a:cubicBezTo>
                    <a:pt x="3287495" y="2921608"/>
                    <a:pt x="3284925" y="2923269"/>
                    <a:pt x="3278739" y="2927595"/>
                  </a:cubicBezTo>
                  <a:cubicBezTo>
                    <a:pt x="3257803" y="2942186"/>
                    <a:pt x="3236977" y="2956778"/>
                    <a:pt x="3216077" y="2971393"/>
                  </a:cubicBezTo>
                  <a:cubicBezTo>
                    <a:pt x="3173757" y="3000918"/>
                    <a:pt x="3131473" y="3030489"/>
                    <a:pt x="3089189" y="3060059"/>
                  </a:cubicBezTo>
                  <a:cubicBezTo>
                    <a:pt x="3089487" y="3059854"/>
                    <a:pt x="3099991" y="3073035"/>
                    <a:pt x="3101147" y="3074401"/>
                  </a:cubicBezTo>
                  <a:cubicBezTo>
                    <a:pt x="3105767" y="3079932"/>
                    <a:pt x="3090901" y="3086352"/>
                    <a:pt x="3087809" y="3087740"/>
                  </a:cubicBezTo>
                  <a:cubicBezTo>
                    <a:pt x="3078197" y="3092020"/>
                    <a:pt x="3068027" y="3091861"/>
                    <a:pt x="3057633" y="3092680"/>
                  </a:cubicBezTo>
                  <a:cubicBezTo>
                    <a:pt x="3042285" y="3094001"/>
                    <a:pt x="3028239" y="3098940"/>
                    <a:pt x="3013747" y="3103835"/>
                  </a:cubicBezTo>
                  <a:cubicBezTo>
                    <a:pt x="2990613" y="3111688"/>
                    <a:pt x="2961181" y="3115444"/>
                    <a:pt x="2941995" y="3131539"/>
                  </a:cubicBezTo>
                  <a:cubicBezTo>
                    <a:pt x="2919791" y="3150205"/>
                    <a:pt x="2901835" y="3173926"/>
                    <a:pt x="2879407" y="3192683"/>
                  </a:cubicBezTo>
                  <a:cubicBezTo>
                    <a:pt x="2828777" y="3234979"/>
                    <a:pt x="2772487" y="3266325"/>
                    <a:pt x="2715263" y="3298377"/>
                  </a:cubicBezTo>
                  <a:cubicBezTo>
                    <a:pt x="2689483" y="3312787"/>
                    <a:pt x="2658785" y="3317135"/>
                    <a:pt x="2629875" y="3308644"/>
                  </a:cubicBezTo>
                  <a:cubicBezTo>
                    <a:pt x="2617543" y="3305024"/>
                    <a:pt x="2606591" y="3298150"/>
                    <a:pt x="2596197" y="3290706"/>
                  </a:cubicBezTo>
                  <a:cubicBezTo>
                    <a:pt x="2594445" y="3287200"/>
                    <a:pt x="2596197" y="3278754"/>
                    <a:pt x="2596197" y="3274702"/>
                  </a:cubicBezTo>
                  <a:cubicBezTo>
                    <a:pt x="2570155" y="3279278"/>
                    <a:pt x="2549479" y="3279073"/>
                    <a:pt x="2522917" y="3277389"/>
                  </a:cubicBezTo>
                  <a:cubicBezTo>
                    <a:pt x="2523849" y="3277434"/>
                    <a:pt x="2535845" y="3256924"/>
                    <a:pt x="2540911" y="3254807"/>
                  </a:cubicBezTo>
                  <a:cubicBezTo>
                    <a:pt x="2558197" y="3247590"/>
                    <a:pt x="2565611" y="3238416"/>
                    <a:pt x="2578165" y="3225304"/>
                  </a:cubicBezTo>
                  <a:cubicBezTo>
                    <a:pt x="2592359" y="3210485"/>
                    <a:pt x="2613371" y="3202608"/>
                    <a:pt x="2630695" y="3192137"/>
                  </a:cubicBezTo>
                  <a:cubicBezTo>
                    <a:pt x="2652191" y="3179093"/>
                    <a:pt x="2673687" y="3166163"/>
                    <a:pt x="2695295" y="3153278"/>
                  </a:cubicBezTo>
                  <a:cubicBezTo>
                    <a:pt x="2712693" y="3142944"/>
                    <a:pt x="2730053" y="3132813"/>
                    <a:pt x="2746781" y="3121431"/>
                  </a:cubicBezTo>
                  <a:cubicBezTo>
                    <a:pt x="2764551" y="3109389"/>
                    <a:pt x="2786047" y="3106430"/>
                    <a:pt x="2805867" y="3099327"/>
                  </a:cubicBezTo>
                  <a:cubicBezTo>
                    <a:pt x="2852509" y="3082664"/>
                    <a:pt x="2897737" y="3060014"/>
                    <a:pt x="2943187" y="3040345"/>
                  </a:cubicBezTo>
                  <a:cubicBezTo>
                    <a:pt x="2959579" y="3033266"/>
                    <a:pt x="2975337" y="3025093"/>
                    <a:pt x="2990799" y="3016147"/>
                  </a:cubicBezTo>
                  <a:cubicBezTo>
                    <a:pt x="3003317" y="3008908"/>
                    <a:pt x="3019521" y="3005926"/>
                    <a:pt x="3031071" y="2997913"/>
                  </a:cubicBezTo>
                  <a:cubicBezTo>
                    <a:pt x="3037739" y="2993269"/>
                    <a:pt x="3044483" y="2986599"/>
                    <a:pt x="3050629" y="2982137"/>
                  </a:cubicBezTo>
                  <a:cubicBezTo>
                    <a:pt x="3064675" y="2972030"/>
                    <a:pt x="3072163" y="2954775"/>
                    <a:pt x="3084717" y="2943234"/>
                  </a:cubicBezTo>
                  <a:cubicBezTo>
                    <a:pt x="3097421" y="2931464"/>
                    <a:pt x="3114931" y="2924430"/>
                    <a:pt x="3131211" y="2919081"/>
                  </a:cubicBezTo>
                  <a:cubicBezTo>
                    <a:pt x="3147379" y="2913754"/>
                    <a:pt x="3158183" y="2902167"/>
                    <a:pt x="3171261" y="2891195"/>
                  </a:cubicBezTo>
                  <a:cubicBezTo>
                    <a:pt x="3183293" y="2881042"/>
                    <a:pt x="3184523" y="2864401"/>
                    <a:pt x="3198493" y="2855045"/>
                  </a:cubicBezTo>
                  <a:cubicBezTo>
                    <a:pt x="3216673" y="2842866"/>
                    <a:pt x="3238617" y="2834899"/>
                    <a:pt x="3258361" y="2825429"/>
                  </a:cubicBezTo>
                  <a:cubicBezTo>
                    <a:pt x="3253481" y="2845894"/>
                    <a:pt x="3248563" y="2866336"/>
                    <a:pt x="3243645" y="2886801"/>
                  </a:cubicBezTo>
                  <a:cubicBezTo>
                    <a:pt x="3259479" y="2879949"/>
                    <a:pt x="3275237" y="2873074"/>
                    <a:pt x="3291033" y="2866245"/>
                  </a:cubicBezTo>
                  <a:cubicBezTo>
                    <a:pt x="3300607" y="2862068"/>
                    <a:pt x="3305665" y="2858921"/>
                    <a:pt x="3310373" y="2858457"/>
                  </a:cubicBezTo>
                  <a:lnTo>
                    <a:pt x="3327579" y="2866751"/>
                  </a:lnTo>
                  <a:lnTo>
                    <a:pt x="3328755" y="2864408"/>
                  </a:lnTo>
                  <a:cubicBezTo>
                    <a:pt x="3341629" y="2851718"/>
                    <a:pt x="3371359" y="2836759"/>
                    <a:pt x="3377615" y="2831866"/>
                  </a:cubicBezTo>
                  <a:cubicBezTo>
                    <a:pt x="3393919" y="2819137"/>
                    <a:pt x="3422021" y="2804916"/>
                    <a:pt x="3422589" y="2780923"/>
                  </a:cubicBezTo>
                  <a:cubicBezTo>
                    <a:pt x="3423349" y="2752615"/>
                    <a:pt x="3369357" y="2740152"/>
                    <a:pt x="3374835" y="2713362"/>
                  </a:cubicBezTo>
                  <a:cubicBezTo>
                    <a:pt x="3379195" y="2692484"/>
                    <a:pt x="3419557" y="2691872"/>
                    <a:pt x="3434449" y="2683936"/>
                  </a:cubicBezTo>
                  <a:cubicBezTo>
                    <a:pt x="3459833" y="2670381"/>
                    <a:pt x="3473843" y="2649636"/>
                    <a:pt x="3493559" y="2629610"/>
                  </a:cubicBezTo>
                  <a:cubicBezTo>
                    <a:pt x="3543063" y="2579226"/>
                    <a:pt x="3545381" y="2517418"/>
                    <a:pt x="3536091" y="2451083"/>
                  </a:cubicBezTo>
                  <a:cubicBezTo>
                    <a:pt x="3532783" y="2427621"/>
                    <a:pt x="3519659" y="2391644"/>
                    <a:pt x="3536765" y="2372737"/>
                  </a:cubicBezTo>
                  <a:cubicBezTo>
                    <a:pt x="3545633" y="2362884"/>
                    <a:pt x="3538197" y="2339556"/>
                    <a:pt x="3536659" y="2327812"/>
                  </a:cubicBezTo>
                  <a:cubicBezTo>
                    <a:pt x="3535795" y="2321101"/>
                    <a:pt x="3534827" y="2322912"/>
                    <a:pt x="3544517" y="2321740"/>
                  </a:cubicBezTo>
                  <a:close/>
                  <a:moveTo>
                    <a:pt x="51097" y="1767664"/>
                  </a:moveTo>
                  <a:lnTo>
                    <a:pt x="51161" y="1767783"/>
                  </a:lnTo>
                  <a:lnTo>
                    <a:pt x="51215" y="1768012"/>
                  </a:lnTo>
                  <a:close/>
                  <a:moveTo>
                    <a:pt x="46207" y="1758477"/>
                  </a:moveTo>
                  <a:cubicBezTo>
                    <a:pt x="47451" y="1758806"/>
                    <a:pt x="48685" y="1761053"/>
                    <a:pt x="49965" y="1764319"/>
                  </a:cubicBezTo>
                  <a:lnTo>
                    <a:pt x="51097" y="1767664"/>
                  </a:lnTo>
                  <a:close/>
                  <a:moveTo>
                    <a:pt x="2635381" y="1692529"/>
                  </a:moveTo>
                  <a:cubicBezTo>
                    <a:pt x="2635755" y="1693256"/>
                    <a:pt x="2642773" y="1707426"/>
                    <a:pt x="2637905" y="1697668"/>
                  </a:cubicBezTo>
                  <a:cubicBezTo>
                    <a:pt x="2635867" y="1693539"/>
                    <a:pt x="2635255" y="1692287"/>
                    <a:pt x="2635381" y="1692529"/>
                  </a:cubicBezTo>
                  <a:close/>
                  <a:moveTo>
                    <a:pt x="155271" y="1487762"/>
                  </a:moveTo>
                  <a:lnTo>
                    <a:pt x="164959" y="1487762"/>
                  </a:lnTo>
                  <a:lnTo>
                    <a:pt x="155439" y="1490808"/>
                  </a:lnTo>
                  <a:close/>
                  <a:moveTo>
                    <a:pt x="154789" y="1479085"/>
                  </a:moveTo>
                  <a:lnTo>
                    <a:pt x="155271" y="1487762"/>
                  </a:lnTo>
                  <a:lnTo>
                    <a:pt x="154465" y="1487762"/>
                  </a:lnTo>
                  <a:cubicBezTo>
                    <a:pt x="154775" y="1479503"/>
                    <a:pt x="154749" y="1477503"/>
                    <a:pt x="154789" y="1479085"/>
                  </a:cubicBezTo>
                  <a:close/>
                  <a:moveTo>
                    <a:pt x="2175983" y="654522"/>
                  </a:moveTo>
                  <a:cubicBezTo>
                    <a:pt x="2183711" y="659111"/>
                    <a:pt x="2190391" y="682031"/>
                    <a:pt x="2198935" y="733503"/>
                  </a:cubicBezTo>
                  <a:cubicBezTo>
                    <a:pt x="2207359" y="785102"/>
                    <a:pt x="2212469" y="837286"/>
                    <a:pt x="2220891" y="888740"/>
                  </a:cubicBezTo>
                  <a:cubicBezTo>
                    <a:pt x="2230557" y="947794"/>
                    <a:pt x="2247127" y="900288"/>
                    <a:pt x="2279025" y="902919"/>
                  </a:cubicBezTo>
                  <a:cubicBezTo>
                    <a:pt x="2356765" y="908912"/>
                    <a:pt x="2306641" y="1224502"/>
                    <a:pt x="2345305" y="1274640"/>
                  </a:cubicBezTo>
                  <a:cubicBezTo>
                    <a:pt x="2365603" y="1301098"/>
                    <a:pt x="2490293" y="1326386"/>
                    <a:pt x="2473447" y="1376377"/>
                  </a:cubicBezTo>
                  <a:cubicBezTo>
                    <a:pt x="2465437" y="1399619"/>
                    <a:pt x="2519705" y="1519628"/>
                    <a:pt x="2516253" y="1523282"/>
                  </a:cubicBezTo>
                  <a:cubicBezTo>
                    <a:pt x="2518323" y="1514658"/>
                    <a:pt x="2520257" y="1506034"/>
                    <a:pt x="2522329" y="1497410"/>
                  </a:cubicBezTo>
                  <a:cubicBezTo>
                    <a:pt x="2583361" y="1495071"/>
                    <a:pt x="2557263" y="1573859"/>
                    <a:pt x="2565135" y="1605286"/>
                  </a:cubicBezTo>
                  <a:cubicBezTo>
                    <a:pt x="2575767" y="1647531"/>
                    <a:pt x="2620229" y="1661856"/>
                    <a:pt x="2637905" y="1697668"/>
                  </a:cubicBezTo>
                  <a:cubicBezTo>
                    <a:pt x="2663727" y="1749853"/>
                    <a:pt x="2667869" y="1828641"/>
                    <a:pt x="2632657" y="1878194"/>
                  </a:cubicBezTo>
                  <a:cubicBezTo>
                    <a:pt x="2620781" y="1895004"/>
                    <a:pt x="2637629" y="1959613"/>
                    <a:pt x="2635281" y="1982562"/>
                  </a:cubicBezTo>
                  <a:cubicBezTo>
                    <a:pt x="2628239" y="2048925"/>
                    <a:pt x="2537655" y="2088977"/>
                    <a:pt x="2527989" y="2155340"/>
                  </a:cubicBezTo>
                  <a:cubicBezTo>
                    <a:pt x="2520533" y="2206794"/>
                    <a:pt x="2451215" y="2276957"/>
                    <a:pt x="2408409" y="2302830"/>
                  </a:cubicBezTo>
                  <a:cubicBezTo>
                    <a:pt x="2279163" y="2381326"/>
                    <a:pt x="2195897" y="2534224"/>
                    <a:pt x="2101449" y="2647802"/>
                  </a:cubicBezTo>
                  <a:cubicBezTo>
                    <a:pt x="2058505" y="2699401"/>
                    <a:pt x="1989049" y="2683760"/>
                    <a:pt x="1929673" y="2709195"/>
                  </a:cubicBezTo>
                  <a:cubicBezTo>
                    <a:pt x="1907579" y="2718696"/>
                    <a:pt x="1821415" y="2782574"/>
                    <a:pt x="1803463" y="2780820"/>
                  </a:cubicBezTo>
                  <a:cubicBezTo>
                    <a:pt x="1764799" y="2777458"/>
                    <a:pt x="1771841" y="2717088"/>
                    <a:pt x="1768251" y="2702763"/>
                  </a:cubicBezTo>
                  <a:cubicBezTo>
                    <a:pt x="1765629" y="2692238"/>
                    <a:pt x="1656127" y="2762256"/>
                    <a:pt x="1640939" y="2759625"/>
                  </a:cubicBezTo>
                  <a:cubicBezTo>
                    <a:pt x="1601585" y="2752755"/>
                    <a:pt x="1524257" y="2721327"/>
                    <a:pt x="1490565" y="2697939"/>
                  </a:cubicBezTo>
                  <a:cubicBezTo>
                    <a:pt x="1440303" y="2662858"/>
                    <a:pt x="1508517" y="2592402"/>
                    <a:pt x="1496227" y="2546064"/>
                  </a:cubicBezTo>
                  <a:cubicBezTo>
                    <a:pt x="1488355" y="2515514"/>
                    <a:pt x="1431189" y="2525454"/>
                    <a:pt x="1429947" y="2516683"/>
                  </a:cubicBezTo>
                  <a:cubicBezTo>
                    <a:pt x="1428289" y="2505135"/>
                    <a:pt x="1510035" y="2435702"/>
                    <a:pt x="1464329" y="2415384"/>
                  </a:cubicBezTo>
                  <a:cubicBezTo>
                    <a:pt x="1470681" y="2418162"/>
                    <a:pt x="1384103" y="2495049"/>
                    <a:pt x="1352343" y="2492857"/>
                  </a:cubicBezTo>
                  <a:cubicBezTo>
                    <a:pt x="1376645" y="2457482"/>
                    <a:pt x="1414757" y="2434972"/>
                    <a:pt x="1443065" y="2394335"/>
                  </a:cubicBezTo>
                  <a:cubicBezTo>
                    <a:pt x="1465019" y="2363054"/>
                    <a:pt x="1473719" y="2329288"/>
                    <a:pt x="1490151" y="2301222"/>
                  </a:cubicBezTo>
                  <a:cubicBezTo>
                    <a:pt x="1447345" y="2374894"/>
                    <a:pt x="1345577" y="2413484"/>
                    <a:pt x="1283439" y="2469615"/>
                  </a:cubicBezTo>
                  <a:cubicBezTo>
                    <a:pt x="1281505" y="2441696"/>
                    <a:pt x="1294347" y="2363054"/>
                    <a:pt x="1272531" y="2337181"/>
                  </a:cubicBezTo>
                  <a:cubicBezTo>
                    <a:pt x="1257065" y="2318617"/>
                    <a:pt x="1263693" y="2273303"/>
                    <a:pt x="1248503" y="2266579"/>
                  </a:cubicBezTo>
                  <a:cubicBezTo>
                    <a:pt x="1163169" y="2228720"/>
                    <a:pt x="1082941" y="2209863"/>
                    <a:pt x="990701" y="2214833"/>
                  </a:cubicBezTo>
                  <a:cubicBezTo>
                    <a:pt x="874159" y="2220826"/>
                    <a:pt x="757339" y="2288213"/>
                    <a:pt x="643281" y="2308385"/>
                  </a:cubicBezTo>
                  <a:cubicBezTo>
                    <a:pt x="586115" y="2318617"/>
                    <a:pt x="580315" y="2385857"/>
                    <a:pt x="517625" y="2388196"/>
                  </a:cubicBezTo>
                  <a:cubicBezTo>
                    <a:pt x="464187" y="2390388"/>
                    <a:pt x="410197" y="2381910"/>
                    <a:pt x="356619" y="2384249"/>
                  </a:cubicBezTo>
                  <a:cubicBezTo>
                    <a:pt x="270041" y="2387904"/>
                    <a:pt x="198375" y="2467568"/>
                    <a:pt x="105997" y="2477508"/>
                  </a:cubicBezTo>
                  <a:cubicBezTo>
                    <a:pt x="70647" y="2481309"/>
                    <a:pt x="-10131" y="2416700"/>
                    <a:pt x="1053" y="2379279"/>
                  </a:cubicBezTo>
                  <a:cubicBezTo>
                    <a:pt x="7819" y="2357061"/>
                    <a:pt x="46207" y="2365100"/>
                    <a:pt x="63329" y="2331626"/>
                  </a:cubicBezTo>
                  <a:cubicBezTo>
                    <a:pt x="99783" y="2261024"/>
                    <a:pt x="103235" y="2214248"/>
                    <a:pt x="88461" y="2139992"/>
                  </a:cubicBezTo>
                  <a:cubicBezTo>
                    <a:pt x="77553" y="2085907"/>
                    <a:pt x="107241" y="2038839"/>
                    <a:pt x="88461" y="1983001"/>
                  </a:cubicBezTo>
                  <a:cubicBezTo>
                    <a:pt x="80591" y="1959869"/>
                    <a:pt x="67749" y="1846949"/>
                    <a:pt x="56577" y="1790578"/>
                  </a:cubicBezTo>
                  <a:lnTo>
                    <a:pt x="51215" y="1768012"/>
                  </a:lnTo>
                  <a:lnTo>
                    <a:pt x="54009" y="1776274"/>
                  </a:lnTo>
                  <a:cubicBezTo>
                    <a:pt x="56875" y="1785081"/>
                    <a:pt x="60155" y="1794363"/>
                    <a:pt x="64297" y="1796921"/>
                  </a:cubicBezTo>
                  <a:cubicBezTo>
                    <a:pt x="75895" y="1804083"/>
                    <a:pt x="71063" y="1763154"/>
                    <a:pt x="70925" y="1763739"/>
                  </a:cubicBezTo>
                  <a:cubicBezTo>
                    <a:pt x="74099" y="1748245"/>
                    <a:pt x="96607" y="1832441"/>
                    <a:pt x="113315" y="1812415"/>
                  </a:cubicBezTo>
                  <a:cubicBezTo>
                    <a:pt x="159573" y="1756723"/>
                    <a:pt x="49935" y="1680566"/>
                    <a:pt x="118287" y="1609672"/>
                  </a:cubicBezTo>
                  <a:cubicBezTo>
                    <a:pt x="137619" y="1589591"/>
                    <a:pt x="125975" y="1511314"/>
                    <a:pt x="151531" y="1492059"/>
                  </a:cubicBezTo>
                  <a:lnTo>
                    <a:pt x="155439" y="1490808"/>
                  </a:lnTo>
                  <a:lnTo>
                    <a:pt x="155501" y="1491910"/>
                  </a:lnTo>
                  <a:cubicBezTo>
                    <a:pt x="156639" y="1504061"/>
                    <a:pt x="159643" y="1519848"/>
                    <a:pt x="167721" y="1517874"/>
                  </a:cubicBezTo>
                  <a:cubicBezTo>
                    <a:pt x="209285" y="1507350"/>
                    <a:pt x="286473" y="1425346"/>
                    <a:pt x="324585" y="1397865"/>
                  </a:cubicBezTo>
                  <a:cubicBezTo>
                    <a:pt x="360901" y="1371846"/>
                    <a:pt x="401083" y="1392603"/>
                    <a:pt x="443613" y="1371700"/>
                  </a:cubicBezTo>
                  <a:cubicBezTo>
                    <a:pt x="457973" y="1364683"/>
                    <a:pt x="511689" y="1333841"/>
                    <a:pt x="527567" y="1335010"/>
                  </a:cubicBezTo>
                  <a:cubicBezTo>
                    <a:pt x="645215" y="1343342"/>
                    <a:pt x="648391" y="1289842"/>
                    <a:pt x="711771" y="1230642"/>
                  </a:cubicBezTo>
                  <a:cubicBezTo>
                    <a:pt x="719229" y="1223625"/>
                    <a:pt x="811053" y="1058010"/>
                    <a:pt x="816715" y="1069265"/>
                  </a:cubicBezTo>
                  <a:cubicBezTo>
                    <a:pt x="826519" y="1094407"/>
                    <a:pt x="836047" y="1119257"/>
                    <a:pt x="847233" y="1143814"/>
                  </a:cubicBezTo>
                  <a:cubicBezTo>
                    <a:pt x="850685" y="1129781"/>
                    <a:pt x="853999" y="1115602"/>
                    <a:pt x="857313" y="1101423"/>
                  </a:cubicBezTo>
                  <a:cubicBezTo>
                    <a:pt x="875815" y="1139283"/>
                    <a:pt x="819891" y="1034476"/>
                    <a:pt x="887967" y="1053771"/>
                  </a:cubicBezTo>
                  <a:cubicBezTo>
                    <a:pt x="933535" y="1066634"/>
                    <a:pt x="907299" y="1000856"/>
                    <a:pt x="945547" y="980391"/>
                  </a:cubicBezTo>
                  <a:cubicBezTo>
                    <a:pt x="994429" y="954226"/>
                    <a:pt x="1178081" y="765076"/>
                    <a:pt x="1182913" y="954372"/>
                  </a:cubicBezTo>
                  <a:cubicBezTo>
                    <a:pt x="1182913" y="934785"/>
                    <a:pt x="1294071" y="958611"/>
                    <a:pt x="1286201" y="935223"/>
                  </a:cubicBezTo>
                  <a:cubicBezTo>
                    <a:pt x="1267559" y="879238"/>
                    <a:pt x="1334531" y="796504"/>
                    <a:pt x="1387417" y="761422"/>
                  </a:cubicBezTo>
                  <a:cubicBezTo>
                    <a:pt x="1442373" y="725171"/>
                    <a:pt x="1558641" y="765222"/>
                    <a:pt x="1461291" y="686435"/>
                  </a:cubicBezTo>
                  <a:cubicBezTo>
                    <a:pt x="1447897" y="675618"/>
                    <a:pt x="1492499" y="660123"/>
                    <a:pt x="1510173" y="677956"/>
                  </a:cubicBezTo>
                  <a:cubicBezTo>
                    <a:pt x="1530747" y="698275"/>
                    <a:pt x="1554637" y="713769"/>
                    <a:pt x="1581977" y="724440"/>
                  </a:cubicBezTo>
                  <a:cubicBezTo>
                    <a:pt x="1589019" y="727802"/>
                    <a:pt x="1667175" y="756598"/>
                    <a:pt x="1673389" y="755283"/>
                  </a:cubicBezTo>
                  <a:cubicBezTo>
                    <a:pt x="1713709" y="746074"/>
                    <a:pt x="1745191" y="705437"/>
                    <a:pt x="1780403" y="751628"/>
                  </a:cubicBezTo>
                  <a:cubicBezTo>
                    <a:pt x="1800839" y="778671"/>
                    <a:pt x="1709429" y="826908"/>
                    <a:pt x="1709429" y="861990"/>
                  </a:cubicBezTo>
                  <a:cubicBezTo>
                    <a:pt x="1709429" y="933469"/>
                    <a:pt x="1644529" y="929815"/>
                    <a:pt x="1706391" y="1000417"/>
                  </a:cubicBezTo>
                  <a:cubicBezTo>
                    <a:pt x="1725445" y="1022197"/>
                    <a:pt x="1806087" y="1073650"/>
                    <a:pt x="1832599" y="1086806"/>
                  </a:cubicBezTo>
                  <a:cubicBezTo>
                    <a:pt x="1886037" y="1113410"/>
                    <a:pt x="1911997" y="1188105"/>
                    <a:pt x="1985043" y="1152731"/>
                  </a:cubicBezTo>
                  <a:cubicBezTo>
                    <a:pt x="2063061" y="1115018"/>
                    <a:pt x="2069137" y="950425"/>
                    <a:pt x="2076041" y="878946"/>
                  </a:cubicBezTo>
                  <a:cubicBezTo>
                    <a:pt x="2079355" y="844157"/>
                    <a:pt x="2096615" y="764053"/>
                    <a:pt x="2115119" y="737011"/>
                  </a:cubicBezTo>
                  <a:cubicBezTo>
                    <a:pt x="2147311" y="690144"/>
                    <a:pt x="2163103" y="646874"/>
                    <a:pt x="2175983" y="654522"/>
                  </a:cubicBezTo>
                  <a:close/>
                  <a:moveTo>
                    <a:pt x="2676983" y="280947"/>
                  </a:moveTo>
                  <a:cubicBezTo>
                    <a:pt x="2665797" y="276562"/>
                    <a:pt x="2711917" y="294541"/>
                    <a:pt x="2676983" y="280947"/>
                  </a:cubicBezTo>
                  <a:close/>
                  <a:moveTo>
                    <a:pt x="2745057" y="27919"/>
                  </a:moveTo>
                  <a:cubicBezTo>
                    <a:pt x="2788139" y="47507"/>
                    <a:pt x="2972481" y="139158"/>
                    <a:pt x="2897227" y="205813"/>
                  </a:cubicBezTo>
                  <a:cubicBezTo>
                    <a:pt x="2887699" y="196020"/>
                    <a:pt x="2883417" y="183595"/>
                    <a:pt x="2884523" y="168539"/>
                  </a:cubicBezTo>
                  <a:cubicBezTo>
                    <a:pt x="2886869" y="246158"/>
                    <a:pt x="2736083" y="303896"/>
                    <a:pt x="2676983" y="280947"/>
                  </a:cubicBezTo>
                  <a:cubicBezTo>
                    <a:pt x="2665797" y="276562"/>
                    <a:pt x="2600621" y="253905"/>
                    <a:pt x="2605179" y="241041"/>
                  </a:cubicBezTo>
                  <a:cubicBezTo>
                    <a:pt x="2692309" y="233148"/>
                    <a:pt x="2737877" y="231540"/>
                    <a:pt x="2813547" y="198505"/>
                  </a:cubicBezTo>
                  <a:cubicBezTo>
                    <a:pt x="2826527" y="192804"/>
                    <a:pt x="2832465" y="85950"/>
                    <a:pt x="2879827" y="154506"/>
                  </a:cubicBezTo>
                  <a:cubicBezTo>
                    <a:pt x="2854697" y="87851"/>
                    <a:pt x="2770465" y="88289"/>
                    <a:pt x="2745057" y="27919"/>
                  </a:cubicBezTo>
                  <a:close/>
                  <a:moveTo>
                    <a:pt x="2107663" y="0"/>
                  </a:moveTo>
                  <a:cubicBezTo>
                    <a:pt x="2148811" y="4970"/>
                    <a:pt x="2364637" y="75134"/>
                    <a:pt x="2373059" y="113285"/>
                  </a:cubicBezTo>
                  <a:cubicBezTo>
                    <a:pt x="2407995" y="103638"/>
                    <a:pt x="2469305" y="184472"/>
                    <a:pt x="2451353" y="216484"/>
                  </a:cubicBezTo>
                  <a:cubicBezTo>
                    <a:pt x="2508105" y="210783"/>
                    <a:pt x="2595375" y="276708"/>
                    <a:pt x="2580323" y="337078"/>
                  </a:cubicBezTo>
                  <a:cubicBezTo>
                    <a:pt x="2560301" y="340001"/>
                    <a:pt x="2539727" y="336639"/>
                    <a:pt x="2520119" y="340001"/>
                  </a:cubicBezTo>
                  <a:cubicBezTo>
                    <a:pt x="2527713" y="361343"/>
                    <a:pt x="2605317" y="481498"/>
                    <a:pt x="2613601" y="483545"/>
                  </a:cubicBezTo>
                  <a:cubicBezTo>
                    <a:pt x="2639009" y="480621"/>
                    <a:pt x="2663865" y="493192"/>
                    <a:pt x="2650609" y="524620"/>
                  </a:cubicBezTo>
                  <a:cubicBezTo>
                    <a:pt x="2688995" y="525204"/>
                    <a:pt x="2787173" y="640244"/>
                    <a:pt x="2705981" y="640244"/>
                  </a:cubicBezTo>
                  <a:cubicBezTo>
                    <a:pt x="2632381" y="640244"/>
                    <a:pt x="2503963" y="576804"/>
                    <a:pt x="2468889" y="522135"/>
                  </a:cubicBezTo>
                  <a:cubicBezTo>
                    <a:pt x="2403023" y="439692"/>
                    <a:pt x="2362013" y="379468"/>
                    <a:pt x="2253755" y="455041"/>
                  </a:cubicBezTo>
                  <a:cubicBezTo>
                    <a:pt x="2298909" y="545522"/>
                    <a:pt x="2126993" y="541137"/>
                    <a:pt x="2078389" y="510879"/>
                  </a:cubicBezTo>
                  <a:cubicBezTo>
                    <a:pt x="2089849" y="463519"/>
                    <a:pt x="2112495" y="359296"/>
                    <a:pt x="2072451" y="324799"/>
                  </a:cubicBezTo>
                  <a:cubicBezTo>
                    <a:pt x="2126855" y="245719"/>
                    <a:pt x="2101725" y="94429"/>
                    <a:pt x="2107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1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27" name="Google Shape;527;p10"/>
          <p:cNvSpPr txBox="1"/>
          <p:nvPr/>
        </p:nvSpPr>
        <p:spPr>
          <a:xfrm>
            <a:off x="9042573" y="10105928"/>
            <a:ext cx="21242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296K</a:t>
            </a:r>
            <a:endParaRPr/>
          </a:p>
        </p:txBody>
      </p:sp>
      <p:sp>
        <p:nvSpPr>
          <p:cNvPr id="528" name="Google Shape;528;p10"/>
          <p:cNvSpPr txBox="1"/>
          <p:nvPr/>
        </p:nvSpPr>
        <p:spPr>
          <a:xfrm>
            <a:off x="11484810" y="10105928"/>
            <a:ext cx="264687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4253K</a:t>
            </a:r>
            <a:endParaRPr/>
          </a:p>
        </p:txBody>
      </p:sp>
      <p:sp>
        <p:nvSpPr>
          <p:cNvPr id="529" name="Google Shape;529;p10"/>
          <p:cNvSpPr txBox="1"/>
          <p:nvPr/>
        </p:nvSpPr>
        <p:spPr>
          <a:xfrm>
            <a:off x="14416764" y="10105928"/>
            <a:ext cx="219002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300K</a:t>
            </a:r>
            <a:endParaRPr/>
          </a:p>
        </p:txBody>
      </p:sp>
      <p:sp>
        <p:nvSpPr>
          <p:cNvPr id="530" name="Google Shape;530;p10"/>
          <p:cNvSpPr txBox="1"/>
          <p:nvPr/>
        </p:nvSpPr>
        <p:spPr>
          <a:xfrm>
            <a:off x="9031352" y="11512408"/>
            <a:ext cx="21467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324K</a:t>
            </a:r>
            <a:endParaRPr/>
          </a:p>
        </p:txBody>
      </p:sp>
      <p:sp>
        <p:nvSpPr>
          <p:cNvPr id="531" name="Google Shape;531;p10"/>
          <p:cNvSpPr txBox="1"/>
          <p:nvPr/>
        </p:nvSpPr>
        <p:spPr>
          <a:xfrm>
            <a:off x="11807815" y="11512408"/>
            <a:ext cx="200086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156K</a:t>
            </a:r>
            <a:endParaRPr/>
          </a:p>
        </p:txBody>
      </p:sp>
      <p:sp>
        <p:nvSpPr>
          <p:cNvPr id="532" name="Google Shape;532;p10"/>
          <p:cNvSpPr txBox="1"/>
          <p:nvPr/>
        </p:nvSpPr>
        <p:spPr>
          <a:xfrm>
            <a:off x="14415161" y="11512408"/>
            <a:ext cx="21932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985K</a:t>
            </a:r>
            <a:endParaRPr/>
          </a:p>
        </p:txBody>
      </p:sp>
      <p:sp>
        <p:nvSpPr>
          <p:cNvPr id="533" name="Google Shape;533;p10"/>
          <p:cNvSpPr/>
          <p:nvPr/>
        </p:nvSpPr>
        <p:spPr>
          <a:xfrm>
            <a:off x="17677842" y="3044057"/>
            <a:ext cx="937049" cy="939881"/>
          </a:xfrm>
          <a:custGeom>
            <a:rect b="b" l="l" r="r" t="t"/>
            <a:pathLst>
              <a:path extrusionOk="0" h="290153" w="290153">
                <a:moveTo>
                  <a:pt x="8640" y="196227"/>
                </a:moveTo>
                <a:lnTo>
                  <a:pt x="8640" y="281516"/>
                </a:lnTo>
                <a:lnTo>
                  <a:pt x="281513" y="281516"/>
                </a:lnTo>
                <a:lnTo>
                  <a:pt x="281513" y="196227"/>
                </a:lnTo>
                <a:lnTo>
                  <a:pt x="229675" y="196227"/>
                </a:lnTo>
                <a:lnTo>
                  <a:pt x="201235" y="235453"/>
                </a:lnTo>
                <a:cubicBezTo>
                  <a:pt x="200875" y="236892"/>
                  <a:pt x="199435" y="237612"/>
                  <a:pt x="197995" y="237612"/>
                </a:cubicBezTo>
                <a:lnTo>
                  <a:pt x="92518" y="237612"/>
                </a:lnTo>
                <a:cubicBezTo>
                  <a:pt x="91078" y="237612"/>
                  <a:pt x="89278" y="236892"/>
                  <a:pt x="88918" y="235453"/>
                </a:cubicBezTo>
                <a:lnTo>
                  <a:pt x="60838" y="196227"/>
                </a:lnTo>
                <a:lnTo>
                  <a:pt x="8640" y="196227"/>
                </a:lnTo>
                <a:close/>
                <a:moveTo>
                  <a:pt x="113398" y="180392"/>
                </a:moveTo>
                <a:lnTo>
                  <a:pt x="81718" y="210622"/>
                </a:lnTo>
                <a:lnTo>
                  <a:pt x="94677" y="228615"/>
                </a:lnTo>
                <a:lnTo>
                  <a:pt x="195836" y="228615"/>
                </a:lnTo>
                <a:lnTo>
                  <a:pt x="208435" y="210622"/>
                </a:lnTo>
                <a:lnTo>
                  <a:pt x="177116" y="180392"/>
                </a:lnTo>
                <a:lnTo>
                  <a:pt x="147957" y="208103"/>
                </a:lnTo>
                <a:cubicBezTo>
                  <a:pt x="147597" y="208462"/>
                  <a:pt x="146517" y="209542"/>
                  <a:pt x="145077" y="209542"/>
                </a:cubicBezTo>
                <a:cubicBezTo>
                  <a:pt x="143997" y="209542"/>
                  <a:pt x="142917" y="208462"/>
                  <a:pt x="142197" y="208103"/>
                </a:cubicBezTo>
                <a:lnTo>
                  <a:pt x="113398" y="180392"/>
                </a:lnTo>
                <a:close/>
                <a:moveTo>
                  <a:pt x="252354" y="108418"/>
                </a:moveTo>
                <a:lnTo>
                  <a:pt x="183596" y="174275"/>
                </a:lnTo>
                <a:lnTo>
                  <a:pt x="213475" y="203784"/>
                </a:lnTo>
                <a:lnTo>
                  <a:pt x="223915" y="189389"/>
                </a:lnTo>
                <a:cubicBezTo>
                  <a:pt x="224635" y="188310"/>
                  <a:pt x="225715" y="187590"/>
                  <a:pt x="227515" y="187590"/>
                </a:cubicBezTo>
                <a:lnTo>
                  <a:pt x="252354" y="187590"/>
                </a:lnTo>
                <a:lnTo>
                  <a:pt x="252354" y="108418"/>
                </a:lnTo>
                <a:close/>
                <a:moveTo>
                  <a:pt x="38159" y="108418"/>
                </a:moveTo>
                <a:lnTo>
                  <a:pt x="38159" y="187590"/>
                </a:lnTo>
                <a:lnTo>
                  <a:pt x="62998" y="187590"/>
                </a:lnTo>
                <a:cubicBezTo>
                  <a:pt x="64438" y="187590"/>
                  <a:pt x="65878" y="188310"/>
                  <a:pt x="66598" y="189389"/>
                </a:cubicBezTo>
                <a:lnTo>
                  <a:pt x="76678" y="203784"/>
                </a:lnTo>
                <a:lnTo>
                  <a:pt x="106918" y="174275"/>
                </a:lnTo>
                <a:lnTo>
                  <a:pt x="38159" y="108418"/>
                </a:lnTo>
                <a:close/>
                <a:moveTo>
                  <a:pt x="33839" y="93663"/>
                </a:moveTo>
                <a:lnTo>
                  <a:pt x="98277" y="93663"/>
                </a:lnTo>
                <a:cubicBezTo>
                  <a:pt x="100798" y="93663"/>
                  <a:pt x="102958" y="95822"/>
                  <a:pt x="102958" y="97982"/>
                </a:cubicBezTo>
                <a:cubicBezTo>
                  <a:pt x="102958" y="100861"/>
                  <a:pt x="100798" y="102660"/>
                  <a:pt x="98277" y="102660"/>
                </a:cubicBezTo>
                <a:lnTo>
                  <a:pt x="44639" y="102660"/>
                </a:lnTo>
                <a:lnTo>
                  <a:pt x="145077" y="198746"/>
                </a:lnTo>
                <a:lnTo>
                  <a:pt x="245514" y="102660"/>
                </a:lnTo>
                <a:lnTo>
                  <a:pt x="191876" y="102660"/>
                </a:lnTo>
                <a:cubicBezTo>
                  <a:pt x="189716" y="102660"/>
                  <a:pt x="187556" y="100861"/>
                  <a:pt x="187556" y="97982"/>
                </a:cubicBezTo>
                <a:cubicBezTo>
                  <a:pt x="187556" y="95822"/>
                  <a:pt x="189716" y="93663"/>
                  <a:pt x="191876" y="93663"/>
                </a:cubicBezTo>
                <a:lnTo>
                  <a:pt x="256674" y="93663"/>
                </a:lnTo>
                <a:cubicBezTo>
                  <a:pt x="258834" y="93663"/>
                  <a:pt x="261354" y="95822"/>
                  <a:pt x="261354" y="97982"/>
                </a:cubicBezTo>
                <a:lnTo>
                  <a:pt x="261354" y="187590"/>
                </a:lnTo>
                <a:lnTo>
                  <a:pt x="286193" y="187590"/>
                </a:lnTo>
                <a:cubicBezTo>
                  <a:pt x="288713" y="187590"/>
                  <a:pt x="290153" y="189389"/>
                  <a:pt x="290153" y="191908"/>
                </a:cubicBezTo>
                <a:lnTo>
                  <a:pt x="290153" y="285835"/>
                </a:lnTo>
                <a:cubicBezTo>
                  <a:pt x="290153" y="287994"/>
                  <a:pt x="288713" y="290153"/>
                  <a:pt x="286193" y="290153"/>
                </a:cubicBezTo>
                <a:lnTo>
                  <a:pt x="4680" y="290153"/>
                </a:lnTo>
                <a:cubicBezTo>
                  <a:pt x="1800" y="290153"/>
                  <a:pt x="0" y="287994"/>
                  <a:pt x="0" y="285835"/>
                </a:cubicBezTo>
                <a:lnTo>
                  <a:pt x="0" y="191908"/>
                </a:lnTo>
                <a:cubicBezTo>
                  <a:pt x="0" y="189389"/>
                  <a:pt x="1800" y="187590"/>
                  <a:pt x="4680" y="187590"/>
                </a:cubicBezTo>
                <a:lnTo>
                  <a:pt x="29519" y="187590"/>
                </a:lnTo>
                <a:lnTo>
                  <a:pt x="29519" y="97982"/>
                </a:lnTo>
                <a:cubicBezTo>
                  <a:pt x="29519" y="95822"/>
                  <a:pt x="30959" y="93663"/>
                  <a:pt x="33839" y="93663"/>
                </a:cubicBezTo>
                <a:close/>
                <a:moveTo>
                  <a:pt x="128177" y="0"/>
                </a:moveTo>
                <a:cubicBezTo>
                  <a:pt x="130344" y="0"/>
                  <a:pt x="132510" y="1810"/>
                  <a:pt x="132510" y="3981"/>
                </a:cubicBezTo>
                <a:lnTo>
                  <a:pt x="132510" y="74912"/>
                </a:lnTo>
                <a:cubicBezTo>
                  <a:pt x="132510" y="77445"/>
                  <a:pt x="130344" y="79617"/>
                  <a:pt x="128177" y="79617"/>
                </a:cubicBezTo>
                <a:lnTo>
                  <a:pt x="115540" y="79617"/>
                </a:lnTo>
                <a:lnTo>
                  <a:pt x="145509" y="108568"/>
                </a:lnTo>
                <a:lnTo>
                  <a:pt x="175840" y="79617"/>
                </a:lnTo>
                <a:lnTo>
                  <a:pt x="163202" y="79617"/>
                </a:lnTo>
                <a:cubicBezTo>
                  <a:pt x="160674" y="79617"/>
                  <a:pt x="159230" y="77445"/>
                  <a:pt x="159230" y="74912"/>
                </a:cubicBezTo>
                <a:lnTo>
                  <a:pt x="159230" y="3981"/>
                </a:lnTo>
                <a:cubicBezTo>
                  <a:pt x="159230" y="1810"/>
                  <a:pt x="160674" y="0"/>
                  <a:pt x="163202" y="0"/>
                </a:cubicBezTo>
                <a:cubicBezTo>
                  <a:pt x="165730" y="0"/>
                  <a:pt x="167535" y="1810"/>
                  <a:pt x="167535" y="3981"/>
                </a:cubicBezTo>
                <a:lnTo>
                  <a:pt x="167535" y="70570"/>
                </a:lnTo>
                <a:lnTo>
                  <a:pt x="187033" y="70570"/>
                </a:lnTo>
                <a:cubicBezTo>
                  <a:pt x="188477" y="70570"/>
                  <a:pt x="190283" y="71655"/>
                  <a:pt x="191005" y="73465"/>
                </a:cubicBezTo>
                <a:cubicBezTo>
                  <a:pt x="191727" y="74912"/>
                  <a:pt x="191005" y="77084"/>
                  <a:pt x="189922" y="78169"/>
                </a:cubicBezTo>
                <a:lnTo>
                  <a:pt x="148398" y="117978"/>
                </a:lnTo>
                <a:cubicBezTo>
                  <a:pt x="147676" y="118339"/>
                  <a:pt x="146953" y="118701"/>
                  <a:pt x="145509" y="118701"/>
                </a:cubicBezTo>
                <a:cubicBezTo>
                  <a:pt x="144426" y="118701"/>
                  <a:pt x="143343" y="118339"/>
                  <a:pt x="142621" y="117978"/>
                </a:cubicBezTo>
                <a:lnTo>
                  <a:pt x="101458" y="78169"/>
                </a:lnTo>
                <a:cubicBezTo>
                  <a:pt x="100374" y="77084"/>
                  <a:pt x="100013" y="74912"/>
                  <a:pt x="100374" y="73465"/>
                </a:cubicBezTo>
                <a:cubicBezTo>
                  <a:pt x="101096" y="71655"/>
                  <a:pt x="102541" y="70570"/>
                  <a:pt x="104346" y="70570"/>
                </a:cubicBezTo>
                <a:lnTo>
                  <a:pt x="123483" y="70570"/>
                </a:lnTo>
                <a:lnTo>
                  <a:pt x="123483" y="3981"/>
                </a:lnTo>
                <a:cubicBezTo>
                  <a:pt x="123483" y="1810"/>
                  <a:pt x="125650" y="0"/>
                  <a:pt x="1281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4" name="Google Shape;534;p10"/>
          <p:cNvSpPr/>
          <p:nvPr/>
        </p:nvSpPr>
        <p:spPr>
          <a:xfrm>
            <a:off x="17677842" y="5084217"/>
            <a:ext cx="939881" cy="939881"/>
          </a:xfrm>
          <a:custGeom>
            <a:rect b="b" l="l" r="r" t="t"/>
            <a:pathLst>
              <a:path extrusionOk="0" h="288564" w="288564">
                <a:moveTo>
                  <a:pt x="216084" y="89725"/>
                </a:moveTo>
                <a:lnTo>
                  <a:pt x="141354" y="164571"/>
                </a:lnTo>
                <a:cubicBezTo>
                  <a:pt x="140277" y="166010"/>
                  <a:pt x="137402" y="166010"/>
                  <a:pt x="135247" y="164571"/>
                </a:cubicBezTo>
                <a:lnTo>
                  <a:pt x="97882" y="126788"/>
                </a:lnTo>
                <a:lnTo>
                  <a:pt x="97882" y="158094"/>
                </a:lnTo>
                <a:lnTo>
                  <a:pt x="138480" y="198755"/>
                </a:lnTo>
                <a:lnTo>
                  <a:pt x="216084" y="121031"/>
                </a:lnTo>
                <a:lnTo>
                  <a:pt x="216084" y="89725"/>
                </a:lnTo>
                <a:close/>
                <a:moveTo>
                  <a:pt x="222910" y="74972"/>
                </a:moveTo>
                <a:cubicBezTo>
                  <a:pt x="223988" y="75692"/>
                  <a:pt x="225066" y="77491"/>
                  <a:pt x="225066" y="78930"/>
                </a:cubicBezTo>
                <a:lnTo>
                  <a:pt x="225066" y="122470"/>
                </a:lnTo>
                <a:cubicBezTo>
                  <a:pt x="225066" y="123909"/>
                  <a:pt x="224707" y="124989"/>
                  <a:pt x="223988" y="125349"/>
                </a:cubicBezTo>
                <a:lnTo>
                  <a:pt x="141354" y="208111"/>
                </a:lnTo>
                <a:cubicBezTo>
                  <a:pt x="140995" y="208830"/>
                  <a:pt x="139917" y="209190"/>
                  <a:pt x="138480" y="209190"/>
                </a:cubicBezTo>
                <a:cubicBezTo>
                  <a:pt x="137402" y="209190"/>
                  <a:pt x="136684" y="208830"/>
                  <a:pt x="135247" y="208111"/>
                </a:cubicBezTo>
                <a:lnTo>
                  <a:pt x="90337" y="162412"/>
                </a:lnTo>
                <a:cubicBezTo>
                  <a:pt x="89978" y="162052"/>
                  <a:pt x="88900" y="160972"/>
                  <a:pt x="88900" y="159533"/>
                </a:cubicBezTo>
                <a:lnTo>
                  <a:pt x="88900" y="115993"/>
                </a:lnTo>
                <a:cubicBezTo>
                  <a:pt x="88900" y="114554"/>
                  <a:pt x="90337" y="112755"/>
                  <a:pt x="91774" y="112395"/>
                </a:cubicBezTo>
                <a:cubicBezTo>
                  <a:pt x="93571" y="111675"/>
                  <a:pt x="95367" y="111675"/>
                  <a:pt x="96445" y="113114"/>
                </a:cubicBezTo>
                <a:lnTo>
                  <a:pt x="138480" y="155215"/>
                </a:lnTo>
                <a:lnTo>
                  <a:pt x="217880" y="75692"/>
                </a:lnTo>
                <a:cubicBezTo>
                  <a:pt x="218958" y="74612"/>
                  <a:pt x="221114" y="74612"/>
                  <a:pt x="222910" y="74972"/>
                </a:cubicBezTo>
                <a:close/>
                <a:moveTo>
                  <a:pt x="144717" y="47625"/>
                </a:moveTo>
                <a:cubicBezTo>
                  <a:pt x="163416" y="47625"/>
                  <a:pt x="181396" y="53019"/>
                  <a:pt x="197219" y="62728"/>
                </a:cubicBezTo>
                <a:cubicBezTo>
                  <a:pt x="199017" y="63807"/>
                  <a:pt x="199736" y="66684"/>
                  <a:pt x="198298" y="68482"/>
                </a:cubicBezTo>
                <a:cubicBezTo>
                  <a:pt x="197219" y="70999"/>
                  <a:pt x="194342" y="71358"/>
                  <a:pt x="192544" y="69920"/>
                </a:cubicBezTo>
                <a:cubicBezTo>
                  <a:pt x="178160" y="60930"/>
                  <a:pt x="161978" y="56255"/>
                  <a:pt x="144717" y="56255"/>
                </a:cubicBezTo>
                <a:cubicBezTo>
                  <a:pt x="96171" y="56255"/>
                  <a:pt x="56615" y="96171"/>
                  <a:pt x="56615" y="145076"/>
                </a:cubicBezTo>
                <a:cubicBezTo>
                  <a:pt x="56615" y="193982"/>
                  <a:pt x="96171" y="233538"/>
                  <a:pt x="144717" y="233538"/>
                </a:cubicBezTo>
                <a:cubicBezTo>
                  <a:pt x="193982" y="233538"/>
                  <a:pt x="233538" y="193982"/>
                  <a:pt x="233538" y="145076"/>
                </a:cubicBezTo>
                <a:cubicBezTo>
                  <a:pt x="233538" y="142559"/>
                  <a:pt x="235696" y="140761"/>
                  <a:pt x="238573" y="140761"/>
                </a:cubicBezTo>
                <a:cubicBezTo>
                  <a:pt x="240371" y="140761"/>
                  <a:pt x="242528" y="142559"/>
                  <a:pt x="242528" y="145076"/>
                </a:cubicBezTo>
                <a:cubicBezTo>
                  <a:pt x="242528" y="199016"/>
                  <a:pt x="198657" y="242527"/>
                  <a:pt x="144717" y="242527"/>
                </a:cubicBezTo>
                <a:cubicBezTo>
                  <a:pt x="91496" y="242527"/>
                  <a:pt x="47625" y="199016"/>
                  <a:pt x="47625" y="145076"/>
                </a:cubicBezTo>
                <a:cubicBezTo>
                  <a:pt x="47625" y="91136"/>
                  <a:pt x="91496" y="47625"/>
                  <a:pt x="144717" y="47625"/>
                </a:cubicBezTo>
                <a:close/>
                <a:moveTo>
                  <a:pt x="143922" y="8657"/>
                </a:moveTo>
                <a:cubicBezTo>
                  <a:pt x="142118" y="8657"/>
                  <a:pt x="139593" y="9739"/>
                  <a:pt x="137790" y="11903"/>
                </a:cubicBezTo>
                <a:lnTo>
                  <a:pt x="131297" y="20921"/>
                </a:lnTo>
                <a:cubicBezTo>
                  <a:pt x="126247" y="28135"/>
                  <a:pt x="116147" y="29939"/>
                  <a:pt x="108933" y="25249"/>
                </a:cubicBezTo>
                <a:lnTo>
                  <a:pt x="99555" y="19478"/>
                </a:lnTo>
                <a:cubicBezTo>
                  <a:pt x="97391" y="18035"/>
                  <a:pt x="94505" y="18035"/>
                  <a:pt x="92701" y="18757"/>
                </a:cubicBezTo>
                <a:cubicBezTo>
                  <a:pt x="90176" y="20199"/>
                  <a:pt x="88733" y="22003"/>
                  <a:pt x="87651" y="24528"/>
                </a:cubicBezTo>
                <a:lnTo>
                  <a:pt x="85126" y="34988"/>
                </a:lnTo>
                <a:cubicBezTo>
                  <a:pt x="83323" y="43645"/>
                  <a:pt x="75027" y="49417"/>
                  <a:pt x="66009" y="47613"/>
                </a:cubicBezTo>
                <a:lnTo>
                  <a:pt x="55549" y="46170"/>
                </a:lnTo>
                <a:cubicBezTo>
                  <a:pt x="52663" y="45810"/>
                  <a:pt x="50138" y="46531"/>
                  <a:pt x="48695" y="48695"/>
                </a:cubicBezTo>
                <a:cubicBezTo>
                  <a:pt x="46531" y="50138"/>
                  <a:pt x="45810" y="52663"/>
                  <a:pt x="46170" y="55188"/>
                </a:cubicBezTo>
                <a:lnTo>
                  <a:pt x="47613" y="66730"/>
                </a:lnTo>
                <a:cubicBezTo>
                  <a:pt x="49417" y="74666"/>
                  <a:pt x="43645" y="83323"/>
                  <a:pt x="35349" y="84766"/>
                </a:cubicBezTo>
                <a:lnTo>
                  <a:pt x="24528" y="87651"/>
                </a:lnTo>
                <a:cubicBezTo>
                  <a:pt x="22003" y="88373"/>
                  <a:pt x="19839" y="90176"/>
                  <a:pt x="19117" y="92341"/>
                </a:cubicBezTo>
                <a:cubicBezTo>
                  <a:pt x="18396" y="94866"/>
                  <a:pt x="18396" y="97030"/>
                  <a:pt x="19478" y="99555"/>
                </a:cubicBezTo>
                <a:lnTo>
                  <a:pt x="25249" y="108933"/>
                </a:lnTo>
                <a:cubicBezTo>
                  <a:pt x="29938" y="116508"/>
                  <a:pt x="28135" y="126247"/>
                  <a:pt x="20921" y="131297"/>
                </a:cubicBezTo>
                <a:lnTo>
                  <a:pt x="11903" y="137429"/>
                </a:lnTo>
                <a:cubicBezTo>
                  <a:pt x="10100" y="139593"/>
                  <a:pt x="8657" y="141757"/>
                  <a:pt x="8657" y="144282"/>
                </a:cubicBezTo>
                <a:cubicBezTo>
                  <a:pt x="8657" y="146807"/>
                  <a:pt x="10100" y="149332"/>
                  <a:pt x="11903" y="150775"/>
                </a:cubicBezTo>
                <a:lnTo>
                  <a:pt x="20921" y="157268"/>
                </a:lnTo>
                <a:cubicBezTo>
                  <a:pt x="28135" y="161957"/>
                  <a:pt x="29938" y="172417"/>
                  <a:pt x="25249" y="179631"/>
                </a:cubicBezTo>
                <a:lnTo>
                  <a:pt x="19478" y="189010"/>
                </a:lnTo>
                <a:cubicBezTo>
                  <a:pt x="18396" y="191174"/>
                  <a:pt x="18396" y="194060"/>
                  <a:pt x="19117" y="196224"/>
                </a:cubicBezTo>
                <a:cubicBezTo>
                  <a:pt x="19839" y="198388"/>
                  <a:pt x="22003" y="200552"/>
                  <a:pt x="24528" y="200913"/>
                </a:cubicBezTo>
                <a:lnTo>
                  <a:pt x="35349" y="203438"/>
                </a:lnTo>
                <a:cubicBezTo>
                  <a:pt x="43645" y="205241"/>
                  <a:pt x="49417" y="213898"/>
                  <a:pt x="47613" y="222555"/>
                </a:cubicBezTo>
                <a:lnTo>
                  <a:pt x="46170" y="233016"/>
                </a:lnTo>
                <a:cubicBezTo>
                  <a:pt x="45810" y="235901"/>
                  <a:pt x="46531" y="238426"/>
                  <a:pt x="48695" y="239869"/>
                </a:cubicBezTo>
                <a:cubicBezTo>
                  <a:pt x="50138" y="242033"/>
                  <a:pt x="52663" y="242755"/>
                  <a:pt x="55549" y="242394"/>
                </a:cubicBezTo>
                <a:lnTo>
                  <a:pt x="66009" y="240591"/>
                </a:lnTo>
                <a:cubicBezTo>
                  <a:pt x="75027" y="239148"/>
                  <a:pt x="83323" y="244558"/>
                  <a:pt x="85126" y="253576"/>
                </a:cubicBezTo>
                <a:lnTo>
                  <a:pt x="87651" y="264036"/>
                </a:lnTo>
                <a:cubicBezTo>
                  <a:pt x="88733" y="266561"/>
                  <a:pt x="90176" y="268726"/>
                  <a:pt x="92701" y="269447"/>
                </a:cubicBezTo>
                <a:cubicBezTo>
                  <a:pt x="94505" y="270529"/>
                  <a:pt x="97391" y="270168"/>
                  <a:pt x="99555" y="269086"/>
                </a:cubicBezTo>
                <a:lnTo>
                  <a:pt x="108933" y="263315"/>
                </a:lnTo>
                <a:cubicBezTo>
                  <a:pt x="111819" y="261151"/>
                  <a:pt x="114704" y="260790"/>
                  <a:pt x="117951" y="260790"/>
                </a:cubicBezTo>
                <a:cubicBezTo>
                  <a:pt x="123001" y="260790"/>
                  <a:pt x="128050" y="263315"/>
                  <a:pt x="131297" y="267283"/>
                </a:cubicBezTo>
                <a:lnTo>
                  <a:pt x="137790" y="276661"/>
                </a:lnTo>
                <a:cubicBezTo>
                  <a:pt x="140675" y="280990"/>
                  <a:pt x="147889" y="280990"/>
                  <a:pt x="150775" y="276661"/>
                </a:cubicBezTo>
                <a:lnTo>
                  <a:pt x="157268" y="267283"/>
                </a:lnTo>
                <a:cubicBezTo>
                  <a:pt x="162317" y="260429"/>
                  <a:pt x="172057" y="258626"/>
                  <a:pt x="179631" y="263315"/>
                </a:cubicBezTo>
                <a:lnTo>
                  <a:pt x="189010" y="269086"/>
                </a:lnTo>
                <a:cubicBezTo>
                  <a:pt x="191535" y="270168"/>
                  <a:pt x="193699" y="270529"/>
                  <a:pt x="196224" y="269447"/>
                </a:cubicBezTo>
                <a:cubicBezTo>
                  <a:pt x="198749" y="268726"/>
                  <a:pt x="200552" y="266561"/>
                  <a:pt x="200913" y="264036"/>
                </a:cubicBezTo>
                <a:lnTo>
                  <a:pt x="203077" y="253576"/>
                </a:lnTo>
                <a:cubicBezTo>
                  <a:pt x="205602" y="244558"/>
                  <a:pt x="213898" y="239148"/>
                  <a:pt x="222555" y="240591"/>
                </a:cubicBezTo>
                <a:lnTo>
                  <a:pt x="233376" y="242394"/>
                </a:lnTo>
                <a:cubicBezTo>
                  <a:pt x="235901" y="242755"/>
                  <a:pt x="238426" y="242033"/>
                  <a:pt x="239869" y="239869"/>
                </a:cubicBezTo>
                <a:cubicBezTo>
                  <a:pt x="242033" y="238426"/>
                  <a:pt x="242755" y="235901"/>
                  <a:pt x="242394" y="233016"/>
                </a:cubicBezTo>
                <a:lnTo>
                  <a:pt x="240230" y="222555"/>
                </a:lnTo>
                <a:cubicBezTo>
                  <a:pt x="239148" y="213898"/>
                  <a:pt x="244919" y="205241"/>
                  <a:pt x="253576" y="203438"/>
                </a:cubicBezTo>
                <a:lnTo>
                  <a:pt x="264036" y="200913"/>
                </a:lnTo>
                <a:cubicBezTo>
                  <a:pt x="266922" y="200552"/>
                  <a:pt x="268726" y="198388"/>
                  <a:pt x="269808" y="196224"/>
                </a:cubicBezTo>
                <a:cubicBezTo>
                  <a:pt x="270529" y="194060"/>
                  <a:pt x="270168" y="191174"/>
                  <a:pt x="269086" y="189010"/>
                </a:cubicBezTo>
                <a:lnTo>
                  <a:pt x="263315" y="179631"/>
                </a:lnTo>
                <a:cubicBezTo>
                  <a:pt x="258626" y="172417"/>
                  <a:pt x="260790" y="161957"/>
                  <a:pt x="267643" y="157268"/>
                </a:cubicBezTo>
                <a:lnTo>
                  <a:pt x="276661" y="150775"/>
                </a:lnTo>
                <a:cubicBezTo>
                  <a:pt x="278825" y="149332"/>
                  <a:pt x="279907" y="146807"/>
                  <a:pt x="279907" y="144282"/>
                </a:cubicBezTo>
                <a:cubicBezTo>
                  <a:pt x="279907" y="141757"/>
                  <a:pt x="278825" y="139593"/>
                  <a:pt x="276661" y="137429"/>
                </a:cubicBezTo>
                <a:lnTo>
                  <a:pt x="267643" y="131297"/>
                </a:lnTo>
                <a:cubicBezTo>
                  <a:pt x="260790" y="126247"/>
                  <a:pt x="258626" y="116508"/>
                  <a:pt x="263315" y="108933"/>
                </a:cubicBezTo>
                <a:lnTo>
                  <a:pt x="269086" y="99555"/>
                </a:lnTo>
                <a:cubicBezTo>
                  <a:pt x="270168" y="97030"/>
                  <a:pt x="270529" y="94866"/>
                  <a:pt x="269808" y="92341"/>
                </a:cubicBezTo>
                <a:cubicBezTo>
                  <a:pt x="268726" y="90176"/>
                  <a:pt x="266922" y="88373"/>
                  <a:pt x="264036" y="87651"/>
                </a:cubicBezTo>
                <a:lnTo>
                  <a:pt x="253576" y="84766"/>
                </a:lnTo>
                <a:cubicBezTo>
                  <a:pt x="244919" y="83323"/>
                  <a:pt x="239148" y="74666"/>
                  <a:pt x="240230" y="66730"/>
                </a:cubicBezTo>
                <a:lnTo>
                  <a:pt x="242394" y="55188"/>
                </a:lnTo>
                <a:cubicBezTo>
                  <a:pt x="242755" y="52663"/>
                  <a:pt x="242033" y="50138"/>
                  <a:pt x="239869" y="48695"/>
                </a:cubicBezTo>
                <a:cubicBezTo>
                  <a:pt x="238426" y="46531"/>
                  <a:pt x="235901" y="45810"/>
                  <a:pt x="233376" y="46170"/>
                </a:cubicBezTo>
                <a:lnTo>
                  <a:pt x="222555" y="47613"/>
                </a:lnTo>
                <a:cubicBezTo>
                  <a:pt x="213898" y="49417"/>
                  <a:pt x="205602" y="43645"/>
                  <a:pt x="203077" y="34988"/>
                </a:cubicBezTo>
                <a:lnTo>
                  <a:pt x="200913" y="24528"/>
                </a:lnTo>
                <a:cubicBezTo>
                  <a:pt x="200552" y="22003"/>
                  <a:pt x="198749" y="20199"/>
                  <a:pt x="196224" y="18757"/>
                </a:cubicBezTo>
                <a:cubicBezTo>
                  <a:pt x="193699" y="18035"/>
                  <a:pt x="191535" y="18035"/>
                  <a:pt x="189010" y="19478"/>
                </a:cubicBezTo>
                <a:lnTo>
                  <a:pt x="179631" y="25249"/>
                </a:lnTo>
                <a:cubicBezTo>
                  <a:pt x="172057" y="29939"/>
                  <a:pt x="162317" y="28135"/>
                  <a:pt x="157268" y="20921"/>
                </a:cubicBezTo>
                <a:lnTo>
                  <a:pt x="150775" y="11903"/>
                </a:lnTo>
                <a:cubicBezTo>
                  <a:pt x="149332" y="9739"/>
                  <a:pt x="146807" y="8657"/>
                  <a:pt x="143922" y="8657"/>
                </a:cubicBezTo>
                <a:close/>
                <a:moveTo>
                  <a:pt x="143922" y="0"/>
                </a:moveTo>
                <a:cubicBezTo>
                  <a:pt x="149693" y="0"/>
                  <a:pt x="154743" y="2525"/>
                  <a:pt x="157989" y="6853"/>
                </a:cubicBezTo>
                <a:lnTo>
                  <a:pt x="164482" y="15871"/>
                </a:lnTo>
                <a:cubicBezTo>
                  <a:pt x="167007" y="19117"/>
                  <a:pt x="171335" y="20199"/>
                  <a:pt x="174942" y="18035"/>
                </a:cubicBezTo>
                <a:lnTo>
                  <a:pt x="184321" y="12264"/>
                </a:lnTo>
                <a:cubicBezTo>
                  <a:pt x="189010" y="9378"/>
                  <a:pt x="194781" y="9018"/>
                  <a:pt x="199470" y="11182"/>
                </a:cubicBezTo>
                <a:cubicBezTo>
                  <a:pt x="204881" y="12625"/>
                  <a:pt x="208127" y="17314"/>
                  <a:pt x="209209" y="22364"/>
                </a:cubicBezTo>
                <a:lnTo>
                  <a:pt x="212095" y="33185"/>
                </a:lnTo>
                <a:cubicBezTo>
                  <a:pt x="213177" y="37153"/>
                  <a:pt x="216784" y="40038"/>
                  <a:pt x="220752" y="39317"/>
                </a:cubicBezTo>
                <a:lnTo>
                  <a:pt x="231934" y="37513"/>
                </a:lnTo>
                <a:cubicBezTo>
                  <a:pt x="236983" y="36792"/>
                  <a:pt x="242394" y="38235"/>
                  <a:pt x="246362" y="42202"/>
                </a:cubicBezTo>
                <a:cubicBezTo>
                  <a:pt x="250330" y="46170"/>
                  <a:pt x="251772" y="51220"/>
                  <a:pt x="251051" y="56631"/>
                </a:cubicBezTo>
                <a:lnTo>
                  <a:pt x="249247" y="67452"/>
                </a:lnTo>
                <a:cubicBezTo>
                  <a:pt x="248526" y="71420"/>
                  <a:pt x="251412" y="75387"/>
                  <a:pt x="255019" y="76830"/>
                </a:cubicBezTo>
                <a:lnTo>
                  <a:pt x="266201" y="79355"/>
                </a:lnTo>
                <a:cubicBezTo>
                  <a:pt x="271251" y="80437"/>
                  <a:pt x="275579" y="84044"/>
                  <a:pt x="278104" y="89094"/>
                </a:cubicBezTo>
                <a:cubicBezTo>
                  <a:pt x="279547" y="93783"/>
                  <a:pt x="279547" y="99555"/>
                  <a:pt x="276661" y="104244"/>
                </a:cubicBezTo>
                <a:lnTo>
                  <a:pt x="270529" y="113622"/>
                </a:lnTo>
                <a:cubicBezTo>
                  <a:pt x="268726" y="117229"/>
                  <a:pt x="269447" y="121558"/>
                  <a:pt x="272693" y="124083"/>
                </a:cubicBezTo>
                <a:lnTo>
                  <a:pt x="281711" y="130936"/>
                </a:lnTo>
                <a:cubicBezTo>
                  <a:pt x="286039" y="133822"/>
                  <a:pt x="288564" y="138872"/>
                  <a:pt x="288564" y="144282"/>
                </a:cubicBezTo>
                <a:cubicBezTo>
                  <a:pt x="288564" y="149693"/>
                  <a:pt x="286039" y="154743"/>
                  <a:pt x="281711" y="157628"/>
                </a:cubicBezTo>
                <a:lnTo>
                  <a:pt x="272693" y="164482"/>
                </a:lnTo>
                <a:cubicBezTo>
                  <a:pt x="269447" y="167007"/>
                  <a:pt x="268726" y="171335"/>
                  <a:pt x="270529" y="175303"/>
                </a:cubicBezTo>
                <a:lnTo>
                  <a:pt x="276661" y="184681"/>
                </a:lnTo>
                <a:cubicBezTo>
                  <a:pt x="279547" y="189010"/>
                  <a:pt x="279547" y="194781"/>
                  <a:pt x="278104" y="199470"/>
                </a:cubicBezTo>
                <a:cubicBezTo>
                  <a:pt x="275579" y="204520"/>
                  <a:pt x="271251" y="208127"/>
                  <a:pt x="266201" y="209570"/>
                </a:cubicBezTo>
                <a:lnTo>
                  <a:pt x="255019" y="211734"/>
                </a:lnTo>
                <a:cubicBezTo>
                  <a:pt x="251412" y="212816"/>
                  <a:pt x="248526" y="216784"/>
                  <a:pt x="249247" y="220752"/>
                </a:cubicBezTo>
                <a:lnTo>
                  <a:pt x="251051" y="231934"/>
                </a:lnTo>
                <a:cubicBezTo>
                  <a:pt x="251772" y="237344"/>
                  <a:pt x="250330" y="242394"/>
                  <a:pt x="246362" y="246723"/>
                </a:cubicBezTo>
                <a:cubicBezTo>
                  <a:pt x="242394" y="250330"/>
                  <a:pt x="236983" y="251772"/>
                  <a:pt x="231934" y="251051"/>
                </a:cubicBezTo>
                <a:lnTo>
                  <a:pt x="220752" y="249247"/>
                </a:lnTo>
                <a:cubicBezTo>
                  <a:pt x="216784" y="248526"/>
                  <a:pt x="213177" y="251051"/>
                  <a:pt x="212095" y="255019"/>
                </a:cubicBezTo>
                <a:lnTo>
                  <a:pt x="209209" y="266201"/>
                </a:lnTo>
                <a:cubicBezTo>
                  <a:pt x="208127" y="271611"/>
                  <a:pt x="204881" y="275579"/>
                  <a:pt x="199470" y="277743"/>
                </a:cubicBezTo>
                <a:cubicBezTo>
                  <a:pt x="194781" y="279547"/>
                  <a:pt x="189010" y="279186"/>
                  <a:pt x="184321" y="276300"/>
                </a:cubicBezTo>
                <a:lnTo>
                  <a:pt x="174942" y="270529"/>
                </a:lnTo>
                <a:cubicBezTo>
                  <a:pt x="171335" y="268726"/>
                  <a:pt x="167007" y="269447"/>
                  <a:pt x="164482" y="272693"/>
                </a:cubicBezTo>
                <a:lnTo>
                  <a:pt x="157989" y="281711"/>
                </a:lnTo>
                <a:cubicBezTo>
                  <a:pt x="154743" y="286039"/>
                  <a:pt x="149693" y="288564"/>
                  <a:pt x="143922" y="288564"/>
                </a:cubicBezTo>
                <a:cubicBezTo>
                  <a:pt x="139232" y="288564"/>
                  <a:pt x="133822" y="286039"/>
                  <a:pt x="130936" y="281711"/>
                </a:cubicBezTo>
                <a:lnTo>
                  <a:pt x="124443" y="272693"/>
                </a:lnTo>
                <a:cubicBezTo>
                  <a:pt x="121918" y="269447"/>
                  <a:pt x="117229" y="268726"/>
                  <a:pt x="113983" y="270529"/>
                </a:cubicBezTo>
                <a:lnTo>
                  <a:pt x="104244" y="276300"/>
                </a:lnTo>
                <a:cubicBezTo>
                  <a:pt x="99555" y="279186"/>
                  <a:pt x="94144" y="279547"/>
                  <a:pt x="89094" y="277743"/>
                </a:cubicBezTo>
                <a:cubicBezTo>
                  <a:pt x="84044" y="275579"/>
                  <a:pt x="80437" y="271611"/>
                  <a:pt x="78994" y="266201"/>
                </a:cubicBezTo>
                <a:lnTo>
                  <a:pt x="76830" y="255019"/>
                </a:lnTo>
                <a:cubicBezTo>
                  <a:pt x="75387" y="251051"/>
                  <a:pt x="71780" y="248526"/>
                  <a:pt x="67813" y="249247"/>
                </a:cubicBezTo>
                <a:lnTo>
                  <a:pt x="56631" y="251051"/>
                </a:lnTo>
                <a:cubicBezTo>
                  <a:pt x="51581" y="251772"/>
                  <a:pt x="46170" y="250330"/>
                  <a:pt x="42202" y="246723"/>
                </a:cubicBezTo>
                <a:cubicBezTo>
                  <a:pt x="38235" y="242394"/>
                  <a:pt x="36792" y="237344"/>
                  <a:pt x="37513" y="231934"/>
                </a:cubicBezTo>
                <a:lnTo>
                  <a:pt x="39317" y="220752"/>
                </a:lnTo>
                <a:cubicBezTo>
                  <a:pt x="40038" y="216784"/>
                  <a:pt x="37153" y="212816"/>
                  <a:pt x="33185" y="211734"/>
                </a:cubicBezTo>
                <a:lnTo>
                  <a:pt x="22364" y="209570"/>
                </a:lnTo>
                <a:cubicBezTo>
                  <a:pt x="16953" y="208127"/>
                  <a:pt x="12985" y="204520"/>
                  <a:pt x="11182" y="199470"/>
                </a:cubicBezTo>
                <a:cubicBezTo>
                  <a:pt x="8657" y="194781"/>
                  <a:pt x="9378" y="189010"/>
                  <a:pt x="12264" y="184681"/>
                </a:cubicBezTo>
                <a:lnTo>
                  <a:pt x="18035" y="175303"/>
                </a:lnTo>
                <a:cubicBezTo>
                  <a:pt x="19839" y="171335"/>
                  <a:pt x="19117" y="167007"/>
                  <a:pt x="15871" y="164482"/>
                </a:cubicBezTo>
                <a:lnTo>
                  <a:pt x="6853" y="157628"/>
                </a:lnTo>
                <a:cubicBezTo>
                  <a:pt x="2525" y="154743"/>
                  <a:pt x="0" y="149693"/>
                  <a:pt x="0" y="144282"/>
                </a:cubicBezTo>
                <a:cubicBezTo>
                  <a:pt x="0" y="138872"/>
                  <a:pt x="2525" y="133822"/>
                  <a:pt x="6853" y="130936"/>
                </a:cubicBezTo>
                <a:lnTo>
                  <a:pt x="15871" y="124083"/>
                </a:lnTo>
                <a:cubicBezTo>
                  <a:pt x="19117" y="121558"/>
                  <a:pt x="19839" y="117229"/>
                  <a:pt x="18035" y="113622"/>
                </a:cubicBezTo>
                <a:lnTo>
                  <a:pt x="12264" y="104244"/>
                </a:lnTo>
                <a:cubicBezTo>
                  <a:pt x="9378" y="99555"/>
                  <a:pt x="8657" y="93783"/>
                  <a:pt x="11182" y="89094"/>
                </a:cubicBezTo>
                <a:cubicBezTo>
                  <a:pt x="12985" y="84044"/>
                  <a:pt x="16953" y="80437"/>
                  <a:pt x="22364" y="79355"/>
                </a:cubicBezTo>
                <a:lnTo>
                  <a:pt x="33185" y="76830"/>
                </a:lnTo>
                <a:cubicBezTo>
                  <a:pt x="37153" y="75387"/>
                  <a:pt x="40038" y="71420"/>
                  <a:pt x="39317" y="67452"/>
                </a:cubicBezTo>
                <a:lnTo>
                  <a:pt x="37513" y="56631"/>
                </a:lnTo>
                <a:cubicBezTo>
                  <a:pt x="36792" y="51220"/>
                  <a:pt x="38235" y="46170"/>
                  <a:pt x="42563" y="42202"/>
                </a:cubicBezTo>
                <a:cubicBezTo>
                  <a:pt x="46170" y="38235"/>
                  <a:pt x="51581" y="36792"/>
                  <a:pt x="56631" y="37513"/>
                </a:cubicBezTo>
                <a:lnTo>
                  <a:pt x="67813" y="39317"/>
                </a:lnTo>
                <a:cubicBezTo>
                  <a:pt x="71780" y="40038"/>
                  <a:pt x="75387" y="37153"/>
                  <a:pt x="76830" y="33185"/>
                </a:cubicBezTo>
                <a:lnTo>
                  <a:pt x="78994" y="22364"/>
                </a:lnTo>
                <a:cubicBezTo>
                  <a:pt x="80437" y="17314"/>
                  <a:pt x="84044" y="12625"/>
                  <a:pt x="89094" y="11182"/>
                </a:cubicBezTo>
                <a:cubicBezTo>
                  <a:pt x="94144" y="9018"/>
                  <a:pt x="99555" y="9378"/>
                  <a:pt x="104244" y="12264"/>
                </a:cubicBezTo>
                <a:lnTo>
                  <a:pt x="113983" y="18035"/>
                </a:lnTo>
                <a:cubicBezTo>
                  <a:pt x="117229" y="20199"/>
                  <a:pt x="121918" y="19117"/>
                  <a:pt x="124443" y="15871"/>
                </a:cubicBezTo>
                <a:lnTo>
                  <a:pt x="130936" y="6853"/>
                </a:lnTo>
                <a:cubicBezTo>
                  <a:pt x="133822" y="2525"/>
                  <a:pt x="139232" y="0"/>
                  <a:pt x="1439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5" name="Google Shape;535;p10"/>
          <p:cNvSpPr/>
          <p:nvPr/>
        </p:nvSpPr>
        <p:spPr>
          <a:xfrm>
            <a:off x="17677842" y="9149978"/>
            <a:ext cx="937016" cy="1025817"/>
          </a:xfrm>
          <a:custGeom>
            <a:rect b="b" l="l" r="r" t="t"/>
            <a:pathLst>
              <a:path extrusionOk="0" h="293327" w="267928">
                <a:moveTo>
                  <a:pt x="106142" y="269515"/>
                </a:moveTo>
                <a:lnTo>
                  <a:pt x="106142" y="272762"/>
                </a:lnTo>
                <a:cubicBezTo>
                  <a:pt x="106142" y="279256"/>
                  <a:pt x="112245" y="284307"/>
                  <a:pt x="119425" y="284307"/>
                </a:cubicBezTo>
                <a:lnTo>
                  <a:pt x="148863" y="284307"/>
                </a:lnTo>
                <a:cubicBezTo>
                  <a:pt x="156402" y="284307"/>
                  <a:pt x="162505" y="279256"/>
                  <a:pt x="162505" y="272762"/>
                </a:cubicBezTo>
                <a:lnTo>
                  <a:pt x="162505" y="269515"/>
                </a:lnTo>
                <a:lnTo>
                  <a:pt x="106142" y="269515"/>
                </a:lnTo>
                <a:close/>
                <a:moveTo>
                  <a:pt x="92858" y="240290"/>
                </a:moveTo>
                <a:lnTo>
                  <a:pt x="92858" y="256165"/>
                </a:lnTo>
                <a:cubicBezTo>
                  <a:pt x="92858" y="258691"/>
                  <a:pt x="95013" y="260495"/>
                  <a:pt x="97526" y="260495"/>
                </a:cubicBezTo>
                <a:lnTo>
                  <a:pt x="171121" y="260495"/>
                </a:lnTo>
                <a:cubicBezTo>
                  <a:pt x="173634" y="260495"/>
                  <a:pt x="175429" y="258691"/>
                  <a:pt x="175429" y="256165"/>
                </a:cubicBezTo>
                <a:lnTo>
                  <a:pt x="175429" y="240290"/>
                </a:lnTo>
                <a:lnTo>
                  <a:pt x="92858" y="240290"/>
                </a:lnTo>
                <a:close/>
                <a:moveTo>
                  <a:pt x="212411" y="106573"/>
                </a:moveTo>
                <a:cubicBezTo>
                  <a:pt x="214205" y="104775"/>
                  <a:pt x="216716" y="104775"/>
                  <a:pt x="218510" y="106573"/>
                </a:cubicBezTo>
                <a:cubicBezTo>
                  <a:pt x="220303" y="108012"/>
                  <a:pt x="220303" y="110889"/>
                  <a:pt x="218510" y="113047"/>
                </a:cubicBezTo>
                <a:lnTo>
                  <a:pt x="136354" y="195052"/>
                </a:lnTo>
                <a:cubicBezTo>
                  <a:pt x="135278" y="196490"/>
                  <a:pt x="134202" y="196490"/>
                  <a:pt x="133126" y="196490"/>
                </a:cubicBezTo>
                <a:cubicBezTo>
                  <a:pt x="132049" y="196490"/>
                  <a:pt x="130973" y="196490"/>
                  <a:pt x="130255" y="195052"/>
                </a:cubicBezTo>
                <a:lnTo>
                  <a:pt x="95097" y="160524"/>
                </a:lnTo>
                <a:cubicBezTo>
                  <a:pt x="93662" y="158366"/>
                  <a:pt x="93662" y="155488"/>
                  <a:pt x="95097" y="154050"/>
                </a:cubicBezTo>
                <a:cubicBezTo>
                  <a:pt x="96891" y="152251"/>
                  <a:pt x="99761" y="152251"/>
                  <a:pt x="101196" y="154050"/>
                </a:cubicBezTo>
                <a:lnTo>
                  <a:pt x="133126" y="185700"/>
                </a:lnTo>
                <a:lnTo>
                  <a:pt x="212411" y="106573"/>
                </a:lnTo>
                <a:close/>
                <a:moveTo>
                  <a:pt x="133475" y="74613"/>
                </a:moveTo>
                <a:cubicBezTo>
                  <a:pt x="135972" y="74613"/>
                  <a:pt x="137756" y="76764"/>
                  <a:pt x="137756" y="79273"/>
                </a:cubicBezTo>
                <a:cubicBezTo>
                  <a:pt x="137756" y="81782"/>
                  <a:pt x="135972" y="83575"/>
                  <a:pt x="133475" y="83575"/>
                </a:cubicBezTo>
                <a:cubicBezTo>
                  <a:pt x="108503" y="83575"/>
                  <a:pt x="87811" y="101498"/>
                  <a:pt x="83887" y="126232"/>
                </a:cubicBezTo>
                <a:cubicBezTo>
                  <a:pt x="83530" y="128383"/>
                  <a:pt x="81747" y="129817"/>
                  <a:pt x="79606" y="129817"/>
                </a:cubicBezTo>
                <a:cubicBezTo>
                  <a:pt x="79606" y="129817"/>
                  <a:pt x="79249" y="129817"/>
                  <a:pt x="78893" y="129817"/>
                </a:cubicBezTo>
                <a:cubicBezTo>
                  <a:pt x="76395" y="129458"/>
                  <a:pt x="74612" y="127666"/>
                  <a:pt x="75682" y="125157"/>
                </a:cubicBezTo>
                <a:cubicBezTo>
                  <a:pt x="79963" y="95762"/>
                  <a:pt x="104222" y="74613"/>
                  <a:pt x="133475" y="74613"/>
                </a:cubicBezTo>
                <a:close/>
                <a:moveTo>
                  <a:pt x="134503" y="47625"/>
                </a:moveTo>
                <a:cubicBezTo>
                  <a:pt x="162505" y="47625"/>
                  <a:pt x="187634" y="60253"/>
                  <a:pt x="204148" y="82622"/>
                </a:cubicBezTo>
                <a:cubicBezTo>
                  <a:pt x="205584" y="84065"/>
                  <a:pt x="204866" y="86952"/>
                  <a:pt x="203430" y="88756"/>
                </a:cubicBezTo>
                <a:cubicBezTo>
                  <a:pt x="201276" y="89838"/>
                  <a:pt x="198404" y="89477"/>
                  <a:pt x="196968" y="88034"/>
                </a:cubicBezTo>
                <a:cubicBezTo>
                  <a:pt x="182249" y="67469"/>
                  <a:pt x="159274" y="56645"/>
                  <a:pt x="134503" y="56645"/>
                </a:cubicBezTo>
                <a:cubicBezTo>
                  <a:pt x="91781" y="56645"/>
                  <a:pt x="56241" y="91281"/>
                  <a:pt x="56241" y="134577"/>
                </a:cubicBezTo>
                <a:cubicBezTo>
                  <a:pt x="56241" y="155142"/>
                  <a:pt x="64498" y="174625"/>
                  <a:pt x="78499" y="189057"/>
                </a:cubicBezTo>
                <a:cubicBezTo>
                  <a:pt x="87474" y="198438"/>
                  <a:pt x="92858" y="210705"/>
                  <a:pt x="92858" y="222972"/>
                </a:cubicBezTo>
                <a:lnTo>
                  <a:pt x="92858" y="231270"/>
                </a:lnTo>
                <a:lnTo>
                  <a:pt x="175429" y="231270"/>
                </a:lnTo>
                <a:lnTo>
                  <a:pt x="175429" y="223333"/>
                </a:lnTo>
                <a:cubicBezTo>
                  <a:pt x="175429" y="211066"/>
                  <a:pt x="180813" y="199520"/>
                  <a:pt x="190147" y="189418"/>
                </a:cubicBezTo>
                <a:cubicBezTo>
                  <a:pt x="201276" y="177872"/>
                  <a:pt x="209174" y="163080"/>
                  <a:pt x="211687" y="147205"/>
                </a:cubicBezTo>
                <a:cubicBezTo>
                  <a:pt x="212046" y="144679"/>
                  <a:pt x="213841" y="142875"/>
                  <a:pt x="216354" y="143597"/>
                </a:cubicBezTo>
                <a:cubicBezTo>
                  <a:pt x="218867" y="143597"/>
                  <a:pt x="220303" y="145762"/>
                  <a:pt x="220303" y="148287"/>
                </a:cubicBezTo>
                <a:cubicBezTo>
                  <a:pt x="217431" y="166327"/>
                  <a:pt x="209174" y="182563"/>
                  <a:pt x="196250" y="195551"/>
                </a:cubicBezTo>
                <a:cubicBezTo>
                  <a:pt x="188711" y="203850"/>
                  <a:pt x="184403" y="213591"/>
                  <a:pt x="184403" y="223333"/>
                </a:cubicBezTo>
                <a:lnTo>
                  <a:pt x="184403" y="256165"/>
                </a:lnTo>
                <a:cubicBezTo>
                  <a:pt x="184403" y="263381"/>
                  <a:pt x="178300" y="269515"/>
                  <a:pt x="171121" y="269515"/>
                </a:cubicBezTo>
                <a:lnTo>
                  <a:pt x="170762" y="269515"/>
                </a:lnTo>
                <a:lnTo>
                  <a:pt x="170762" y="272762"/>
                </a:lnTo>
                <a:cubicBezTo>
                  <a:pt x="170762" y="284307"/>
                  <a:pt x="161069" y="293327"/>
                  <a:pt x="148863" y="293327"/>
                </a:cubicBezTo>
                <a:lnTo>
                  <a:pt x="119425" y="293327"/>
                </a:lnTo>
                <a:cubicBezTo>
                  <a:pt x="107219" y="293327"/>
                  <a:pt x="97526" y="284307"/>
                  <a:pt x="97526" y="272762"/>
                </a:cubicBezTo>
                <a:lnTo>
                  <a:pt x="97526" y="269515"/>
                </a:lnTo>
                <a:cubicBezTo>
                  <a:pt x="89628" y="269515"/>
                  <a:pt x="83884" y="263381"/>
                  <a:pt x="83884" y="256165"/>
                </a:cubicBezTo>
                <a:lnTo>
                  <a:pt x="83884" y="222972"/>
                </a:lnTo>
                <a:cubicBezTo>
                  <a:pt x="83884" y="212870"/>
                  <a:pt x="79935" y="203489"/>
                  <a:pt x="72037" y="195191"/>
                </a:cubicBezTo>
                <a:cubicBezTo>
                  <a:pt x="56241" y="178955"/>
                  <a:pt x="47625" y="157307"/>
                  <a:pt x="47625" y="134577"/>
                </a:cubicBezTo>
                <a:cubicBezTo>
                  <a:pt x="47625" y="86591"/>
                  <a:pt x="86756" y="47625"/>
                  <a:pt x="134503" y="47625"/>
                </a:cubicBezTo>
                <a:close/>
                <a:moveTo>
                  <a:pt x="133964" y="0"/>
                </a:moveTo>
                <a:cubicBezTo>
                  <a:pt x="207950" y="0"/>
                  <a:pt x="267928" y="60338"/>
                  <a:pt x="267928" y="133964"/>
                </a:cubicBezTo>
                <a:cubicBezTo>
                  <a:pt x="267928" y="177781"/>
                  <a:pt x="246020" y="218725"/>
                  <a:pt x="210105" y="243866"/>
                </a:cubicBezTo>
                <a:cubicBezTo>
                  <a:pt x="208309" y="245661"/>
                  <a:pt x="205436" y="244943"/>
                  <a:pt x="203999" y="243147"/>
                </a:cubicBezTo>
                <a:cubicBezTo>
                  <a:pt x="202562" y="240992"/>
                  <a:pt x="202921" y="238478"/>
                  <a:pt x="205076" y="237042"/>
                </a:cubicBezTo>
                <a:cubicBezTo>
                  <a:pt x="238837" y="212978"/>
                  <a:pt x="258949" y="174908"/>
                  <a:pt x="258949" y="133964"/>
                </a:cubicBezTo>
                <a:cubicBezTo>
                  <a:pt x="258949" y="65366"/>
                  <a:pt x="202921" y="8620"/>
                  <a:pt x="133964" y="8620"/>
                </a:cubicBezTo>
                <a:cubicBezTo>
                  <a:pt x="65006" y="8620"/>
                  <a:pt x="8979" y="65366"/>
                  <a:pt x="8979" y="133964"/>
                </a:cubicBezTo>
                <a:lnTo>
                  <a:pt x="8979" y="258950"/>
                </a:lnTo>
                <a:lnTo>
                  <a:pt x="58542" y="258950"/>
                </a:lnTo>
                <a:cubicBezTo>
                  <a:pt x="61056" y="258950"/>
                  <a:pt x="63211" y="261105"/>
                  <a:pt x="63211" y="263619"/>
                </a:cubicBezTo>
                <a:cubicBezTo>
                  <a:pt x="63211" y="266133"/>
                  <a:pt x="61056" y="267929"/>
                  <a:pt x="58542" y="267929"/>
                </a:cubicBezTo>
                <a:lnTo>
                  <a:pt x="4669" y="267929"/>
                </a:lnTo>
                <a:cubicBezTo>
                  <a:pt x="2155" y="267929"/>
                  <a:pt x="0" y="266133"/>
                  <a:pt x="0" y="263619"/>
                </a:cubicBezTo>
                <a:lnTo>
                  <a:pt x="0" y="133964"/>
                </a:lnTo>
                <a:cubicBezTo>
                  <a:pt x="0" y="60338"/>
                  <a:pt x="59978" y="0"/>
                  <a:pt x="1339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6" name="Google Shape;536;p10"/>
          <p:cNvSpPr/>
          <p:nvPr/>
        </p:nvSpPr>
        <p:spPr>
          <a:xfrm>
            <a:off x="17677842" y="7114492"/>
            <a:ext cx="937016" cy="939881"/>
          </a:xfrm>
          <a:custGeom>
            <a:rect b="b" l="l" r="r" t="t"/>
            <a:pathLst>
              <a:path extrusionOk="0" h="286653" w="285390">
                <a:moveTo>
                  <a:pt x="66104" y="177476"/>
                </a:moveTo>
                <a:cubicBezTo>
                  <a:pt x="68771" y="177476"/>
                  <a:pt x="71057" y="179674"/>
                  <a:pt x="71057" y="182239"/>
                </a:cubicBezTo>
                <a:cubicBezTo>
                  <a:pt x="71057" y="184803"/>
                  <a:pt x="68771" y="186635"/>
                  <a:pt x="66104" y="186635"/>
                </a:cubicBezTo>
                <a:cubicBezTo>
                  <a:pt x="63818" y="186635"/>
                  <a:pt x="61913" y="184803"/>
                  <a:pt x="61913" y="182239"/>
                </a:cubicBezTo>
                <a:cubicBezTo>
                  <a:pt x="61913" y="179674"/>
                  <a:pt x="63818" y="177476"/>
                  <a:pt x="66104" y="177476"/>
                </a:cubicBezTo>
                <a:close/>
                <a:moveTo>
                  <a:pt x="49913" y="109064"/>
                </a:moveTo>
                <a:lnTo>
                  <a:pt x="49913" y="195498"/>
                </a:lnTo>
                <a:lnTo>
                  <a:pt x="83025" y="195498"/>
                </a:lnTo>
                <a:lnTo>
                  <a:pt x="83025" y="109064"/>
                </a:lnTo>
                <a:lnTo>
                  <a:pt x="49913" y="109064"/>
                </a:lnTo>
                <a:close/>
                <a:moveTo>
                  <a:pt x="4679" y="34601"/>
                </a:moveTo>
                <a:lnTo>
                  <a:pt x="92131" y="34601"/>
                </a:lnTo>
                <a:cubicBezTo>
                  <a:pt x="94650" y="34601"/>
                  <a:pt x="96450" y="36768"/>
                  <a:pt x="96450" y="38573"/>
                </a:cubicBezTo>
                <a:cubicBezTo>
                  <a:pt x="96450" y="41101"/>
                  <a:pt x="94650" y="43268"/>
                  <a:pt x="92131" y="43268"/>
                </a:cubicBezTo>
                <a:lnTo>
                  <a:pt x="8637" y="43268"/>
                </a:lnTo>
                <a:lnTo>
                  <a:pt x="8637" y="231404"/>
                </a:lnTo>
                <a:lnTo>
                  <a:pt x="50744" y="231404"/>
                </a:lnTo>
                <a:cubicBezTo>
                  <a:pt x="52903" y="231404"/>
                  <a:pt x="55063" y="233571"/>
                  <a:pt x="55063" y="236098"/>
                </a:cubicBezTo>
                <a:lnTo>
                  <a:pt x="55063" y="274376"/>
                </a:lnTo>
                <a:lnTo>
                  <a:pt x="129199" y="231765"/>
                </a:lnTo>
                <a:cubicBezTo>
                  <a:pt x="129919" y="231404"/>
                  <a:pt x="130639" y="231404"/>
                  <a:pt x="131719" y="231404"/>
                </a:cubicBezTo>
                <a:lnTo>
                  <a:pt x="277113" y="231404"/>
                </a:lnTo>
                <a:lnTo>
                  <a:pt x="277113" y="43268"/>
                </a:lnTo>
                <a:lnTo>
                  <a:pt x="198298" y="43268"/>
                </a:lnTo>
                <a:cubicBezTo>
                  <a:pt x="196138" y="43268"/>
                  <a:pt x="193979" y="41101"/>
                  <a:pt x="193979" y="38573"/>
                </a:cubicBezTo>
                <a:cubicBezTo>
                  <a:pt x="193979" y="36768"/>
                  <a:pt x="196138" y="34601"/>
                  <a:pt x="198298" y="34601"/>
                </a:cubicBezTo>
                <a:lnTo>
                  <a:pt x="281432" y="34601"/>
                </a:lnTo>
                <a:cubicBezTo>
                  <a:pt x="283951" y="34601"/>
                  <a:pt x="285390" y="36768"/>
                  <a:pt x="285390" y="38573"/>
                </a:cubicBezTo>
                <a:lnTo>
                  <a:pt x="285390" y="236098"/>
                </a:lnTo>
                <a:cubicBezTo>
                  <a:pt x="285390" y="237904"/>
                  <a:pt x="283951" y="240070"/>
                  <a:pt x="281432" y="240070"/>
                </a:cubicBezTo>
                <a:lnTo>
                  <a:pt x="132438" y="240070"/>
                </a:lnTo>
                <a:lnTo>
                  <a:pt x="52903" y="285931"/>
                </a:lnTo>
                <a:cubicBezTo>
                  <a:pt x="52184" y="286292"/>
                  <a:pt x="51464" y="286653"/>
                  <a:pt x="50744" y="286653"/>
                </a:cubicBezTo>
                <a:cubicBezTo>
                  <a:pt x="49664" y="286653"/>
                  <a:pt x="49305" y="286292"/>
                  <a:pt x="48585" y="285931"/>
                </a:cubicBezTo>
                <a:cubicBezTo>
                  <a:pt x="46785" y="285209"/>
                  <a:pt x="46066" y="283403"/>
                  <a:pt x="46066" y="282320"/>
                </a:cubicBezTo>
                <a:lnTo>
                  <a:pt x="46066" y="240070"/>
                </a:lnTo>
                <a:lnTo>
                  <a:pt x="4679" y="240070"/>
                </a:lnTo>
                <a:cubicBezTo>
                  <a:pt x="2159" y="240070"/>
                  <a:pt x="0" y="237904"/>
                  <a:pt x="0" y="236098"/>
                </a:cubicBezTo>
                <a:lnTo>
                  <a:pt x="0" y="38573"/>
                </a:lnTo>
                <a:cubicBezTo>
                  <a:pt x="0" y="36768"/>
                  <a:pt x="2159" y="34601"/>
                  <a:pt x="4679" y="34601"/>
                </a:cubicBezTo>
                <a:close/>
                <a:moveTo>
                  <a:pt x="142769" y="9001"/>
                </a:moveTo>
                <a:cubicBezTo>
                  <a:pt x="137011" y="8283"/>
                  <a:pt x="133052" y="9001"/>
                  <a:pt x="130892" y="9359"/>
                </a:cubicBezTo>
                <a:cubicBezTo>
                  <a:pt x="132692" y="17608"/>
                  <a:pt x="135931" y="37334"/>
                  <a:pt x="132692" y="45942"/>
                </a:cubicBezTo>
                <a:cubicBezTo>
                  <a:pt x="127653" y="60646"/>
                  <a:pt x="115776" y="73199"/>
                  <a:pt x="106059" y="83959"/>
                </a:cubicBezTo>
                <a:cubicBezTo>
                  <a:pt x="98861" y="92207"/>
                  <a:pt x="91662" y="99739"/>
                  <a:pt x="91662" y="104760"/>
                </a:cubicBezTo>
                <a:lnTo>
                  <a:pt x="91662" y="195498"/>
                </a:lnTo>
                <a:lnTo>
                  <a:pt x="207193" y="195498"/>
                </a:lnTo>
                <a:cubicBezTo>
                  <a:pt x="207553" y="195498"/>
                  <a:pt x="207553" y="195498"/>
                  <a:pt x="207553" y="195498"/>
                </a:cubicBezTo>
                <a:cubicBezTo>
                  <a:pt x="215831" y="194781"/>
                  <a:pt x="221949" y="188325"/>
                  <a:pt x="221949" y="180793"/>
                </a:cubicBezTo>
                <a:cubicBezTo>
                  <a:pt x="221949" y="178642"/>
                  <a:pt x="220870" y="176131"/>
                  <a:pt x="219790" y="173979"/>
                </a:cubicBezTo>
                <a:cubicBezTo>
                  <a:pt x="219070" y="172903"/>
                  <a:pt x="219070" y="171110"/>
                  <a:pt x="219790" y="170034"/>
                </a:cubicBezTo>
                <a:cubicBezTo>
                  <a:pt x="220150" y="168599"/>
                  <a:pt x="221589" y="167882"/>
                  <a:pt x="222669" y="167523"/>
                </a:cubicBezTo>
                <a:cubicBezTo>
                  <a:pt x="229507" y="165730"/>
                  <a:pt x="234906" y="160351"/>
                  <a:pt x="234906" y="153178"/>
                </a:cubicBezTo>
                <a:cubicBezTo>
                  <a:pt x="234906" y="149591"/>
                  <a:pt x="233106" y="146005"/>
                  <a:pt x="230947" y="143135"/>
                </a:cubicBezTo>
                <a:cubicBezTo>
                  <a:pt x="229507" y="142418"/>
                  <a:pt x="229147" y="140984"/>
                  <a:pt x="229507" y="139908"/>
                </a:cubicBezTo>
                <a:cubicBezTo>
                  <a:pt x="229507" y="138832"/>
                  <a:pt x="230227" y="137397"/>
                  <a:pt x="231307" y="137038"/>
                </a:cubicBezTo>
                <a:cubicBezTo>
                  <a:pt x="235266" y="133811"/>
                  <a:pt x="237425" y="129865"/>
                  <a:pt x="237425" y="125203"/>
                </a:cubicBezTo>
                <a:cubicBezTo>
                  <a:pt x="237425" y="117671"/>
                  <a:pt x="232387" y="114444"/>
                  <a:pt x="229147" y="114444"/>
                </a:cubicBezTo>
                <a:cubicBezTo>
                  <a:pt x="226628" y="114444"/>
                  <a:pt x="224829" y="112292"/>
                  <a:pt x="224829" y="109781"/>
                </a:cubicBezTo>
                <a:cubicBezTo>
                  <a:pt x="224829" y="107629"/>
                  <a:pt x="226628" y="105477"/>
                  <a:pt x="229147" y="105477"/>
                </a:cubicBezTo>
                <a:cubicBezTo>
                  <a:pt x="230947" y="105477"/>
                  <a:pt x="235626" y="102250"/>
                  <a:pt x="235626" y="92925"/>
                </a:cubicBezTo>
                <a:cubicBezTo>
                  <a:pt x="235626" y="85393"/>
                  <a:pt x="229867" y="80372"/>
                  <a:pt x="224829" y="80372"/>
                </a:cubicBezTo>
                <a:lnTo>
                  <a:pt x="164364" y="80372"/>
                </a:lnTo>
                <a:cubicBezTo>
                  <a:pt x="162924" y="80372"/>
                  <a:pt x="161485" y="80013"/>
                  <a:pt x="161125" y="78579"/>
                </a:cubicBezTo>
                <a:cubicBezTo>
                  <a:pt x="160045" y="77503"/>
                  <a:pt x="160045" y="76068"/>
                  <a:pt x="160405" y="74634"/>
                </a:cubicBezTo>
                <a:cubicBezTo>
                  <a:pt x="161485" y="69971"/>
                  <a:pt x="164724" y="56701"/>
                  <a:pt x="163644" y="40921"/>
                </a:cubicBezTo>
                <a:cubicBezTo>
                  <a:pt x="161485" y="22629"/>
                  <a:pt x="152847" y="9359"/>
                  <a:pt x="142769" y="9001"/>
                </a:cubicBezTo>
                <a:close/>
                <a:moveTo>
                  <a:pt x="143129" y="34"/>
                </a:moveTo>
                <a:cubicBezTo>
                  <a:pt x="157886" y="752"/>
                  <a:pt x="169763" y="16891"/>
                  <a:pt x="172282" y="40203"/>
                </a:cubicBezTo>
                <a:cubicBezTo>
                  <a:pt x="173362" y="53115"/>
                  <a:pt x="171562" y="64592"/>
                  <a:pt x="169763" y="71764"/>
                </a:cubicBezTo>
                <a:lnTo>
                  <a:pt x="224829" y="71764"/>
                </a:lnTo>
                <a:cubicBezTo>
                  <a:pt x="235266" y="71764"/>
                  <a:pt x="244623" y="81448"/>
                  <a:pt x="244623" y="92925"/>
                </a:cubicBezTo>
                <a:cubicBezTo>
                  <a:pt x="244623" y="100098"/>
                  <a:pt x="242104" y="105477"/>
                  <a:pt x="238865" y="109064"/>
                </a:cubicBezTo>
                <a:cubicBezTo>
                  <a:pt x="243184" y="112650"/>
                  <a:pt x="245703" y="118030"/>
                  <a:pt x="245703" y="125203"/>
                </a:cubicBezTo>
                <a:cubicBezTo>
                  <a:pt x="245703" y="130941"/>
                  <a:pt x="243904" y="136680"/>
                  <a:pt x="239585" y="140984"/>
                </a:cubicBezTo>
                <a:cubicBezTo>
                  <a:pt x="242104" y="144570"/>
                  <a:pt x="243544" y="148874"/>
                  <a:pt x="243544" y="153178"/>
                </a:cubicBezTo>
                <a:cubicBezTo>
                  <a:pt x="243544" y="162144"/>
                  <a:pt x="237785" y="170751"/>
                  <a:pt x="229507" y="174338"/>
                </a:cubicBezTo>
                <a:cubicBezTo>
                  <a:pt x="229867" y="176490"/>
                  <a:pt x="230227" y="178642"/>
                  <a:pt x="230227" y="180793"/>
                </a:cubicBezTo>
                <a:cubicBezTo>
                  <a:pt x="230227" y="192988"/>
                  <a:pt x="220870" y="202671"/>
                  <a:pt x="208633" y="203747"/>
                </a:cubicBezTo>
                <a:cubicBezTo>
                  <a:pt x="208273" y="204106"/>
                  <a:pt x="207553" y="204106"/>
                  <a:pt x="207193" y="204106"/>
                </a:cubicBezTo>
                <a:lnTo>
                  <a:pt x="45594" y="204106"/>
                </a:lnTo>
                <a:cubicBezTo>
                  <a:pt x="43075" y="204106"/>
                  <a:pt x="41275" y="201954"/>
                  <a:pt x="41275" y="199443"/>
                </a:cubicBezTo>
                <a:lnTo>
                  <a:pt x="41275" y="104760"/>
                </a:lnTo>
                <a:cubicBezTo>
                  <a:pt x="41275" y="102250"/>
                  <a:pt x="43075" y="100456"/>
                  <a:pt x="45594" y="100456"/>
                </a:cubicBezTo>
                <a:lnTo>
                  <a:pt x="83384" y="100456"/>
                </a:lnTo>
                <a:cubicBezTo>
                  <a:pt x="85544" y="93642"/>
                  <a:pt x="92022" y="86828"/>
                  <a:pt x="99580" y="78220"/>
                </a:cubicBezTo>
                <a:cubicBezTo>
                  <a:pt x="109298" y="67819"/>
                  <a:pt x="120095" y="55984"/>
                  <a:pt x="124414" y="42355"/>
                </a:cubicBezTo>
                <a:cubicBezTo>
                  <a:pt x="126933" y="36976"/>
                  <a:pt x="124054" y="17608"/>
                  <a:pt x="121535" y="7566"/>
                </a:cubicBezTo>
                <a:cubicBezTo>
                  <a:pt x="121175" y="5773"/>
                  <a:pt x="122614" y="3621"/>
                  <a:pt x="123694" y="2904"/>
                </a:cubicBezTo>
                <a:cubicBezTo>
                  <a:pt x="124414" y="2186"/>
                  <a:pt x="129813" y="-324"/>
                  <a:pt x="143129" y="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7" name="Google Shape;537;p10"/>
          <p:cNvSpPr/>
          <p:nvPr/>
        </p:nvSpPr>
        <p:spPr>
          <a:xfrm>
            <a:off x="17677842" y="11266112"/>
            <a:ext cx="937016" cy="931405"/>
          </a:xfrm>
          <a:custGeom>
            <a:rect b="b" l="l" r="r" t="t"/>
            <a:pathLst>
              <a:path extrusionOk="0" h="290436" w="291074">
                <a:moveTo>
                  <a:pt x="31551" y="241515"/>
                </a:moveTo>
                <a:cubicBezTo>
                  <a:pt x="26841" y="241515"/>
                  <a:pt x="21406" y="243674"/>
                  <a:pt x="16334" y="248710"/>
                </a:cubicBezTo>
                <a:cubicBezTo>
                  <a:pt x="11986" y="253386"/>
                  <a:pt x="9088" y="258781"/>
                  <a:pt x="8726" y="264177"/>
                </a:cubicBezTo>
                <a:cubicBezTo>
                  <a:pt x="8726" y="268493"/>
                  <a:pt x="10899" y="273170"/>
                  <a:pt x="14160" y="276767"/>
                </a:cubicBezTo>
                <a:cubicBezTo>
                  <a:pt x="21769" y="284321"/>
                  <a:pt x="33000" y="283601"/>
                  <a:pt x="42058" y="274249"/>
                </a:cubicBezTo>
                <a:cubicBezTo>
                  <a:pt x="51478" y="264896"/>
                  <a:pt x="52204" y="255184"/>
                  <a:pt x="43870" y="246911"/>
                </a:cubicBezTo>
                <a:cubicBezTo>
                  <a:pt x="40247" y="243314"/>
                  <a:pt x="36261" y="241515"/>
                  <a:pt x="31551" y="241515"/>
                </a:cubicBezTo>
                <a:close/>
                <a:moveTo>
                  <a:pt x="260338" y="241470"/>
                </a:moveTo>
                <a:cubicBezTo>
                  <a:pt x="255718" y="241156"/>
                  <a:pt x="251189" y="242954"/>
                  <a:pt x="247204" y="246911"/>
                </a:cubicBezTo>
                <a:cubicBezTo>
                  <a:pt x="238871" y="255184"/>
                  <a:pt x="239595" y="264896"/>
                  <a:pt x="248653" y="274249"/>
                </a:cubicBezTo>
                <a:cubicBezTo>
                  <a:pt x="258073" y="283601"/>
                  <a:pt x="269305" y="284321"/>
                  <a:pt x="276913" y="276767"/>
                </a:cubicBezTo>
                <a:cubicBezTo>
                  <a:pt x="280899" y="273170"/>
                  <a:pt x="282348" y="268493"/>
                  <a:pt x="282348" y="264177"/>
                </a:cubicBezTo>
                <a:cubicBezTo>
                  <a:pt x="281986" y="258781"/>
                  <a:pt x="279450" y="253386"/>
                  <a:pt x="274015" y="248710"/>
                </a:cubicBezTo>
                <a:cubicBezTo>
                  <a:pt x="269667" y="244213"/>
                  <a:pt x="264957" y="241785"/>
                  <a:pt x="260338" y="241470"/>
                </a:cubicBezTo>
                <a:close/>
                <a:moveTo>
                  <a:pt x="243943" y="220652"/>
                </a:moveTo>
                <a:cubicBezTo>
                  <a:pt x="232349" y="223530"/>
                  <a:pt x="223291" y="231803"/>
                  <a:pt x="220393" y="243674"/>
                </a:cubicBezTo>
                <a:cubicBezTo>
                  <a:pt x="225103" y="242595"/>
                  <a:pt x="229451" y="242954"/>
                  <a:pt x="234523" y="245472"/>
                </a:cubicBezTo>
                <a:lnTo>
                  <a:pt x="236334" y="246551"/>
                </a:lnTo>
                <a:cubicBezTo>
                  <a:pt x="237784" y="244753"/>
                  <a:pt x="238871" y="242595"/>
                  <a:pt x="241045" y="240796"/>
                </a:cubicBezTo>
                <a:cubicBezTo>
                  <a:pt x="242494" y="238997"/>
                  <a:pt x="244668" y="237199"/>
                  <a:pt x="246842" y="236120"/>
                </a:cubicBezTo>
                <a:lnTo>
                  <a:pt x="245392" y="233602"/>
                </a:lnTo>
                <a:cubicBezTo>
                  <a:pt x="243581" y="229645"/>
                  <a:pt x="242494" y="224609"/>
                  <a:pt x="243943" y="220652"/>
                </a:cubicBezTo>
                <a:close/>
                <a:moveTo>
                  <a:pt x="47131" y="220652"/>
                </a:moveTo>
                <a:cubicBezTo>
                  <a:pt x="48580" y="224609"/>
                  <a:pt x="47493" y="229645"/>
                  <a:pt x="45681" y="233962"/>
                </a:cubicBezTo>
                <a:lnTo>
                  <a:pt x="44232" y="236120"/>
                </a:lnTo>
                <a:cubicBezTo>
                  <a:pt x="46406" y="237199"/>
                  <a:pt x="48580" y="238997"/>
                  <a:pt x="50029" y="240796"/>
                </a:cubicBezTo>
                <a:cubicBezTo>
                  <a:pt x="52204" y="242595"/>
                  <a:pt x="53290" y="244753"/>
                  <a:pt x="54740" y="246551"/>
                </a:cubicBezTo>
                <a:lnTo>
                  <a:pt x="57638" y="245472"/>
                </a:lnTo>
                <a:cubicBezTo>
                  <a:pt x="61624" y="242954"/>
                  <a:pt x="65971" y="242595"/>
                  <a:pt x="70681" y="243674"/>
                </a:cubicBezTo>
                <a:cubicBezTo>
                  <a:pt x="67783" y="231803"/>
                  <a:pt x="59087" y="223530"/>
                  <a:pt x="47131" y="220652"/>
                </a:cubicBezTo>
                <a:close/>
                <a:moveTo>
                  <a:pt x="242494" y="173531"/>
                </a:moveTo>
                <a:cubicBezTo>
                  <a:pt x="244305" y="171732"/>
                  <a:pt x="247204" y="171732"/>
                  <a:pt x="248653" y="173531"/>
                </a:cubicBezTo>
                <a:lnTo>
                  <a:pt x="257349" y="181804"/>
                </a:lnTo>
                <a:cubicBezTo>
                  <a:pt x="265319" y="189718"/>
                  <a:pt x="266406" y="201588"/>
                  <a:pt x="260609" y="209501"/>
                </a:cubicBezTo>
                <a:lnTo>
                  <a:pt x="253725" y="219214"/>
                </a:lnTo>
                <a:cubicBezTo>
                  <a:pt x="251552" y="222091"/>
                  <a:pt x="251552" y="226408"/>
                  <a:pt x="253363" y="230005"/>
                </a:cubicBezTo>
                <a:lnTo>
                  <a:pt x="254812" y="233242"/>
                </a:lnTo>
                <a:cubicBezTo>
                  <a:pt x="263508" y="231444"/>
                  <a:pt x="272928" y="234321"/>
                  <a:pt x="280899" y="242595"/>
                </a:cubicBezTo>
                <a:cubicBezTo>
                  <a:pt x="287420" y="249069"/>
                  <a:pt x="290681" y="256263"/>
                  <a:pt x="291044" y="263817"/>
                </a:cubicBezTo>
                <a:cubicBezTo>
                  <a:pt x="291406" y="270652"/>
                  <a:pt x="288507" y="277486"/>
                  <a:pt x="283073" y="282882"/>
                </a:cubicBezTo>
                <a:cubicBezTo>
                  <a:pt x="278363" y="287918"/>
                  <a:pt x="272203" y="290436"/>
                  <a:pt x="264595" y="290436"/>
                </a:cubicBezTo>
                <a:cubicBezTo>
                  <a:pt x="257711" y="290436"/>
                  <a:pt x="250102" y="287918"/>
                  <a:pt x="242494" y="280364"/>
                </a:cubicBezTo>
                <a:cubicBezTo>
                  <a:pt x="234885" y="272450"/>
                  <a:pt x="231624" y="263458"/>
                  <a:pt x="232711" y="254825"/>
                </a:cubicBezTo>
                <a:lnTo>
                  <a:pt x="230175" y="253386"/>
                </a:lnTo>
                <a:cubicBezTo>
                  <a:pt x="226190" y="251587"/>
                  <a:pt x="222204" y="251587"/>
                  <a:pt x="219306" y="253386"/>
                </a:cubicBezTo>
                <a:lnTo>
                  <a:pt x="209523" y="260580"/>
                </a:lnTo>
                <a:cubicBezTo>
                  <a:pt x="206263" y="262738"/>
                  <a:pt x="201915" y="263817"/>
                  <a:pt x="198292" y="263817"/>
                </a:cubicBezTo>
                <a:cubicBezTo>
                  <a:pt x="192132" y="263817"/>
                  <a:pt x="186335" y="261659"/>
                  <a:pt x="181988" y="257342"/>
                </a:cubicBezTo>
                <a:lnTo>
                  <a:pt x="172930" y="248710"/>
                </a:lnTo>
                <a:cubicBezTo>
                  <a:pt x="171118" y="246911"/>
                  <a:pt x="171118" y="244033"/>
                  <a:pt x="172930" y="242595"/>
                </a:cubicBezTo>
                <a:cubicBezTo>
                  <a:pt x="174741" y="240796"/>
                  <a:pt x="178002" y="240796"/>
                  <a:pt x="179451" y="242595"/>
                </a:cubicBezTo>
                <a:lnTo>
                  <a:pt x="188147" y="250868"/>
                </a:lnTo>
                <a:cubicBezTo>
                  <a:pt x="192495" y="255544"/>
                  <a:pt x="199741" y="256263"/>
                  <a:pt x="204089" y="253386"/>
                </a:cubicBezTo>
                <a:lnTo>
                  <a:pt x="210610" y="248710"/>
                </a:lnTo>
                <a:cubicBezTo>
                  <a:pt x="211697" y="228206"/>
                  <a:pt x="228364" y="212019"/>
                  <a:pt x="248653" y="210940"/>
                </a:cubicBezTo>
                <a:lnTo>
                  <a:pt x="253363" y="204466"/>
                </a:lnTo>
                <a:cubicBezTo>
                  <a:pt x="256986" y="199789"/>
                  <a:pt x="255899" y="192955"/>
                  <a:pt x="251189" y="187919"/>
                </a:cubicBezTo>
                <a:lnTo>
                  <a:pt x="242494" y="180006"/>
                </a:lnTo>
                <a:cubicBezTo>
                  <a:pt x="240682" y="178207"/>
                  <a:pt x="240682" y="175329"/>
                  <a:pt x="242494" y="173531"/>
                </a:cubicBezTo>
                <a:close/>
                <a:moveTo>
                  <a:pt x="42421" y="173531"/>
                </a:moveTo>
                <a:cubicBezTo>
                  <a:pt x="43870" y="171732"/>
                  <a:pt x="46768" y="171732"/>
                  <a:pt x="48580" y="173531"/>
                </a:cubicBezTo>
                <a:cubicBezTo>
                  <a:pt x="50029" y="175329"/>
                  <a:pt x="50029" y="178207"/>
                  <a:pt x="48580" y="180006"/>
                </a:cubicBezTo>
                <a:lnTo>
                  <a:pt x="40247" y="187919"/>
                </a:lnTo>
                <a:cubicBezTo>
                  <a:pt x="35537" y="192955"/>
                  <a:pt x="34087" y="199789"/>
                  <a:pt x="37348" y="204466"/>
                </a:cubicBezTo>
                <a:lnTo>
                  <a:pt x="42058" y="210940"/>
                </a:lnTo>
                <a:cubicBezTo>
                  <a:pt x="62711" y="212019"/>
                  <a:pt x="79377" y="228206"/>
                  <a:pt x="80464" y="248710"/>
                </a:cubicBezTo>
                <a:lnTo>
                  <a:pt x="86986" y="253386"/>
                </a:lnTo>
                <a:cubicBezTo>
                  <a:pt x="91696" y="256263"/>
                  <a:pt x="98580" y="255544"/>
                  <a:pt x="103290" y="250868"/>
                </a:cubicBezTo>
                <a:lnTo>
                  <a:pt x="111623" y="242595"/>
                </a:lnTo>
                <a:cubicBezTo>
                  <a:pt x="113434" y="240796"/>
                  <a:pt x="115970" y="240796"/>
                  <a:pt x="117782" y="242595"/>
                </a:cubicBezTo>
                <a:cubicBezTo>
                  <a:pt x="119956" y="244033"/>
                  <a:pt x="119956" y="246911"/>
                  <a:pt x="117782" y="248710"/>
                </a:cubicBezTo>
                <a:lnTo>
                  <a:pt x="109449" y="257342"/>
                </a:lnTo>
                <a:cubicBezTo>
                  <a:pt x="104739" y="261659"/>
                  <a:pt x="98942" y="263817"/>
                  <a:pt x="93145" y="263817"/>
                </a:cubicBezTo>
                <a:cubicBezTo>
                  <a:pt x="89159" y="263817"/>
                  <a:pt x="85536" y="262738"/>
                  <a:pt x="82275" y="260580"/>
                </a:cubicBezTo>
                <a:lnTo>
                  <a:pt x="71768" y="253386"/>
                </a:lnTo>
                <a:cubicBezTo>
                  <a:pt x="68870" y="251587"/>
                  <a:pt x="64884" y="251227"/>
                  <a:pt x="61261" y="253386"/>
                </a:cubicBezTo>
                <a:lnTo>
                  <a:pt x="58001" y="254825"/>
                </a:lnTo>
                <a:cubicBezTo>
                  <a:pt x="59450" y="263458"/>
                  <a:pt x="56551" y="272450"/>
                  <a:pt x="48580" y="280364"/>
                </a:cubicBezTo>
                <a:cubicBezTo>
                  <a:pt x="40971" y="287918"/>
                  <a:pt x="33363" y="290436"/>
                  <a:pt x="26479" y="290436"/>
                </a:cubicBezTo>
                <a:cubicBezTo>
                  <a:pt x="18870" y="290436"/>
                  <a:pt x="12349" y="287918"/>
                  <a:pt x="8001" y="282882"/>
                </a:cubicBezTo>
                <a:cubicBezTo>
                  <a:pt x="2566" y="277486"/>
                  <a:pt x="-332" y="270652"/>
                  <a:pt x="30" y="263817"/>
                </a:cubicBezTo>
                <a:cubicBezTo>
                  <a:pt x="30" y="256263"/>
                  <a:pt x="3653" y="249069"/>
                  <a:pt x="10175" y="242595"/>
                </a:cubicBezTo>
                <a:cubicBezTo>
                  <a:pt x="17059" y="236120"/>
                  <a:pt x="24305" y="232882"/>
                  <a:pt x="31551" y="232882"/>
                </a:cubicBezTo>
                <a:cubicBezTo>
                  <a:pt x="33363" y="232882"/>
                  <a:pt x="34450" y="232882"/>
                  <a:pt x="36261" y="233242"/>
                </a:cubicBezTo>
                <a:lnTo>
                  <a:pt x="37348" y="230364"/>
                </a:lnTo>
                <a:cubicBezTo>
                  <a:pt x="39522" y="226408"/>
                  <a:pt x="39522" y="222091"/>
                  <a:pt x="37348" y="219214"/>
                </a:cubicBezTo>
                <a:lnTo>
                  <a:pt x="30464" y="209501"/>
                </a:lnTo>
                <a:cubicBezTo>
                  <a:pt x="24667" y="201588"/>
                  <a:pt x="25754" y="189718"/>
                  <a:pt x="34087" y="181804"/>
                </a:cubicBezTo>
                <a:lnTo>
                  <a:pt x="42421" y="173531"/>
                </a:lnTo>
                <a:close/>
                <a:moveTo>
                  <a:pt x="183399" y="150280"/>
                </a:moveTo>
                <a:cubicBezTo>
                  <a:pt x="184834" y="171094"/>
                  <a:pt x="192729" y="189755"/>
                  <a:pt x="206725" y="204109"/>
                </a:cubicBezTo>
                <a:cubicBezTo>
                  <a:pt x="220362" y="190114"/>
                  <a:pt x="228974" y="171453"/>
                  <a:pt x="229692" y="150280"/>
                </a:cubicBezTo>
                <a:lnTo>
                  <a:pt x="183399" y="150280"/>
                </a:lnTo>
                <a:close/>
                <a:moveTo>
                  <a:pt x="149666" y="150280"/>
                </a:moveTo>
                <a:lnTo>
                  <a:pt x="149666" y="230665"/>
                </a:lnTo>
                <a:cubicBezTo>
                  <a:pt x="169045" y="229588"/>
                  <a:pt x="186629" y="222052"/>
                  <a:pt x="200265" y="210210"/>
                </a:cubicBezTo>
                <a:cubicBezTo>
                  <a:pt x="184834" y="194061"/>
                  <a:pt x="175863" y="172888"/>
                  <a:pt x="174786" y="150280"/>
                </a:cubicBezTo>
                <a:lnTo>
                  <a:pt x="149666" y="150280"/>
                </a:lnTo>
                <a:close/>
                <a:moveTo>
                  <a:pt x="115574" y="150280"/>
                </a:moveTo>
                <a:cubicBezTo>
                  <a:pt x="114857" y="172888"/>
                  <a:pt x="105885" y="194061"/>
                  <a:pt x="90454" y="210210"/>
                </a:cubicBezTo>
                <a:cubicBezTo>
                  <a:pt x="104450" y="222052"/>
                  <a:pt x="121316" y="229588"/>
                  <a:pt x="141054" y="230665"/>
                </a:cubicBezTo>
                <a:lnTo>
                  <a:pt x="141054" y="150280"/>
                </a:lnTo>
                <a:lnTo>
                  <a:pt x="115574" y="150280"/>
                </a:lnTo>
                <a:close/>
                <a:moveTo>
                  <a:pt x="61028" y="150280"/>
                </a:moveTo>
                <a:cubicBezTo>
                  <a:pt x="62104" y="171453"/>
                  <a:pt x="70717" y="190114"/>
                  <a:pt x="83995" y="204109"/>
                </a:cubicBezTo>
                <a:cubicBezTo>
                  <a:pt x="97990" y="189755"/>
                  <a:pt x="105885" y="171094"/>
                  <a:pt x="107321" y="150280"/>
                </a:cubicBezTo>
                <a:lnTo>
                  <a:pt x="61028" y="150280"/>
                </a:lnTo>
                <a:close/>
                <a:moveTo>
                  <a:pt x="206725" y="87839"/>
                </a:moveTo>
                <a:cubicBezTo>
                  <a:pt x="192729" y="102911"/>
                  <a:pt x="184834" y="121571"/>
                  <a:pt x="183399" y="141668"/>
                </a:cubicBezTo>
                <a:lnTo>
                  <a:pt x="229692" y="141668"/>
                </a:lnTo>
                <a:cubicBezTo>
                  <a:pt x="228974" y="120854"/>
                  <a:pt x="220362" y="101834"/>
                  <a:pt x="206725" y="87839"/>
                </a:cubicBezTo>
                <a:close/>
                <a:moveTo>
                  <a:pt x="83995" y="87839"/>
                </a:moveTo>
                <a:cubicBezTo>
                  <a:pt x="70717" y="101834"/>
                  <a:pt x="62104" y="120854"/>
                  <a:pt x="61028" y="141668"/>
                </a:cubicBezTo>
                <a:lnTo>
                  <a:pt x="107321" y="141668"/>
                </a:lnTo>
                <a:cubicBezTo>
                  <a:pt x="105885" y="121571"/>
                  <a:pt x="97990" y="102911"/>
                  <a:pt x="83995" y="87839"/>
                </a:cubicBezTo>
                <a:close/>
                <a:moveTo>
                  <a:pt x="149666" y="61642"/>
                </a:moveTo>
                <a:lnTo>
                  <a:pt x="149666" y="141668"/>
                </a:lnTo>
                <a:lnTo>
                  <a:pt x="174786" y="141668"/>
                </a:lnTo>
                <a:cubicBezTo>
                  <a:pt x="175863" y="119059"/>
                  <a:pt x="184834" y="98245"/>
                  <a:pt x="200265" y="82097"/>
                </a:cubicBezTo>
                <a:cubicBezTo>
                  <a:pt x="186629" y="69896"/>
                  <a:pt x="169045" y="62718"/>
                  <a:pt x="149666" y="61642"/>
                </a:cubicBezTo>
                <a:close/>
                <a:moveTo>
                  <a:pt x="141054" y="61642"/>
                </a:moveTo>
                <a:cubicBezTo>
                  <a:pt x="121316" y="62718"/>
                  <a:pt x="104450" y="69896"/>
                  <a:pt x="90454" y="82097"/>
                </a:cubicBezTo>
                <a:cubicBezTo>
                  <a:pt x="105885" y="98245"/>
                  <a:pt x="114857" y="119059"/>
                  <a:pt x="115574" y="141668"/>
                </a:cubicBezTo>
                <a:lnTo>
                  <a:pt x="141054" y="141668"/>
                </a:lnTo>
                <a:lnTo>
                  <a:pt x="141054" y="61642"/>
                </a:lnTo>
                <a:close/>
                <a:moveTo>
                  <a:pt x="145360" y="52670"/>
                </a:moveTo>
                <a:cubicBezTo>
                  <a:pt x="197036" y="52670"/>
                  <a:pt x="239022" y="94657"/>
                  <a:pt x="239022" y="146333"/>
                </a:cubicBezTo>
                <a:cubicBezTo>
                  <a:pt x="239022" y="197650"/>
                  <a:pt x="197036" y="239636"/>
                  <a:pt x="145360" y="239636"/>
                </a:cubicBezTo>
                <a:cubicBezTo>
                  <a:pt x="93684" y="239636"/>
                  <a:pt x="52056" y="197650"/>
                  <a:pt x="52056" y="146333"/>
                </a:cubicBezTo>
                <a:cubicBezTo>
                  <a:pt x="52056" y="94657"/>
                  <a:pt x="93684" y="52670"/>
                  <a:pt x="145360" y="52670"/>
                </a:cubicBezTo>
                <a:close/>
                <a:moveTo>
                  <a:pt x="235910" y="44660"/>
                </a:moveTo>
                <a:lnTo>
                  <a:pt x="233751" y="45742"/>
                </a:lnTo>
                <a:cubicBezTo>
                  <a:pt x="229071" y="47907"/>
                  <a:pt x="224752" y="48268"/>
                  <a:pt x="220072" y="47546"/>
                </a:cubicBezTo>
                <a:cubicBezTo>
                  <a:pt x="222952" y="59092"/>
                  <a:pt x="231951" y="67751"/>
                  <a:pt x="243469" y="70638"/>
                </a:cubicBezTo>
                <a:cubicBezTo>
                  <a:pt x="242030" y="66308"/>
                  <a:pt x="243110" y="61257"/>
                  <a:pt x="245269" y="56927"/>
                </a:cubicBezTo>
                <a:lnTo>
                  <a:pt x="246349" y="54763"/>
                </a:lnTo>
                <a:cubicBezTo>
                  <a:pt x="244189" y="53680"/>
                  <a:pt x="242030" y="52237"/>
                  <a:pt x="240590" y="50433"/>
                </a:cubicBezTo>
                <a:cubicBezTo>
                  <a:pt x="238430" y="48629"/>
                  <a:pt x="237350" y="46825"/>
                  <a:pt x="235910" y="44660"/>
                </a:cubicBezTo>
                <a:close/>
                <a:moveTo>
                  <a:pt x="54740" y="44398"/>
                </a:moveTo>
                <a:cubicBezTo>
                  <a:pt x="53290" y="46570"/>
                  <a:pt x="52204" y="48381"/>
                  <a:pt x="50029" y="50191"/>
                </a:cubicBezTo>
                <a:cubicBezTo>
                  <a:pt x="48580" y="52001"/>
                  <a:pt x="46406" y="53450"/>
                  <a:pt x="44232" y="54536"/>
                </a:cubicBezTo>
                <a:lnTo>
                  <a:pt x="45681" y="57071"/>
                </a:lnTo>
                <a:cubicBezTo>
                  <a:pt x="47493" y="61053"/>
                  <a:pt x="48580" y="66122"/>
                  <a:pt x="47131" y="70467"/>
                </a:cubicBezTo>
                <a:cubicBezTo>
                  <a:pt x="59087" y="67570"/>
                  <a:pt x="67783" y="58881"/>
                  <a:pt x="70681" y="47295"/>
                </a:cubicBezTo>
                <a:cubicBezTo>
                  <a:pt x="65971" y="48019"/>
                  <a:pt x="61624" y="47657"/>
                  <a:pt x="56914" y="45122"/>
                </a:cubicBezTo>
                <a:lnTo>
                  <a:pt x="54740" y="44398"/>
                </a:lnTo>
                <a:close/>
                <a:moveTo>
                  <a:pt x="263627" y="9302"/>
                </a:moveTo>
                <a:cubicBezTo>
                  <a:pt x="258948" y="9662"/>
                  <a:pt x="253188" y="11827"/>
                  <a:pt x="248149" y="16878"/>
                </a:cubicBezTo>
                <a:cubicBezTo>
                  <a:pt x="243829" y="21930"/>
                  <a:pt x="240950" y="26620"/>
                  <a:pt x="240950" y="32032"/>
                </a:cubicBezTo>
                <a:cubicBezTo>
                  <a:pt x="240950" y="36001"/>
                  <a:pt x="243110" y="40691"/>
                  <a:pt x="246709" y="44299"/>
                </a:cubicBezTo>
                <a:cubicBezTo>
                  <a:pt x="254628" y="52237"/>
                  <a:pt x="264707" y="51515"/>
                  <a:pt x="273346" y="42495"/>
                </a:cubicBezTo>
                <a:cubicBezTo>
                  <a:pt x="283425" y="33114"/>
                  <a:pt x="284145" y="22290"/>
                  <a:pt x="276226" y="14353"/>
                </a:cubicBezTo>
                <a:cubicBezTo>
                  <a:pt x="272626" y="11106"/>
                  <a:pt x="268666" y="9302"/>
                  <a:pt x="264707" y="9302"/>
                </a:cubicBezTo>
                <a:cubicBezTo>
                  <a:pt x="263987" y="9302"/>
                  <a:pt x="263987" y="9302"/>
                  <a:pt x="263627" y="9302"/>
                </a:cubicBezTo>
                <a:close/>
                <a:moveTo>
                  <a:pt x="26479" y="8916"/>
                </a:moveTo>
                <a:cubicBezTo>
                  <a:pt x="21769" y="8916"/>
                  <a:pt x="17783" y="10364"/>
                  <a:pt x="14160" y="13985"/>
                </a:cubicBezTo>
                <a:cubicBezTo>
                  <a:pt x="10899" y="17605"/>
                  <a:pt x="8726" y="21950"/>
                  <a:pt x="8726" y="26657"/>
                </a:cubicBezTo>
                <a:cubicBezTo>
                  <a:pt x="9088" y="31726"/>
                  <a:pt x="11986" y="37157"/>
                  <a:pt x="16334" y="42226"/>
                </a:cubicBezTo>
                <a:cubicBezTo>
                  <a:pt x="25754" y="51277"/>
                  <a:pt x="35899" y="52001"/>
                  <a:pt x="43870" y="44036"/>
                </a:cubicBezTo>
                <a:cubicBezTo>
                  <a:pt x="52204" y="35709"/>
                  <a:pt x="51478" y="25933"/>
                  <a:pt x="42058" y="16519"/>
                </a:cubicBezTo>
                <a:cubicBezTo>
                  <a:pt x="36986" y="11088"/>
                  <a:pt x="31551" y="8916"/>
                  <a:pt x="26479" y="8916"/>
                </a:cubicBezTo>
                <a:close/>
                <a:moveTo>
                  <a:pt x="263267" y="282"/>
                </a:moveTo>
                <a:cubicBezTo>
                  <a:pt x="270826" y="282"/>
                  <a:pt x="277305" y="3168"/>
                  <a:pt x="282345" y="8219"/>
                </a:cubicBezTo>
                <a:cubicBezTo>
                  <a:pt x="291704" y="17600"/>
                  <a:pt x="294583" y="34197"/>
                  <a:pt x="280185" y="48629"/>
                </a:cubicBezTo>
                <a:cubicBezTo>
                  <a:pt x="273346" y="55123"/>
                  <a:pt x="266147" y="58371"/>
                  <a:pt x="258948" y="58371"/>
                </a:cubicBezTo>
                <a:cubicBezTo>
                  <a:pt x="257148" y="58371"/>
                  <a:pt x="256068" y="58371"/>
                  <a:pt x="254268" y="58010"/>
                </a:cubicBezTo>
                <a:lnTo>
                  <a:pt x="253188" y="60896"/>
                </a:lnTo>
                <a:cubicBezTo>
                  <a:pt x="251029" y="65226"/>
                  <a:pt x="251029" y="69194"/>
                  <a:pt x="253188" y="72081"/>
                </a:cubicBezTo>
                <a:lnTo>
                  <a:pt x="260027" y="81822"/>
                </a:lnTo>
                <a:cubicBezTo>
                  <a:pt x="266147" y="90121"/>
                  <a:pt x="264707" y="101305"/>
                  <a:pt x="256788" y="109604"/>
                </a:cubicBezTo>
                <a:lnTo>
                  <a:pt x="248149" y="117902"/>
                </a:lnTo>
                <a:cubicBezTo>
                  <a:pt x="247429" y="118624"/>
                  <a:pt x="246349" y="118984"/>
                  <a:pt x="244909" y="118984"/>
                </a:cubicBezTo>
                <a:cubicBezTo>
                  <a:pt x="244189" y="118984"/>
                  <a:pt x="243110" y="118624"/>
                  <a:pt x="242030" y="117902"/>
                </a:cubicBezTo>
                <a:cubicBezTo>
                  <a:pt x="240230" y="116098"/>
                  <a:pt x="240230" y="113572"/>
                  <a:pt x="242030" y="111769"/>
                </a:cubicBezTo>
                <a:lnTo>
                  <a:pt x="250669" y="103109"/>
                </a:lnTo>
                <a:cubicBezTo>
                  <a:pt x="255348" y="98419"/>
                  <a:pt x="256428" y="91564"/>
                  <a:pt x="252828" y="87234"/>
                </a:cubicBezTo>
                <a:lnTo>
                  <a:pt x="248149" y="80740"/>
                </a:lnTo>
                <a:cubicBezTo>
                  <a:pt x="227991" y="79297"/>
                  <a:pt x="211433" y="63061"/>
                  <a:pt x="210353" y="42495"/>
                </a:cubicBezTo>
                <a:lnTo>
                  <a:pt x="203874" y="37805"/>
                </a:lnTo>
                <a:cubicBezTo>
                  <a:pt x="199555" y="34557"/>
                  <a:pt x="192356" y="35640"/>
                  <a:pt x="188036" y="40330"/>
                </a:cubicBezTo>
                <a:lnTo>
                  <a:pt x="179397" y="48629"/>
                </a:lnTo>
                <a:cubicBezTo>
                  <a:pt x="178677" y="49711"/>
                  <a:pt x="177238" y="50072"/>
                  <a:pt x="176158" y="50072"/>
                </a:cubicBezTo>
                <a:cubicBezTo>
                  <a:pt x="175438" y="50072"/>
                  <a:pt x="173998" y="49711"/>
                  <a:pt x="172918" y="48629"/>
                </a:cubicBezTo>
                <a:cubicBezTo>
                  <a:pt x="171118" y="47185"/>
                  <a:pt x="171118" y="44299"/>
                  <a:pt x="172918" y="42495"/>
                </a:cubicBezTo>
                <a:lnTo>
                  <a:pt x="181917" y="34197"/>
                </a:lnTo>
                <a:cubicBezTo>
                  <a:pt x="189116" y="26259"/>
                  <a:pt x="200995" y="24816"/>
                  <a:pt x="209274" y="30228"/>
                </a:cubicBezTo>
                <a:lnTo>
                  <a:pt x="218992" y="37805"/>
                </a:lnTo>
                <a:cubicBezTo>
                  <a:pt x="221872" y="39609"/>
                  <a:pt x="225832" y="39609"/>
                  <a:pt x="229791" y="37805"/>
                </a:cubicBezTo>
                <a:lnTo>
                  <a:pt x="232311" y="36361"/>
                </a:lnTo>
                <a:cubicBezTo>
                  <a:pt x="232311" y="34918"/>
                  <a:pt x="231951" y="33114"/>
                  <a:pt x="231951" y="32032"/>
                </a:cubicBezTo>
                <a:cubicBezTo>
                  <a:pt x="231951" y="24094"/>
                  <a:pt x="235550" y="17239"/>
                  <a:pt x="242030" y="10745"/>
                </a:cubicBezTo>
                <a:cubicBezTo>
                  <a:pt x="248509" y="4251"/>
                  <a:pt x="256068" y="643"/>
                  <a:pt x="263267" y="282"/>
                </a:cubicBezTo>
                <a:close/>
                <a:moveTo>
                  <a:pt x="26253" y="0"/>
                </a:moveTo>
                <a:cubicBezTo>
                  <a:pt x="33363" y="-45"/>
                  <a:pt x="41153" y="2942"/>
                  <a:pt x="48580" y="10364"/>
                </a:cubicBezTo>
                <a:cubicBezTo>
                  <a:pt x="56551" y="18692"/>
                  <a:pt x="59450" y="27743"/>
                  <a:pt x="58001" y="36071"/>
                </a:cubicBezTo>
                <a:lnTo>
                  <a:pt x="60899" y="37519"/>
                </a:lnTo>
                <a:cubicBezTo>
                  <a:pt x="64884" y="39329"/>
                  <a:pt x="68870" y="39329"/>
                  <a:pt x="71768" y="37519"/>
                </a:cubicBezTo>
                <a:lnTo>
                  <a:pt x="82275" y="29916"/>
                </a:lnTo>
                <a:cubicBezTo>
                  <a:pt x="89884" y="24485"/>
                  <a:pt x="101840" y="25933"/>
                  <a:pt x="109449" y="33898"/>
                </a:cubicBezTo>
                <a:lnTo>
                  <a:pt x="117782" y="42226"/>
                </a:lnTo>
                <a:cubicBezTo>
                  <a:pt x="119956" y="44036"/>
                  <a:pt x="119956" y="46932"/>
                  <a:pt x="117782" y="48381"/>
                </a:cubicBezTo>
                <a:cubicBezTo>
                  <a:pt x="117057" y="49467"/>
                  <a:pt x="115970" y="49829"/>
                  <a:pt x="114884" y="49829"/>
                </a:cubicBezTo>
                <a:cubicBezTo>
                  <a:pt x="113797" y="49829"/>
                  <a:pt x="112710" y="49467"/>
                  <a:pt x="111623" y="48381"/>
                </a:cubicBezTo>
                <a:lnTo>
                  <a:pt x="103290" y="40053"/>
                </a:lnTo>
                <a:cubicBezTo>
                  <a:pt x="98580" y="35347"/>
                  <a:pt x="91696" y="34260"/>
                  <a:pt x="86986" y="37519"/>
                </a:cubicBezTo>
                <a:lnTo>
                  <a:pt x="80464" y="42226"/>
                </a:lnTo>
                <a:cubicBezTo>
                  <a:pt x="79377" y="62864"/>
                  <a:pt x="62711" y="79156"/>
                  <a:pt x="42058" y="80605"/>
                </a:cubicBezTo>
                <a:lnTo>
                  <a:pt x="37348" y="87122"/>
                </a:lnTo>
                <a:cubicBezTo>
                  <a:pt x="34087" y="91467"/>
                  <a:pt x="35537" y="98346"/>
                  <a:pt x="40247" y="103052"/>
                </a:cubicBezTo>
                <a:lnTo>
                  <a:pt x="48580" y="111742"/>
                </a:lnTo>
                <a:cubicBezTo>
                  <a:pt x="50029" y="113552"/>
                  <a:pt x="50029" y="116087"/>
                  <a:pt x="48580" y="117897"/>
                </a:cubicBezTo>
                <a:cubicBezTo>
                  <a:pt x="47493" y="118621"/>
                  <a:pt x="46768" y="118983"/>
                  <a:pt x="45681" y="118983"/>
                </a:cubicBezTo>
                <a:cubicBezTo>
                  <a:pt x="44232" y="118983"/>
                  <a:pt x="43145" y="118621"/>
                  <a:pt x="42421" y="117897"/>
                </a:cubicBezTo>
                <a:lnTo>
                  <a:pt x="34087" y="109570"/>
                </a:lnTo>
                <a:cubicBezTo>
                  <a:pt x="25754" y="101242"/>
                  <a:pt x="24667" y="90018"/>
                  <a:pt x="30464" y="81691"/>
                </a:cubicBezTo>
                <a:lnTo>
                  <a:pt x="37348" y="71915"/>
                </a:lnTo>
                <a:cubicBezTo>
                  <a:pt x="39522" y="69019"/>
                  <a:pt x="39522" y="65036"/>
                  <a:pt x="37348" y="60691"/>
                </a:cubicBezTo>
                <a:lnTo>
                  <a:pt x="36261" y="57795"/>
                </a:lnTo>
                <a:cubicBezTo>
                  <a:pt x="34450" y="58157"/>
                  <a:pt x="33363" y="58157"/>
                  <a:pt x="31551" y="58157"/>
                </a:cubicBezTo>
                <a:cubicBezTo>
                  <a:pt x="24667" y="58157"/>
                  <a:pt x="17059" y="54898"/>
                  <a:pt x="10175" y="48381"/>
                </a:cubicBezTo>
                <a:cubicBezTo>
                  <a:pt x="3653" y="41864"/>
                  <a:pt x="30" y="34622"/>
                  <a:pt x="30" y="27019"/>
                </a:cubicBezTo>
                <a:cubicBezTo>
                  <a:pt x="-332" y="19778"/>
                  <a:pt x="2566" y="13261"/>
                  <a:pt x="8001" y="7830"/>
                </a:cubicBezTo>
                <a:cubicBezTo>
                  <a:pt x="12711" y="3123"/>
                  <a:pt x="19142" y="46"/>
                  <a:pt x="26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8" name="Google Shape;538;p10"/>
          <p:cNvSpPr txBox="1"/>
          <p:nvPr/>
        </p:nvSpPr>
        <p:spPr>
          <a:xfrm>
            <a:off x="18825898" y="2975388"/>
            <a:ext cx="365641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You got an e-mail from John</a:t>
            </a:r>
            <a:endParaRPr/>
          </a:p>
        </p:txBody>
      </p:sp>
      <p:sp>
        <p:nvSpPr>
          <p:cNvPr id="539" name="Google Shape;539;p10"/>
          <p:cNvSpPr txBox="1"/>
          <p:nvPr/>
        </p:nvSpPr>
        <p:spPr>
          <a:xfrm>
            <a:off x="18825898" y="5015548"/>
            <a:ext cx="365641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You earned a new badge</a:t>
            </a:r>
            <a:endParaRPr/>
          </a:p>
        </p:txBody>
      </p:sp>
      <p:sp>
        <p:nvSpPr>
          <p:cNvPr id="540" name="Google Shape;540;p10"/>
          <p:cNvSpPr txBox="1"/>
          <p:nvPr/>
        </p:nvSpPr>
        <p:spPr>
          <a:xfrm>
            <a:off x="18825898" y="7045823"/>
            <a:ext cx="365641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You got 44,514 likes on Facebook</a:t>
            </a:r>
            <a:endParaRPr/>
          </a:p>
        </p:txBody>
      </p:sp>
      <p:sp>
        <p:nvSpPr>
          <p:cNvPr id="541" name="Google Shape;541;p10"/>
          <p:cNvSpPr txBox="1"/>
          <p:nvPr/>
        </p:nvSpPr>
        <p:spPr>
          <a:xfrm>
            <a:off x="18825898" y="9124277"/>
            <a:ext cx="365641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Payment method was approved</a:t>
            </a:r>
            <a:endParaRPr/>
          </a:p>
        </p:txBody>
      </p:sp>
      <p:sp>
        <p:nvSpPr>
          <p:cNvPr id="542" name="Google Shape;542;p10"/>
          <p:cNvSpPr txBox="1"/>
          <p:nvPr/>
        </p:nvSpPr>
        <p:spPr>
          <a:xfrm>
            <a:off x="18825898" y="11193205"/>
            <a:ext cx="365641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Meeting with client @ 10:00 AM</a:t>
            </a:r>
            <a:endParaRPr/>
          </a:p>
        </p:txBody>
      </p:sp>
      <p:pic>
        <p:nvPicPr>
          <p:cNvPr id="543" name="Google Shape;54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0824" y="1280207"/>
            <a:ext cx="9371293" cy="5973026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"/>
          <p:cNvSpPr txBox="1"/>
          <p:nvPr/>
        </p:nvSpPr>
        <p:spPr>
          <a:xfrm>
            <a:off x="1447674" y="636200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550" name="Google Shape;550;p11"/>
          <p:cNvSpPr txBox="1"/>
          <p:nvPr/>
        </p:nvSpPr>
        <p:spPr>
          <a:xfrm>
            <a:off x="1447674" y="7904132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551" name="Google Shape;551;p11"/>
          <p:cNvSpPr/>
          <p:nvPr/>
        </p:nvSpPr>
        <p:spPr>
          <a:xfrm>
            <a:off x="1520825" y="8866805"/>
            <a:ext cx="5582104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2" name="Google Shape;552;p11"/>
          <p:cNvSpPr txBox="1"/>
          <p:nvPr/>
        </p:nvSpPr>
        <p:spPr>
          <a:xfrm>
            <a:off x="7352637" y="8893306"/>
            <a:ext cx="4025461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here.</a:t>
            </a:r>
            <a:endParaRPr/>
          </a:p>
        </p:txBody>
      </p:sp>
      <p:sp>
        <p:nvSpPr>
          <p:cNvPr id="553" name="Google Shape;553;p11"/>
          <p:cNvSpPr txBox="1"/>
          <p:nvPr/>
        </p:nvSpPr>
        <p:spPr>
          <a:xfrm>
            <a:off x="7352637" y="9758721"/>
            <a:ext cx="4025461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here.</a:t>
            </a:r>
            <a:endParaRPr/>
          </a:p>
        </p:txBody>
      </p:sp>
      <p:sp>
        <p:nvSpPr>
          <p:cNvPr id="554" name="Google Shape;554;p11"/>
          <p:cNvSpPr txBox="1"/>
          <p:nvPr/>
        </p:nvSpPr>
        <p:spPr>
          <a:xfrm>
            <a:off x="7352637" y="10624136"/>
            <a:ext cx="4025461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here.</a:t>
            </a:r>
            <a:endParaRPr/>
          </a:p>
        </p:txBody>
      </p:sp>
      <p:sp>
        <p:nvSpPr>
          <p:cNvPr id="555" name="Google Shape;555;p11"/>
          <p:cNvSpPr txBox="1"/>
          <p:nvPr/>
        </p:nvSpPr>
        <p:spPr>
          <a:xfrm>
            <a:off x="7352637" y="11489551"/>
            <a:ext cx="4025461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here.</a:t>
            </a:r>
            <a:endParaRPr/>
          </a:p>
        </p:txBody>
      </p:sp>
      <p:sp>
        <p:nvSpPr>
          <p:cNvPr id="556" name="Google Shape;556;p11"/>
          <p:cNvSpPr txBox="1"/>
          <p:nvPr/>
        </p:nvSpPr>
        <p:spPr>
          <a:xfrm>
            <a:off x="7352637" y="12351931"/>
            <a:ext cx="4025461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here.</a:t>
            </a:r>
            <a:endParaRPr/>
          </a:p>
        </p:txBody>
      </p:sp>
      <p:sp>
        <p:nvSpPr>
          <p:cNvPr id="557" name="Google Shape;557;p11"/>
          <p:cNvSpPr/>
          <p:nvPr/>
        </p:nvSpPr>
        <p:spPr>
          <a:xfrm>
            <a:off x="1520825" y="9713580"/>
            <a:ext cx="4700361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8" name="Google Shape;558;p11"/>
          <p:cNvSpPr/>
          <p:nvPr/>
        </p:nvSpPr>
        <p:spPr>
          <a:xfrm>
            <a:off x="1520825" y="10578995"/>
            <a:ext cx="4025461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9" name="Google Shape;559;p11"/>
          <p:cNvSpPr/>
          <p:nvPr/>
        </p:nvSpPr>
        <p:spPr>
          <a:xfrm>
            <a:off x="1520825" y="11444410"/>
            <a:ext cx="3345089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0" name="Google Shape;560;p11"/>
          <p:cNvSpPr/>
          <p:nvPr/>
        </p:nvSpPr>
        <p:spPr>
          <a:xfrm>
            <a:off x="1520825" y="12306790"/>
            <a:ext cx="2365375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61" name="Google Shape;561;p11"/>
          <p:cNvCxnSpPr/>
          <p:nvPr/>
        </p:nvCxnSpPr>
        <p:spPr>
          <a:xfrm>
            <a:off x="7102929" y="9442192"/>
            <a:ext cx="4209596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11"/>
          <p:cNvCxnSpPr/>
          <p:nvPr/>
        </p:nvCxnSpPr>
        <p:spPr>
          <a:xfrm>
            <a:off x="6221186" y="10290339"/>
            <a:ext cx="5091339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p11"/>
          <p:cNvCxnSpPr/>
          <p:nvPr/>
        </p:nvCxnSpPr>
        <p:spPr>
          <a:xfrm>
            <a:off x="5546286" y="11155457"/>
            <a:ext cx="5766239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11"/>
          <p:cNvCxnSpPr/>
          <p:nvPr/>
        </p:nvCxnSpPr>
        <p:spPr>
          <a:xfrm>
            <a:off x="4865914" y="12016761"/>
            <a:ext cx="6446611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11"/>
          <p:cNvCxnSpPr/>
          <p:nvPr/>
        </p:nvCxnSpPr>
        <p:spPr>
          <a:xfrm>
            <a:off x="3886200" y="12887631"/>
            <a:ext cx="7426325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6" name="Google Shape;566;p11"/>
          <p:cNvSpPr txBox="1"/>
          <p:nvPr/>
        </p:nvSpPr>
        <p:spPr>
          <a:xfrm>
            <a:off x="1669369" y="8898769"/>
            <a:ext cx="497252" cy="505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25</a:t>
            </a:r>
            <a:endParaRPr/>
          </a:p>
        </p:txBody>
      </p:sp>
      <p:sp>
        <p:nvSpPr>
          <p:cNvPr id="567" name="Google Shape;567;p11"/>
          <p:cNvSpPr txBox="1"/>
          <p:nvPr/>
        </p:nvSpPr>
        <p:spPr>
          <a:xfrm>
            <a:off x="1669369" y="9758464"/>
            <a:ext cx="497252" cy="505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</a:t>
            </a:r>
            <a:endParaRPr/>
          </a:p>
        </p:txBody>
      </p:sp>
      <p:sp>
        <p:nvSpPr>
          <p:cNvPr id="568" name="Google Shape;568;p11"/>
          <p:cNvSpPr txBox="1"/>
          <p:nvPr/>
        </p:nvSpPr>
        <p:spPr>
          <a:xfrm>
            <a:off x="1669369" y="10618428"/>
            <a:ext cx="447558" cy="505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/>
          </a:p>
        </p:txBody>
      </p:sp>
      <p:sp>
        <p:nvSpPr>
          <p:cNvPr id="569" name="Google Shape;569;p11"/>
          <p:cNvSpPr txBox="1"/>
          <p:nvPr/>
        </p:nvSpPr>
        <p:spPr>
          <a:xfrm>
            <a:off x="1669369" y="11478394"/>
            <a:ext cx="447558" cy="505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/>
          </a:p>
        </p:txBody>
      </p:sp>
      <p:sp>
        <p:nvSpPr>
          <p:cNvPr id="570" name="Google Shape;570;p11"/>
          <p:cNvSpPr txBox="1"/>
          <p:nvPr/>
        </p:nvSpPr>
        <p:spPr>
          <a:xfrm>
            <a:off x="1669369" y="12337861"/>
            <a:ext cx="351378" cy="505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/>
          </a:p>
        </p:txBody>
      </p:sp>
      <p:grpSp>
        <p:nvGrpSpPr>
          <p:cNvPr id="571" name="Google Shape;571;p11"/>
          <p:cNvGrpSpPr/>
          <p:nvPr/>
        </p:nvGrpSpPr>
        <p:grpSpPr>
          <a:xfrm>
            <a:off x="11617842" y="636200"/>
            <a:ext cx="4840720" cy="7208758"/>
            <a:chOff x="10979245" y="636200"/>
            <a:chExt cx="4840720" cy="7208758"/>
          </a:xfrm>
        </p:grpSpPr>
        <p:sp>
          <p:nvSpPr>
            <p:cNvPr id="572" name="Google Shape;572;p11"/>
            <p:cNvSpPr/>
            <p:nvPr/>
          </p:nvSpPr>
          <p:spPr>
            <a:xfrm>
              <a:off x="12278032" y="1592460"/>
              <a:ext cx="2155319" cy="2155319"/>
            </a:xfrm>
            <a:prstGeom prst="ellipse">
              <a:avLst/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2561090" y="3463004"/>
              <a:ext cx="1952202" cy="1952202"/>
            </a:xfrm>
            <a:prstGeom prst="ellipse">
              <a:avLst/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2247054" y="5023515"/>
              <a:ext cx="1589201" cy="1589201"/>
            </a:xfrm>
            <a:prstGeom prst="ellipse">
              <a:avLst/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2600674" y="6334265"/>
              <a:ext cx="1120672" cy="1120672"/>
            </a:xfrm>
            <a:prstGeom prst="ellipse">
              <a:avLst/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13927970" y="2852679"/>
              <a:ext cx="1396130" cy="1396130"/>
            </a:xfrm>
            <a:prstGeom prst="ellipse">
              <a:avLst/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3611581" y="5629629"/>
              <a:ext cx="709494" cy="709494"/>
            </a:xfrm>
            <a:prstGeom prst="ellipse">
              <a:avLst/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13207419" y="7135464"/>
              <a:ext cx="709494" cy="709494"/>
            </a:xfrm>
            <a:prstGeom prst="ellipse">
              <a:avLst/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9" name="Google Shape;579;p11"/>
            <p:cNvSpPr txBox="1"/>
            <p:nvPr/>
          </p:nvSpPr>
          <p:spPr>
            <a:xfrm>
              <a:off x="10979245" y="636200"/>
              <a:ext cx="35445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YOUR TITLE HERE</a:t>
              </a:r>
              <a:endParaRPr/>
            </a:p>
          </p:txBody>
        </p:sp>
        <p:sp>
          <p:nvSpPr>
            <p:cNvPr id="580" name="Google Shape;580;p11"/>
            <p:cNvSpPr txBox="1"/>
            <p:nvPr/>
          </p:nvSpPr>
          <p:spPr>
            <a:xfrm>
              <a:off x="12929132" y="2439286"/>
              <a:ext cx="8531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55%</a:t>
              </a:r>
              <a:endParaRPr/>
            </a:p>
          </p:txBody>
        </p:sp>
        <p:sp>
          <p:nvSpPr>
            <p:cNvPr id="581" name="Google Shape;581;p11"/>
            <p:cNvSpPr txBox="1"/>
            <p:nvPr/>
          </p:nvSpPr>
          <p:spPr>
            <a:xfrm>
              <a:off x="13105194" y="4218552"/>
              <a:ext cx="8611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45%</a:t>
              </a:r>
              <a:endParaRPr/>
            </a:p>
          </p:txBody>
        </p:sp>
        <p:sp>
          <p:nvSpPr>
            <p:cNvPr id="582" name="Google Shape;582;p11"/>
            <p:cNvSpPr txBox="1"/>
            <p:nvPr/>
          </p:nvSpPr>
          <p:spPr>
            <a:xfrm>
              <a:off x="12622307" y="5587282"/>
              <a:ext cx="8386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30%</a:t>
              </a:r>
              <a:endParaRPr/>
            </a:p>
          </p:txBody>
        </p:sp>
        <p:sp>
          <p:nvSpPr>
            <p:cNvPr id="583" name="Google Shape;583;p11"/>
            <p:cNvSpPr txBox="1"/>
            <p:nvPr/>
          </p:nvSpPr>
          <p:spPr>
            <a:xfrm>
              <a:off x="14229131" y="3319911"/>
              <a:ext cx="7938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27%</a:t>
              </a:r>
              <a:endParaRPr/>
            </a:p>
          </p:txBody>
        </p:sp>
        <p:cxnSp>
          <p:nvCxnSpPr>
            <p:cNvPr id="584" name="Google Shape;584;p11"/>
            <p:cNvCxnSpPr/>
            <p:nvPr/>
          </p:nvCxnSpPr>
          <p:spPr>
            <a:xfrm>
              <a:off x="11891884" y="6937889"/>
              <a:ext cx="640080" cy="0"/>
            </a:xfrm>
            <a:prstGeom prst="straightConnector1">
              <a:avLst/>
            </a:prstGeom>
            <a:noFill/>
            <a:ln cap="flat" cmpd="sng" w="19050">
              <a:solidFill>
                <a:srgbClr val="3E9B6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14378423" y="5984376"/>
              <a:ext cx="640080" cy="0"/>
            </a:xfrm>
            <a:prstGeom prst="straightConnector1">
              <a:avLst/>
            </a:prstGeom>
            <a:noFill/>
            <a:ln cap="flat" cmpd="sng" w="19050">
              <a:solidFill>
                <a:srgbClr val="3E9B65"/>
              </a:solidFill>
              <a:prstDash val="solid"/>
              <a:miter lim="800000"/>
              <a:headEnd len="med" w="med" type="triangle"/>
              <a:tailEnd len="sm" w="sm" type="none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13974573" y="7490211"/>
              <a:ext cx="640080" cy="0"/>
            </a:xfrm>
            <a:prstGeom prst="straightConnector1">
              <a:avLst/>
            </a:prstGeom>
            <a:noFill/>
            <a:ln cap="flat" cmpd="sng" w="19050">
              <a:solidFill>
                <a:srgbClr val="3E9B65"/>
              </a:solidFill>
              <a:prstDash val="solid"/>
              <a:miter lim="800000"/>
              <a:headEnd len="med" w="med" type="triangle"/>
              <a:tailEnd len="sm" w="sm" type="none"/>
            </a:ln>
          </p:spPr>
        </p:cxnSp>
        <p:sp>
          <p:nvSpPr>
            <p:cNvPr id="587" name="Google Shape;587;p11"/>
            <p:cNvSpPr txBox="1"/>
            <p:nvPr/>
          </p:nvSpPr>
          <p:spPr>
            <a:xfrm>
              <a:off x="15075852" y="5753543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12%</a:t>
              </a:r>
              <a:endParaRPr/>
            </a:p>
          </p:txBody>
        </p:sp>
        <p:sp>
          <p:nvSpPr>
            <p:cNvPr id="588" name="Google Shape;588;p11"/>
            <p:cNvSpPr txBox="1"/>
            <p:nvPr/>
          </p:nvSpPr>
          <p:spPr>
            <a:xfrm>
              <a:off x="14698463" y="7269960"/>
              <a:ext cx="768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10%</a:t>
              </a:r>
              <a:endParaRPr/>
            </a:p>
          </p:txBody>
        </p:sp>
        <p:sp>
          <p:nvSpPr>
            <p:cNvPr id="589" name="Google Shape;589;p11"/>
            <p:cNvSpPr txBox="1"/>
            <p:nvPr/>
          </p:nvSpPr>
          <p:spPr>
            <a:xfrm>
              <a:off x="11025064" y="6707056"/>
              <a:ext cx="768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15%</a:t>
              </a:r>
              <a:endParaRPr/>
            </a:p>
          </p:txBody>
        </p:sp>
      </p:grpSp>
      <p:sp>
        <p:nvSpPr>
          <p:cNvPr id="590" name="Google Shape;590;p11"/>
          <p:cNvSpPr txBox="1"/>
          <p:nvPr/>
        </p:nvSpPr>
        <p:spPr>
          <a:xfrm>
            <a:off x="12456851" y="8569373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591" name="Google Shape;591;p11"/>
          <p:cNvSpPr/>
          <p:nvPr/>
        </p:nvSpPr>
        <p:spPr>
          <a:xfrm>
            <a:off x="16889184" y="9372326"/>
            <a:ext cx="1267282" cy="12672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2" name="Google Shape;592;p11"/>
          <p:cNvSpPr/>
          <p:nvPr/>
        </p:nvSpPr>
        <p:spPr>
          <a:xfrm>
            <a:off x="17180383" y="9679547"/>
            <a:ext cx="684884" cy="684884"/>
          </a:xfrm>
          <a:custGeom>
            <a:rect b="b" l="l" r="r" t="t"/>
            <a:pathLst>
              <a:path extrusionOk="0" h="290151" w="290151">
                <a:moveTo>
                  <a:pt x="98161" y="255146"/>
                </a:moveTo>
                <a:cubicBezTo>
                  <a:pt x="82642" y="255146"/>
                  <a:pt x="70011" y="266694"/>
                  <a:pt x="67846" y="281490"/>
                </a:cubicBezTo>
                <a:lnTo>
                  <a:pt x="222305" y="281490"/>
                </a:lnTo>
                <a:cubicBezTo>
                  <a:pt x="220501" y="266694"/>
                  <a:pt x="207509" y="255146"/>
                  <a:pt x="191991" y="255146"/>
                </a:cubicBezTo>
                <a:lnTo>
                  <a:pt x="98161" y="255146"/>
                </a:lnTo>
                <a:close/>
                <a:moveTo>
                  <a:pt x="125949" y="231688"/>
                </a:moveTo>
                <a:lnTo>
                  <a:pt x="125949" y="246484"/>
                </a:lnTo>
                <a:lnTo>
                  <a:pt x="164203" y="246484"/>
                </a:lnTo>
                <a:lnTo>
                  <a:pt x="164203" y="231688"/>
                </a:lnTo>
                <a:lnTo>
                  <a:pt x="125949" y="231688"/>
                </a:lnTo>
                <a:close/>
                <a:moveTo>
                  <a:pt x="144462" y="81326"/>
                </a:moveTo>
                <a:lnTo>
                  <a:pt x="134088" y="102051"/>
                </a:lnTo>
                <a:cubicBezTo>
                  <a:pt x="133372" y="103480"/>
                  <a:pt x="132299" y="104195"/>
                  <a:pt x="130868" y="104195"/>
                </a:cubicBezTo>
                <a:lnTo>
                  <a:pt x="107972" y="107768"/>
                </a:lnTo>
                <a:lnTo>
                  <a:pt x="124428" y="123848"/>
                </a:lnTo>
                <a:cubicBezTo>
                  <a:pt x="125502" y="124920"/>
                  <a:pt x="125859" y="126350"/>
                  <a:pt x="125859" y="127779"/>
                </a:cubicBezTo>
                <a:lnTo>
                  <a:pt x="121924" y="150648"/>
                </a:lnTo>
                <a:lnTo>
                  <a:pt x="142316" y="139928"/>
                </a:lnTo>
                <a:cubicBezTo>
                  <a:pt x="143747" y="139214"/>
                  <a:pt x="145178" y="139214"/>
                  <a:pt x="146251" y="139928"/>
                </a:cubicBezTo>
                <a:lnTo>
                  <a:pt x="167000" y="150648"/>
                </a:lnTo>
                <a:lnTo>
                  <a:pt x="163065" y="127779"/>
                </a:lnTo>
                <a:cubicBezTo>
                  <a:pt x="162707" y="126350"/>
                  <a:pt x="163065" y="124920"/>
                  <a:pt x="164138" y="123848"/>
                </a:cubicBezTo>
                <a:lnTo>
                  <a:pt x="180952" y="107768"/>
                </a:lnTo>
                <a:lnTo>
                  <a:pt x="158057" y="104195"/>
                </a:lnTo>
                <a:cubicBezTo>
                  <a:pt x="156626" y="104195"/>
                  <a:pt x="155552" y="103480"/>
                  <a:pt x="154837" y="102051"/>
                </a:cubicBezTo>
                <a:lnTo>
                  <a:pt x="144462" y="81326"/>
                </a:lnTo>
                <a:close/>
                <a:moveTo>
                  <a:pt x="140527" y="69534"/>
                </a:moveTo>
                <a:cubicBezTo>
                  <a:pt x="141958" y="66675"/>
                  <a:pt x="146966" y="66675"/>
                  <a:pt x="148397" y="69534"/>
                </a:cubicBezTo>
                <a:lnTo>
                  <a:pt x="161634" y="96334"/>
                </a:lnTo>
                <a:lnTo>
                  <a:pt x="190969" y="100264"/>
                </a:lnTo>
                <a:cubicBezTo>
                  <a:pt x="192758" y="100622"/>
                  <a:pt x="193831" y="101694"/>
                  <a:pt x="194547" y="103480"/>
                </a:cubicBezTo>
                <a:cubicBezTo>
                  <a:pt x="194904" y="104910"/>
                  <a:pt x="194547" y="106696"/>
                  <a:pt x="193116" y="107768"/>
                </a:cubicBezTo>
                <a:lnTo>
                  <a:pt x="172009" y="128494"/>
                </a:lnTo>
                <a:lnTo>
                  <a:pt x="177017" y="157795"/>
                </a:lnTo>
                <a:cubicBezTo>
                  <a:pt x="177375" y="159224"/>
                  <a:pt x="176659" y="161011"/>
                  <a:pt x="175586" y="162083"/>
                </a:cubicBezTo>
                <a:cubicBezTo>
                  <a:pt x="173797" y="162798"/>
                  <a:pt x="172366" y="163155"/>
                  <a:pt x="170578" y="162083"/>
                </a:cubicBezTo>
                <a:lnTo>
                  <a:pt x="144462" y="148504"/>
                </a:lnTo>
                <a:lnTo>
                  <a:pt x="118347" y="162083"/>
                </a:lnTo>
                <a:cubicBezTo>
                  <a:pt x="117631" y="162798"/>
                  <a:pt x="116916" y="162798"/>
                  <a:pt x="116200" y="162798"/>
                </a:cubicBezTo>
                <a:cubicBezTo>
                  <a:pt x="115127" y="162798"/>
                  <a:pt x="114412" y="162440"/>
                  <a:pt x="113696" y="162083"/>
                </a:cubicBezTo>
                <a:cubicBezTo>
                  <a:pt x="112265" y="161011"/>
                  <a:pt x="111550" y="159224"/>
                  <a:pt x="111550" y="157795"/>
                </a:cubicBezTo>
                <a:lnTo>
                  <a:pt x="116916" y="128494"/>
                </a:lnTo>
                <a:lnTo>
                  <a:pt x="95451" y="107768"/>
                </a:lnTo>
                <a:cubicBezTo>
                  <a:pt x="94378" y="106696"/>
                  <a:pt x="93662" y="104910"/>
                  <a:pt x="94378" y="103480"/>
                </a:cubicBezTo>
                <a:cubicBezTo>
                  <a:pt x="94735" y="101694"/>
                  <a:pt x="96524" y="100622"/>
                  <a:pt x="97955" y="100264"/>
                </a:cubicBezTo>
                <a:lnTo>
                  <a:pt x="127290" y="96334"/>
                </a:lnTo>
                <a:lnTo>
                  <a:pt x="140527" y="69534"/>
                </a:lnTo>
                <a:close/>
                <a:moveTo>
                  <a:pt x="256228" y="32118"/>
                </a:moveTo>
                <a:cubicBezTo>
                  <a:pt x="242875" y="32118"/>
                  <a:pt x="231688" y="43306"/>
                  <a:pt x="231688" y="57380"/>
                </a:cubicBezTo>
                <a:lnTo>
                  <a:pt x="231688" y="121618"/>
                </a:lnTo>
                <a:cubicBezTo>
                  <a:pt x="231688" y="137136"/>
                  <a:pt x="227357" y="151572"/>
                  <a:pt x="220140" y="164203"/>
                </a:cubicBezTo>
                <a:lnTo>
                  <a:pt x="226997" y="164203"/>
                </a:lnTo>
                <a:cubicBezTo>
                  <a:pt x="256950" y="164203"/>
                  <a:pt x="281490" y="140023"/>
                  <a:pt x="281490" y="110070"/>
                </a:cubicBezTo>
                <a:lnTo>
                  <a:pt x="281490" y="32118"/>
                </a:lnTo>
                <a:lnTo>
                  <a:pt x="256228" y="32118"/>
                </a:lnTo>
                <a:close/>
                <a:moveTo>
                  <a:pt x="9022" y="32118"/>
                </a:moveTo>
                <a:lnTo>
                  <a:pt x="9022" y="110070"/>
                </a:lnTo>
                <a:cubicBezTo>
                  <a:pt x="9022" y="140023"/>
                  <a:pt x="32840" y="164203"/>
                  <a:pt x="63155" y="164203"/>
                </a:cubicBezTo>
                <a:lnTo>
                  <a:pt x="70011" y="164203"/>
                </a:lnTo>
                <a:cubicBezTo>
                  <a:pt x="62794" y="151572"/>
                  <a:pt x="58463" y="137136"/>
                  <a:pt x="58463" y="121618"/>
                </a:cubicBezTo>
                <a:lnTo>
                  <a:pt x="58463" y="57380"/>
                </a:lnTo>
                <a:cubicBezTo>
                  <a:pt x="58463" y="43306"/>
                  <a:pt x="47276" y="32118"/>
                  <a:pt x="33562" y="32118"/>
                </a:cubicBezTo>
                <a:lnTo>
                  <a:pt x="9022" y="32118"/>
                </a:lnTo>
                <a:close/>
                <a:moveTo>
                  <a:pt x="67485" y="9022"/>
                </a:moveTo>
                <a:lnTo>
                  <a:pt x="67485" y="35366"/>
                </a:lnTo>
                <a:lnTo>
                  <a:pt x="197765" y="35366"/>
                </a:lnTo>
                <a:cubicBezTo>
                  <a:pt x="200291" y="35366"/>
                  <a:pt x="202096" y="37171"/>
                  <a:pt x="202096" y="39697"/>
                </a:cubicBezTo>
                <a:cubicBezTo>
                  <a:pt x="202096" y="41862"/>
                  <a:pt x="200291" y="44028"/>
                  <a:pt x="197765" y="44028"/>
                </a:cubicBezTo>
                <a:lnTo>
                  <a:pt x="67485" y="44028"/>
                </a:lnTo>
                <a:lnTo>
                  <a:pt x="67485" y="121618"/>
                </a:lnTo>
                <a:cubicBezTo>
                  <a:pt x="67485" y="155902"/>
                  <a:pt x="90221" y="186217"/>
                  <a:pt x="122701" y="195961"/>
                </a:cubicBezTo>
                <a:cubicBezTo>
                  <a:pt x="124866" y="196682"/>
                  <a:pt x="125949" y="198487"/>
                  <a:pt x="125949" y="200291"/>
                </a:cubicBezTo>
                <a:lnTo>
                  <a:pt x="125949" y="222666"/>
                </a:lnTo>
                <a:lnTo>
                  <a:pt x="164203" y="222666"/>
                </a:lnTo>
                <a:lnTo>
                  <a:pt x="164203" y="200291"/>
                </a:lnTo>
                <a:cubicBezTo>
                  <a:pt x="164203" y="198487"/>
                  <a:pt x="165646" y="196682"/>
                  <a:pt x="167090" y="195961"/>
                </a:cubicBezTo>
                <a:cubicBezTo>
                  <a:pt x="199930" y="186217"/>
                  <a:pt x="222666" y="155902"/>
                  <a:pt x="222666" y="121618"/>
                </a:cubicBezTo>
                <a:lnTo>
                  <a:pt x="222666" y="9022"/>
                </a:lnTo>
                <a:lnTo>
                  <a:pt x="67485" y="9022"/>
                </a:lnTo>
                <a:close/>
                <a:moveTo>
                  <a:pt x="51245" y="0"/>
                </a:moveTo>
                <a:lnTo>
                  <a:pt x="238906" y="0"/>
                </a:lnTo>
                <a:cubicBezTo>
                  <a:pt x="241432" y="0"/>
                  <a:pt x="243236" y="1804"/>
                  <a:pt x="243236" y="4330"/>
                </a:cubicBezTo>
                <a:cubicBezTo>
                  <a:pt x="243236" y="6857"/>
                  <a:pt x="241432" y="9022"/>
                  <a:pt x="238906" y="9022"/>
                </a:cubicBezTo>
                <a:lnTo>
                  <a:pt x="231688" y="9022"/>
                </a:lnTo>
                <a:lnTo>
                  <a:pt x="231688" y="34645"/>
                </a:lnTo>
                <a:cubicBezTo>
                  <a:pt x="237823" y="27788"/>
                  <a:pt x="246484" y="23457"/>
                  <a:pt x="256228" y="23457"/>
                </a:cubicBezTo>
                <a:lnTo>
                  <a:pt x="285821" y="23457"/>
                </a:lnTo>
                <a:cubicBezTo>
                  <a:pt x="287986" y="23457"/>
                  <a:pt x="290151" y="25262"/>
                  <a:pt x="290151" y="28149"/>
                </a:cubicBezTo>
                <a:lnTo>
                  <a:pt x="290151" y="110070"/>
                </a:lnTo>
                <a:cubicBezTo>
                  <a:pt x="290151" y="144715"/>
                  <a:pt x="262002" y="172864"/>
                  <a:pt x="226997" y="172864"/>
                </a:cubicBezTo>
                <a:lnTo>
                  <a:pt x="214366" y="172864"/>
                </a:lnTo>
                <a:cubicBezTo>
                  <a:pt x="204261" y="186938"/>
                  <a:pt x="189825" y="197765"/>
                  <a:pt x="172864" y="203539"/>
                </a:cubicBezTo>
                <a:lnTo>
                  <a:pt x="172864" y="222666"/>
                </a:lnTo>
                <a:lnTo>
                  <a:pt x="180442" y="222666"/>
                </a:lnTo>
                <a:cubicBezTo>
                  <a:pt x="182608" y="222666"/>
                  <a:pt x="184412" y="224831"/>
                  <a:pt x="184412" y="227357"/>
                </a:cubicBezTo>
                <a:cubicBezTo>
                  <a:pt x="184412" y="229884"/>
                  <a:pt x="182608" y="231688"/>
                  <a:pt x="180442" y="231688"/>
                </a:cubicBezTo>
                <a:lnTo>
                  <a:pt x="172864" y="231688"/>
                </a:lnTo>
                <a:lnTo>
                  <a:pt x="172864" y="246484"/>
                </a:lnTo>
                <a:lnTo>
                  <a:pt x="191991" y="246484"/>
                </a:lnTo>
                <a:cubicBezTo>
                  <a:pt x="213644" y="246484"/>
                  <a:pt x="231688" y="264168"/>
                  <a:pt x="231688" y="285821"/>
                </a:cubicBezTo>
                <a:cubicBezTo>
                  <a:pt x="231688" y="288347"/>
                  <a:pt x="229523" y="290151"/>
                  <a:pt x="226997" y="290151"/>
                </a:cubicBezTo>
                <a:lnTo>
                  <a:pt x="63155" y="290151"/>
                </a:lnTo>
                <a:cubicBezTo>
                  <a:pt x="60628" y="290151"/>
                  <a:pt x="58463" y="288347"/>
                  <a:pt x="58463" y="285821"/>
                </a:cubicBezTo>
                <a:cubicBezTo>
                  <a:pt x="58463" y="264168"/>
                  <a:pt x="76507" y="246484"/>
                  <a:pt x="98161" y="246484"/>
                </a:cubicBezTo>
                <a:lnTo>
                  <a:pt x="117288" y="246484"/>
                </a:lnTo>
                <a:lnTo>
                  <a:pt x="117288" y="231688"/>
                </a:lnTo>
                <a:lnTo>
                  <a:pt x="110070" y="231688"/>
                </a:lnTo>
                <a:cubicBezTo>
                  <a:pt x="107544" y="231688"/>
                  <a:pt x="105379" y="229884"/>
                  <a:pt x="105379" y="227357"/>
                </a:cubicBezTo>
                <a:cubicBezTo>
                  <a:pt x="105379" y="224831"/>
                  <a:pt x="107544" y="222666"/>
                  <a:pt x="110070" y="222666"/>
                </a:cubicBezTo>
                <a:lnTo>
                  <a:pt x="117288" y="222666"/>
                </a:lnTo>
                <a:lnTo>
                  <a:pt x="117288" y="203539"/>
                </a:lnTo>
                <a:cubicBezTo>
                  <a:pt x="100326" y="197765"/>
                  <a:pt x="85890" y="186938"/>
                  <a:pt x="75425" y="172864"/>
                </a:cubicBezTo>
                <a:lnTo>
                  <a:pt x="63155" y="172864"/>
                </a:lnTo>
                <a:cubicBezTo>
                  <a:pt x="28149" y="172864"/>
                  <a:pt x="0" y="144715"/>
                  <a:pt x="0" y="110070"/>
                </a:cubicBezTo>
                <a:lnTo>
                  <a:pt x="0" y="28149"/>
                </a:lnTo>
                <a:cubicBezTo>
                  <a:pt x="0" y="25262"/>
                  <a:pt x="1804" y="23457"/>
                  <a:pt x="4330" y="23457"/>
                </a:cubicBezTo>
                <a:lnTo>
                  <a:pt x="33562" y="23457"/>
                </a:lnTo>
                <a:cubicBezTo>
                  <a:pt x="43667" y="23457"/>
                  <a:pt x="52689" y="27788"/>
                  <a:pt x="58463" y="34645"/>
                </a:cubicBezTo>
                <a:lnTo>
                  <a:pt x="58463" y="9022"/>
                </a:lnTo>
                <a:lnTo>
                  <a:pt x="51245" y="9022"/>
                </a:lnTo>
                <a:cubicBezTo>
                  <a:pt x="49080" y="9022"/>
                  <a:pt x="46554" y="6857"/>
                  <a:pt x="46554" y="4330"/>
                </a:cubicBezTo>
                <a:cubicBezTo>
                  <a:pt x="46554" y="1804"/>
                  <a:pt x="49080" y="0"/>
                  <a:pt x="512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3" name="Google Shape;593;p11"/>
          <p:cNvSpPr/>
          <p:nvPr/>
        </p:nvSpPr>
        <p:spPr>
          <a:xfrm>
            <a:off x="16757650" y="11433949"/>
            <a:ext cx="1530350" cy="1530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4" name="Google Shape;594;p11"/>
          <p:cNvSpPr/>
          <p:nvPr/>
        </p:nvSpPr>
        <p:spPr>
          <a:xfrm>
            <a:off x="19511736" y="11433949"/>
            <a:ext cx="1410976" cy="1410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5" name="Google Shape;595;p11"/>
          <p:cNvSpPr/>
          <p:nvPr/>
        </p:nvSpPr>
        <p:spPr>
          <a:xfrm>
            <a:off x="14122938" y="11433949"/>
            <a:ext cx="1410976" cy="1410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6" name="Google Shape;596;p11"/>
          <p:cNvSpPr/>
          <p:nvPr/>
        </p:nvSpPr>
        <p:spPr>
          <a:xfrm>
            <a:off x="21098780" y="10071234"/>
            <a:ext cx="1136748" cy="11367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7" name="Google Shape;597;p11"/>
          <p:cNvSpPr/>
          <p:nvPr/>
        </p:nvSpPr>
        <p:spPr>
          <a:xfrm>
            <a:off x="12810122" y="10071234"/>
            <a:ext cx="1136748" cy="11367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8" name="Google Shape;598;p11"/>
          <p:cNvSpPr txBox="1"/>
          <p:nvPr/>
        </p:nvSpPr>
        <p:spPr>
          <a:xfrm>
            <a:off x="17109089" y="11968291"/>
            <a:ext cx="827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39%</a:t>
            </a:r>
            <a:endParaRPr/>
          </a:p>
        </p:txBody>
      </p:sp>
      <p:sp>
        <p:nvSpPr>
          <p:cNvPr id="599" name="Google Shape;599;p11"/>
          <p:cNvSpPr txBox="1"/>
          <p:nvPr/>
        </p:nvSpPr>
        <p:spPr>
          <a:xfrm>
            <a:off x="19798033" y="11908604"/>
            <a:ext cx="8467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34%</a:t>
            </a:r>
            <a:endParaRPr/>
          </a:p>
        </p:txBody>
      </p:sp>
      <p:sp>
        <p:nvSpPr>
          <p:cNvPr id="600" name="Google Shape;600;p11"/>
          <p:cNvSpPr txBox="1"/>
          <p:nvPr/>
        </p:nvSpPr>
        <p:spPr>
          <a:xfrm>
            <a:off x="14407108" y="11908604"/>
            <a:ext cx="8386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30%</a:t>
            </a:r>
            <a:endParaRPr/>
          </a:p>
        </p:txBody>
      </p:sp>
      <p:sp>
        <p:nvSpPr>
          <p:cNvPr id="601" name="Google Shape;601;p11"/>
          <p:cNvSpPr txBox="1"/>
          <p:nvPr/>
        </p:nvSpPr>
        <p:spPr>
          <a:xfrm>
            <a:off x="21253419" y="10387595"/>
            <a:ext cx="827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28%</a:t>
            </a:r>
            <a:endParaRPr/>
          </a:p>
        </p:txBody>
      </p:sp>
      <p:sp>
        <p:nvSpPr>
          <p:cNvPr id="602" name="Google Shape;602;p11"/>
          <p:cNvSpPr txBox="1"/>
          <p:nvPr/>
        </p:nvSpPr>
        <p:spPr>
          <a:xfrm>
            <a:off x="13006438" y="10387595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21%</a:t>
            </a:r>
            <a:endParaRPr/>
          </a:p>
        </p:txBody>
      </p:sp>
      <p:cxnSp>
        <p:nvCxnSpPr>
          <p:cNvPr id="603" name="Google Shape;603;p11"/>
          <p:cNvCxnSpPr>
            <a:stCxn id="591" idx="4"/>
            <a:endCxn id="593" idx="0"/>
          </p:cNvCxnSpPr>
          <p:nvPr/>
        </p:nvCxnSpPr>
        <p:spPr>
          <a:xfrm>
            <a:off x="17522825" y="10639608"/>
            <a:ext cx="0" cy="794400"/>
          </a:xfrm>
          <a:prstGeom prst="straightConnector1">
            <a:avLst/>
          </a:prstGeom>
          <a:noFill/>
          <a:ln cap="flat" cmpd="sng" w="19050">
            <a:solidFill>
              <a:srgbClr val="1B535B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04" name="Google Shape;604;p11"/>
          <p:cNvCxnSpPr>
            <a:stCxn id="594" idx="2"/>
            <a:endCxn id="591" idx="6"/>
          </p:cNvCxnSpPr>
          <p:nvPr/>
        </p:nvCxnSpPr>
        <p:spPr>
          <a:xfrm rot="10800000">
            <a:off x="18156336" y="10005837"/>
            <a:ext cx="1355400" cy="2133600"/>
          </a:xfrm>
          <a:prstGeom prst="bentConnector3">
            <a:avLst>
              <a:gd fmla="val 49995" name="adj1"/>
            </a:avLst>
          </a:prstGeom>
          <a:noFill/>
          <a:ln cap="flat" cmpd="sng" w="19050">
            <a:solidFill>
              <a:srgbClr val="1B535B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05" name="Google Shape;605;p11"/>
          <p:cNvCxnSpPr>
            <a:stCxn id="596" idx="2"/>
            <a:endCxn id="591" idx="6"/>
          </p:cNvCxnSpPr>
          <p:nvPr/>
        </p:nvCxnSpPr>
        <p:spPr>
          <a:xfrm rot="10800000">
            <a:off x="18156380" y="10006008"/>
            <a:ext cx="2942400" cy="633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1B535B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06" name="Google Shape;606;p11"/>
          <p:cNvCxnSpPr>
            <a:stCxn id="591" idx="2"/>
            <a:endCxn id="597" idx="6"/>
          </p:cNvCxnSpPr>
          <p:nvPr/>
        </p:nvCxnSpPr>
        <p:spPr>
          <a:xfrm flipH="1">
            <a:off x="13946784" y="10005967"/>
            <a:ext cx="2942400" cy="633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1B535B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07" name="Google Shape;607;p11"/>
          <p:cNvCxnSpPr>
            <a:stCxn id="591" idx="2"/>
            <a:endCxn id="595" idx="6"/>
          </p:cNvCxnSpPr>
          <p:nvPr/>
        </p:nvCxnSpPr>
        <p:spPr>
          <a:xfrm flipH="1">
            <a:off x="15533784" y="10005967"/>
            <a:ext cx="1355400" cy="2133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1B535B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608" name="Google Shape;608;p11"/>
          <p:cNvSpPr txBox="1"/>
          <p:nvPr/>
        </p:nvSpPr>
        <p:spPr>
          <a:xfrm>
            <a:off x="17893902" y="636200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609" name="Google Shape;609;p11"/>
          <p:cNvSpPr/>
          <p:nvPr/>
        </p:nvSpPr>
        <p:spPr>
          <a:xfrm>
            <a:off x="18452231" y="1819472"/>
            <a:ext cx="1143334" cy="1143334"/>
          </a:xfrm>
          <a:prstGeom prst="donut">
            <a:avLst>
              <a:gd fmla="val 1222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0" name="Google Shape;610;p11"/>
          <p:cNvSpPr/>
          <p:nvPr/>
        </p:nvSpPr>
        <p:spPr>
          <a:xfrm>
            <a:off x="18297945" y="1665187"/>
            <a:ext cx="1451904" cy="1451904"/>
          </a:xfrm>
          <a:prstGeom prst="blockArc">
            <a:avLst>
              <a:gd fmla="val 10800000" name="adj1"/>
              <a:gd fmla="val 21374015" name="adj2"/>
              <a:gd fmla="val 20646" name="adj3"/>
            </a:avLst>
          </a:prstGeom>
          <a:solidFill>
            <a:srgbClr val="CFE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1" name="Google Shape;611;p11"/>
          <p:cNvSpPr txBox="1"/>
          <p:nvPr/>
        </p:nvSpPr>
        <p:spPr>
          <a:xfrm>
            <a:off x="18650238" y="2210482"/>
            <a:ext cx="7473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48%</a:t>
            </a:r>
            <a:endParaRPr/>
          </a:p>
        </p:txBody>
      </p:sp>
      <p:sp>
        <p:nvSpPr>
          <p:cNvPr id="612" name="Google Shape;612;p11"/>
          <p:cNvSpPr txBox="1"/>
          <p:nvPr/>
        </p:nvSpPr>
        <p:spPr>
          <a:xfrm>
            <a:off x="17893902" y="3086353"/>
            <a:ext cx="2269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here.</a:t>
            </a:r>
            <a:endParaRPr/>
          </a:p>
        </p:txBody>
      </p:sp>
      <p:sp>
        <p:nvSpPr>
          <p:cNvPr id="613" name="Google Shape;613;p11"/>
          <p:cNvSpPr/>
          <p:nvPr/>
        </p:nvSpPr>
        <p:spPr>
          <a:xfrm>
            <a:off x="18452231" y="4282551"/>
            <a:ext cx="1143334" cy="1143334"/>
          </a:xfrm>
          <a:prstGeom prst="donut">
            <a:avLst>
              <a:gd fmla="val 1222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4" name="Google Shape;614;p11"/>
          <p:cNvSpPr/>
          <p:nvPr/>
        </p:nvSpPr>
        <p:spPr>
          <a:xfrm>
            <a:off x="18297945" y="4128266"/>
            <a:ext cx="1451904" cy="1451904"/>
          </a:xfrm>
          <a:prstGeom prst="blockArc">
            <a:avLst>
              <a:gd fmla="val 10800000" name="adj1"/>
              <a:gd fmla="val 16212208" name="adj2"/>
              <a:gd fmla="val 20422" name="adj3"/>
            </a:avLst>
          </a:prstGeom>
          <a:solidFill>
            <a:srgbClr val="CFE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5" name="Google Shape;615;p11"/>
          <p:cNvSpPr txBox="1"/>
          <p:nvPr/>
        </p:nvSpPr>
        <p:spPr>
          <a:xfrm>
            <a:off x="18663863" y="4673561"/>
            <a:ext cx="7200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25%</a:t>
            </a:r>
            <a:endParaRPr/>
          </a:p>
        </p:txBody>
      </p:sp>
      <p:sp>
        <p:nvSpPr>
          <p:cNvPr id="616" name="Google Shape;616;p11"/>
          <p:cNvSpPr txBox="1"/>
          <p:nvPr/>
        </p:nvSpPr>
        <p:spPr>
          <a:xfrm>
            <a:off x="17893902" y="5549432"/>
            <a:ext cx="2269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here.</a:t>
            </a:r>
            <a:endParaRPr/>
          </a:p>
        </p:txBody>
      </p:sp>
      <p:sp>
        <p:nvSpPr>
          <p:cNvPr id="617" name="Google Shape;617;p11"/>
          <p:cNvSpPr/>
          <p:nvPr/>
        </p:nvSpPr>
        <p:spPr>
          <a:xfrm>
            <a:off x="18452231" y="6742014"/>
            <a:ext cx="1143334" cy="1143334"/>
          </a:xfrm>
          <a:prstGeom prst="donut">
            <a:avLst>
              <a:gd fmla="val 1222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8" name="Google Shape;618;p11"/>
          <p:cNvSpPr/>
          <p:nvPr/>
        </p:nvSpPr>
        <p:spPr>
          <a:xfrm>
            <a:off x="18297945" y="6587729"/>
            <a:ext cx="1451904" cy="1451904"/>
          </a:xfrm>
          <a:prstGeom prst="blockArc">
            <a:avLst>
              <a:gd fmla="val 10800000" name="adj1"/>
              <a:gd fmla="val 18556793" name="adj2"/>
              <a:gd fmla="val 20719" name="adj3"/>
            </a:avLst>
          </a:prstGeom>
          <a:solidFill>
            <a:srgbClr val="CFE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9" name="Google Shape;619;p11"/>
          <p:cNvSpPr txBox="1"/>
          <p:nvPr/>
        </p:nvSpPr>
        <p:spPr>
          <a:xfrm>
            <a:off x="18660656" y="7133024"/>
            <a:ext cx="7264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36%</a:t>
            </a:r>
            <a:endParaRPr/>
          </a:p>
        </p:txBody>
      </p:sp>
      <p:sp>
        <p:nvSpPr>
          <p:cNvPr id="620" name="Google Shape;620;p11"/>
          <p:cNvSpPr txBox="1"/>
          <p:nvPr/>
        </p:nvSpPr>
        <p:spPr>
          <a:xfrm>
            <a:off x="17893902" y="8008895"/>
            <a:ext cx="2269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here.</a:t>
            </a:r>
            <a:endParaRPr/>
          </a:p>
        </p:txBody>
      </p:sp>
      <p:sp>
        <p:nvSpPr>
          <p:cNvPr id="621" name="Google Shape;621;p11"/>
          <p:cNvSpPr/>
          <p:nvPr/>
        </p:nvSpPr>
        <p:spPr>
          <a:xfrm>
            <a:off x="21156316" y="1819472"/>
            <a:ext cx="1143334" cy="1143334"/>
          </a:xfrm>
          <a:prstGeom prst="donut">
            <a:avLst>
              <a:gd fmla="val 1222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2" name="Google Shape;622;p11"/>
          <p:cNvSpPr/>
          <p:nvPr/>
        </p:nvSpPr>
        <p:spPr>
          <a:xfrm>
            <a:off x="21002030" y="1665187"/>
            <a:ext cx="1451904" cy="1451904"/>
          </a:xfrm>
          <a:prstGeom prst="blockArc">
            <a:avLst>
              <a:gd fmla="val 10800000" name="adj1"/>
              <a:gd fmla="val 6509015" name="adj2"/>
              <a:gd fmla="val 21260" name="adj3"/>
            </a:avLst>
          </a:prstGeom>
          <a:solidFill>
            <a:srgbClr val="CFE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3" name="Google Shape;623;p11"/>
          <p:cNvSpPr txBox="1"/>
          <p:nvPr/>
        </p:nvSpPr>
        <p:spPr>
          <a:xfrm>
            <a:off x="21371955" y="2210482"/>
            <a:ext cx="7120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78%</a:t>
            </a:r>
            <a:endParaRPr/>
          </a:p>
        </p:txBody>
      </p:sp>
      <p:sp>
        <p:nvSpPr>
          <p:cNvPr id="624" name="Google Shape;624;p11"/>
          <p:cNvSpPr txBox="1"/>
          <p:nvPr/>
        </p:nvSpPr>
        <p:spPr>
          <a:xfrm>
            <a:off x="20597984" y="3086353"/>
            <a:ext cx="2269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here.</a:t>
            </a:r>
            <a:endParaRPr/>
          </a:p>
        </p:txBody>
      </p:sp>
      <p:sp>
        <p:nvSpPr>
          <p:cNvPr id="625" name="Google Shape;625;p11"/>
          <p:cNvSpPr/>
          <p:nvPr/>
        </p:nvSpPr>
        <p:spPr>
          <a:xfrm>
            <a:off x="21156316" y="4282551"/>
            <a:ext cx="1143334" cy="1143334"/>
          </a:xfrm>
          <a:prstGeom prst="donut">
            <a:avLst>
              <a:gd fmla="val 1222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6" name="Google Shape;626;p11"/>
          <p:cNvSpPr/>
          <p:nvPr/>
        </p:nvSpPr>
        <p:spPr>
          <a:xfrm>
            <a:off x="21002030" y="4128266"/>
            <a:ext cx="1451904" cy="1451904"/>
          </a:xfrm>
          <a:prstGeom prst="blockArc">
            <a:avLst>
              <a:gd fmla="val 10800000" name="adj1"/>
              <a:gd fmla="val 10668253" name="adj2"/>
              <a:gd fmla="val 20143" name="adj3"/>
            </a:avLst>
          </a:prstGeom>
          <a:solidFill>
            <a:srgbClr val="CFE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7" name="Google Shape;627;p11"/>
          <p:cNvSpPr txBox="1"/>
          <p:nvPr/>
        </p:nvSpPr>
        <p:spPr>
          <a:xfrm>
            <a:off x="21367145" y="4673561"/>
            <a:ext cx="7216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99%</a:t>
            </a:r>
            <a:endParaRPr/>
          </a:p>
        </p:txBody>
      </p:sp>
      <p:sp>
        <p:nvSpPr>
          <p:cNvPr id="628" name="Google Shape;628;p11"/>
          <p:cNvSpPr txBox="1"/>
          <p:nvPr/>
        </p:nvSpPr>
        <p:spPr>
          <a:xfrm>
            <a:off x="20597984" y="5549432"/>
            <a:ext cx="2269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here.</a:t>
            </a:r>
            <a:endParaRPr/>
          </a:p>
        </p:txBody>
      </p:sp>
      <p:sp>
        <p:nvSpPr>
          <p:cNvPr id="629" name="Google Shape;629;p11"/>
          <p:cNvSpPr/>
          <p:nvPr/>
        </p:nvSpPr>
        <p:spPr>
          <a:xfrm>
            <a:off x="21156316" y="6742014"/>
            <a:ext cx="1143334" cy="1143334"/>
          </a:xfrm>
          <a:prstGeom prst="donut">
            <a:avLst>
              <a:gd fmla="val 1222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0" name="Google Shape;630;p11"/>
          <p:cNvSpPr/>
          <p:nvPr/>
        </p:nvSpPr>
        <p:spPr>
          <a:xfrm>
            <a:off x="21002030" y="6587729"/>
            <a:ext cx="1451904" cy="1451904"/>
          </a:xfrm>
          <a:prstGeom prst="blockArc">
            <a:avLst>
              <a:gd fmla="val 10800000" name="adj1"/>
              <a:gd fmla="val 3649692" name="adj2"/>
              <a:gd fmla="val 21422" name="adj3"/>
            </a:avLst>
          </a:prstGeom>
          <a:solidFill>
            <a:srgbClr val="CFE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1" name="Google Shape;631;p11"/>
          <p:cNvSpPr txBox="1"/>
          <p:nvPr/>
        </p:nvSpPr>
        <p:spPr>
          <a:xfrm>
            <a:off x="21360734" y="7133024"/>
            <a:ext cx="7344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66%</a:t>
            </a:r>
            <a:endParaRPr/>
          </a:p>
        </p:txBody>
      </p:sp>
      <p:sp>
        <p:nvSpPr>
          <p:cNvPr id="632" name="Google Shape;632;p11"/>
          <p:cNvSpPr txBox="1"/>
          <p:nvPr/>
        </p:nvSpPr>
        <p:spPr>
          <a:xfrm>
            <a:off x="20597984" y="8008895"/>
            <a:ext cx="2269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here.</a:t>
            </a:r>
            <a:endParaRPr/>
          </a:p>
        </p:txBody>
      </p:sp>
      <p:pic>
        <p:nvPicPr>
          <p:cNvPr id="633" name="Google Shape;63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" name="Google Shape;638;p12"/>
          <p:cNvGraphicFramePr/>
          <p:nvPr/>
        </p:nvGraphicFramePr>
        <p:xfrm>
          <a:off x="1406526" y="10773228"/>
          <a:ext cx="5236905" cy="2307771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639" name="Google Shape;639;p12"/>
          <p:cNvGraphicFramePr/>
          <p:nvPr/>
        </p:nvGraphicFramePr>
        <p:xfrm>
          <a:off x="1406526" y="7528583"/>
          <a:ext cx="5236905" cy="2307771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640" name="Google Shape;640;p12"/>
          <p:cNvGraphicFramePr/>
          <p:nvPr/>
        </p:nvGraphicFramePr>
        <p:xfrm>
          <a:off x="6951920" y="10773228"/>
          <a:ext cx="5236905" cy="2307771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641" name="Google Shape;641;p12"/>
          <p:cNvGraphicFramePr/>
          <p:nvPr/>
        </p:nvGraphicFramePr>
        <p:xfrm>
          <a:off x="6951920" y="7528583"/>
          <a:ext cx="5236905" cy="2307771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642" name="Google Shape;642;p12"/>
          <p:cNvSpPr/>
          <p:nvPr/>
        </p:nvSpPr>
        <p:spPr>
          <a:xfrm>
            <a:off x="13593870" y="8382000"/>
            <a:ext cx="2872786" cy="28727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6218081" y="8633713"/>
            <a:ext cx="2369360" cy="23693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18338897" y="8913279"/>
            <a:ext cx="1810228" cy="18102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19994563" y="8382000"/>
            <a:ext cx="2872786" cy="2872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6" name="Google Shape;646;p12"/>
          <p:cNvSpPr txBox="1"/>
          <p:nvPr/>
        </p:nvSpPr>
        <p:spPr>
          <a:xfrm>
            <a:off x="14266273" y="9526005"/>
            <a:ext cx="1527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10,000</a:t>
            </a:r>
            <a:endParaRPr/>
          </a:p>
        </p:txBody>
      </p:sp>
      <p:sp>
        <p:nvSpPr>
          <p:cNvPr id="647" name="Google Shape;647;p12"/>
          <p:cNvSpPr txBox="1"/>
          <p:nvPr/>
        </p:nvSpPr>
        <p:spPr>
          <a:xfrm>
            <a:off x="16716530" y="9526005"/>
            <a:ext cx="13724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8,000</a:t>
            </a:r>
            <a:endParaRPr/>
          </a:p>
        </p:txBody>
      </p:sp>
      <p:sp>
        <p:nvSpPr>
          <p:cNvPr id="648" name="Google Shape;648;p12"/>
          <p:cNvSpPr txBox="1"/>
          <p:nvPr/>
        </p:nvSpPr>
        <p:spPr>
          <a:xfrm>
            <a:off x="20683795" y="9526005"/>
            <a:ext cx="1494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12,000</a:t>
            </a:r>
            <a:endParaRPr/>
          </a:p>
        </p:txBody>
      </p:sp>
      <p:sp>
        <p:nvSpPr>
          <p:cNvPr id="649" name="Google Shape;649;p12"/>
          <p:cNvSpPr txBox="1"/>
          <p:nvPr/>
        </p:nvSpPr>
        <p:spPr>
          <a:xfrm>
            <a:off x="18609345" y="9535885"/>
            <a:ext cx="12602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1,000</a:t>
            </a:r>
            <a:endParaRPr/>
          </a:p>
        </p:txBody>
      </p:sp>
      <p:sp>
        <p:nvSpPr>
          <p:cNvPr id="650" name="Google Shape;650;p12"/>
          <p:cNvSpPr txBox="1"/>
          <p:nvPr/>
        </p:nvSpPr>
        <p:spPr>
          <a:xfrm>
            <a:off x="13593870" y="11895365"/>
            <a:ext cx="927347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 marketing by promoting environmental core.</a:t>
            </a:r>
            <a:endParaRPr/>
          </a:p>
        </p:txBody>
      </p:sp>
      <p:graphicFrame>
        <p:nvGraphicFramePr>
          <p:cNvPr id="651" name="Google Shape;651;p12"/>
          <p:cNvGraphicFramePr/>
          <p:nvPr/>
        </p:nvGraphicFramePr>
        <p:xfrm>
          <a:off x="7059382" y="1455337"/>
          <a:ext cx="5021980" cy="4999212"/>
        </p:xfrm>
        <a:graphic>
          <a:graphicData uri="http://schemas.openxmlformats.org/drawingml/2006/chart">
            <c:chart r:id="rId7"/>
          </a:graphicData>
        </a:graphic>
      </p:graphicFrame>
      <p:grpSp>
        <p:nvGrpSpPr>
          <p:cNvPr id="652" name="Google Shape;652;p12"/>
          <p:cNvGrpSpPr/>
          <p:nvPr/>
        </p:nvGrpSpPr>
        <p:grpSpPr>
          <a:xfrm>
            <a:off x="3830617" y="2202018"/>
            <a:ext cx="3556864" cy="3673002"/>
            <a:chOff x="3054598" y="1752517"/>
            <a:chExt cx="4560262" cy="4709164"/>
          </a:xfrm>
        </p:grpSpPr>
        <p:pic>
          <p:nvPicPr>
            <p:cNvPr descr="Single gear" id="653" name="Google Shape;653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16682" y="1752517"/>
              <a:ext cx="2598178" cy="2598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ngle gear" id="654" name="Google Shape;654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16682" y="3863503"/>
              <a:ext cx="2598178" cy="2598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ngle gear" id="655" name="Google Shape;655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054598" y="2437750"/>
              <a:ext cx="3368690" cy="33686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6" name="Google Shape;656;p12"/>
          <p:cNvSpPr txBox="1"/>
          <p:nvPr/>
        </p:nvSpPr>
        <p:spPr>
          <a:xfrm>
            <a:off x="1422613" y="6048231"/>
            <a:ext cx="4027255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</a:t>
            </a:r>
            <a:endParaRPr/>
          </a:p>
        </p:txBody>
      </p:sp>
      <p:sp>
        <p:nvSpPr>
          <p:cNvPr id="657" name="Google Shape;657;p12"/>
          <p:cNvSpPr txBox="1"/>
          <p:nvPr/>
        </p:nvSpPr>
        <p:spPr>
          <a:xfrm>
            <a:off x="1422613" y="5358825"/>
            <a:ext cx="1527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10,000</a:t>
            </a:r>
            <a:endParaRPr/>
          </a:p>
        </p:txBody>
      </p:sp>
      <p:sp>
        <p:nvSpPr>
          <p:cNvPr id="658" name="Google Shape;658;p12"/>
          <p:cNvSpPr txBox="1"/>
          <p:nvPr/>
        </p:nvSpPr>
        <p:spPr>
          <a:xfrm>
            <a:off x="1422613" y="1455527"/>
            <a:ext cx="4027255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</a:t>
            </a:r>
            <a:endParaRPr/>
          </a:p>
        </p:txBody>
      </p:sp>
      <p:sp>
        <p:nvSpPr>
          <p:cNvPr id="659" name="Google Shape;659;p12"/>
          <p:cNvSpPr txBox="1"/>
          <p:nvPr/>
        </p:nvSpPr>
        <p:spPr>
          <a:xfrm>
            <a:off x="1422613" y="766121"/>
            <a:ext cx="1527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10,000</a:t>
            </a:r>
            <a:endParaRPr/>
          </a:p>
        </p:txBody>
      </p:sp>
      <p:grpSp>
        <p:nvGrpSpPr>
          <p:cNvPr id="660" name="Google Shape;660;p12"/>
          <p:cNvGrpSpPr/>
          <p:nvPr/>
        </p:nvGrpSpPr>
        <p:grpSpPr>
          <a:xfrm>
            <a:off x="13620165" y="5001118"/>
            <a:ext cx="4431656" cy="2206510"/>
            <a:chOff x="13097482" y="5001118"/>
            <a:chExt cx="4431656" cy="2206510"/>
          </a:xfrm>
        </p:grpSpPr>
        <p:sp>
          <p:nvSpPr>
            <p:cNvPr id="661" name="Google Shape;661;p12"/>
            <p:cNvSpPr/>
            <p:nvPr/>
          </p:nvSpPr>
          <p:spPr>
            <a:xfrm>
              <a:off x="13097482" y="5001118"/>
              <a:ext cx="2220042" cy="2206510"/>
            </a:xfrm>
            <a:custGeom>
              <a:rect b="b" l="l" r="r" t="t"/>
              <a:pathLst>
                <a:path extrusionOk="0" h="285393" w="286977">
                  <a:moveTo>
                    <a:pt x="223471" y="246063"/>
                  </a:moveTo>
                  <a:cubicBezTo>
                    <a:pt x="226036" y="246063"/>
                    <a:pt x="228234" y="248208"/>
                    <a:pt x="228234" y="250711"/>
                  </a:cubicBezTo>
                  <a:lnTo>
                    <a:pt x="228234" y="281102"/>
                  </a:lnTo>
                  <a:cubicBezTo>
                    <a:pt x="228234" y="283247"/>
                    <a:pt x="226036" y="285393"/>
                    <a:pt x="223471" y="285393"/>
                  </a:cubicBezTo>
                  <a:cubicBezTo>
                    <a:pt x="221273" y="285393"/>
                    <a:pt x="219075" y="283247"/>
                    <a:pt x="219075" y="281102"/>
                  </a:cubicBezTo>
                  <a:lnTo>
                    <a:pt x="219075" y="250711"/>
                  </a:lnTo>
                  <a:cubicBezTo>
                    <a:pt x="219075" y="248208"/>
                    <a:pt x="221273" y="246063"/>
                    <a:pt x="223471" y="246063"/>
                  </a:cubicBezTo>
                  <a:close/>
                  <a:moveTo>
                    <a:pt x="62929" y="246063"/>
                  </a:moveTo>
                  <a:cubicBezTo>
                    <a:pt x="65596" y="246063"/>
                    <a:pt x="67882" y="248208"/>
                    <a:pt x="67882" y="250711"/>
                  </a:cubicBezTo>
                  <a:lnTo>
                    <a:pt x="67882" y="281102"/>
                  </a:lnTo>
                  <a:cubicBezTo>
                    <a:pt x="67882" y="283247"/>
                    <a:pt x="65596" y="285393"/>
                    <a:pt x="62929" y="285393"/>
                  </a:cubicBezTo>
                  <a:cubicBezTo>
                    <a:pt x="61024" y="285393"/>
                    <a:pt x="58738" y="283247"/>
                    <a:pt x="58738" y="281102"/>
                  </a:cubicBezTo>
                  <a:lnTo>
                    <a:pt x="58738" y="250711"/>
                  </a:lnTo>
                  <a:cubicBezTo>
                    <a:pt x="58738" y="248208"/>
                    <a:pt x="61024" y="246063"/>
                    <a:pt x="62929" y="246063"/>
                  </a:cubicBezTo>
                  <a:close/>
                  <a:moveTo>
                    <a:pt x="183376" y="171090"/>
                  </a:moveTo>
                  <a:lnTo>
                    <a:pt x="150528" y="193016"/>
                  </a:lnTo>
                  <a:lnTo>
                    <a:pt x="176518" y="216020"/>
                  </a:lnTo>
                  <a:lnTo>
                    <a:pt x="199259" y="181514"/>
                  </a:lnTo>
                  <a:cubicBezTo>
                    <a:pt x="193123" y="180076"/>
                    <a:pt x="188069" y="176122"/>
                    <a:pt x="183376" y="171090"/>
                  </a:cubicBezTo>
                  <a:close/>
                  <a:moveTo>
                    <a:pt x="102878" y="171090"/>
                  </a:moveTo>
                  <a:cubicBezTo>
                    <a:pt x="98908" y="176122"/>
                    <a:pt x="93132" y="180076"/>
                    <a:pt x="86995" y="181514"/>
                  </a:cubicBezTo>
                  <a:lnTo>
                    <a:pt x="110459" y="216020"/>
                  </a:lnTo>
                  <a:lnTo>
                    <a:pt x="136088" y="193016"/>
                  </a:lnTo>
                  <a:lnTo>
                    <a:pt x="102878" y="171090"/>
                  </a:lnTo>
                  <a:close/>
                  <a:moveTo>
                    <a:pt x="112986" y="147368"/>
                  </a:moveTo>
                  <a:lnTo>
                    <a:pt x="110459" y="157432"/>
                  </a:lnTo>
                  <a:cubicBezTo>
                    <a:pt x="110098" y="159588"/>
                    <a:pt x="108654" y="161745"/>
                    <a:pt x="107932" y="163902"/>
                  </a:cubicBezTo>
                  <a:lnTo>
                    <a:pt x="143308" y="187265"/>
                  </a:lnTo>
                  <a:lnTo>
                    <a:pt x="179045" y="163902"/>
                  </a:lnTo>
                  <a:cubicBezTo>
                    <a:pt x="177601" y="161745"/>
                    <a:pt x="176879" y="159588"/>
                    <a:pt x="176157" y="157432"/>
                  </a:cubicBezTo>
                  <a:lnTo>
                    <a:pt x="173630" y="147368"/>
                  </a:lnTo>
                  <a:cubicBezTo>
                    <a:pt x="164245" y="152759"/>
                    <a:pt x="154137" y="155994"/>
                    <a:pt x="143308" y="155994"/>
                  </a:cubicBezTo>
                  <a:cubicBezTo>
                    <a:pt x="132479" y="155994"/>
                    <a:pt x="122371" y="152759"/>
                    <a:pt x="112986" y="147368"/>
                  </a:cubicBezTo>
                  <a:close/>
                  <a:moveTo>
                    <a:pt x="166411" y="38459"/>
                  </a:moveTo>
                  <a:lnTo>
                    <a:pt x="166411" y="48164"/>
                  </a:lnTo>
                  <a:cubicBezTo>
                    <a:pt x="166411" y="50321"/>
                    <a:pt x="164967" y="52118"/>
                    <a:pt x="163523" y="52477"/>
                  </a:cubicBezTo>
                  <a:cubicBezTo>
                    <a:pt x="151249" y="56071"/>
                    <a:pt x="140420" y="57509"/>
                    <a:pt x="130674" y="57509"/>
                  </a:cubicBezTo>
                  <a:cubicBezTo>
                    <a:pt x="108654" y="57509"/>
                    <a:pt x="93493" y="49961"/>
                    <a:pt x="86635" y="44570"/>
                  </a:cubicBezTo>
                  <a:cubicBezTo>
                    <a:pt x="83386" y="52837"/>
                    <a:pt x="81942" y="61822"/>
                    <a:pt x="81942" y="71887"/>
                  </a:cubicBezTo>
                  <a:cubicBezTo>
                    <a:pt x="81942" y="113221"/>
                    <a:pt x="109376" y="147368"/>
                    <a:pt x="143308" y="147368"/>
                  </a:cubicBezTo>
                  <a:cubicBezTo>
                    <a:pt x="177240" y="147368"/>
                    <a:pt x="205035" y="113221"/>
                    <a:pt x="205035" y="71887"/>
                  </a:cubicBezTo>
                  <a:cubicBezTo>
                    <a:pt x="205035" y="59306"/>
                    <a:pt x="202147" y="48164"/>
                    <a:pt x="197455" y="38819"/>
                  </a:cubicBezTo>
                  <a:cubicBezTo>
                    <a:pt x="191318" y="43132"/>
                    <a:pt x="182654" y="46007"/>
                    <a:pt x="182294" y="46367"/>
                  </a:cubicBezTo>
                  <a:cubicBezTo>
                    <a:pt x="180850" y="46726"/>
                    <a:pt x="179767" y="46367"/>
                    <a:pt x="178684" y="46007"/>
                  </a:cubicBezTo>
                  <a:lnTo>
                    <a:pt x="166411" y="38459"/>
                  </a:lnTo>
                  <a:close/>
                  <a:moveTo>
                    <a:pt x="143308" y="8986"/>
                  </a:moveTo>
                  <a:cubicBezTo>
                    <a:pt x="118761" y="8986"/>
                    <a:pt x="100713" y="19050"/>
                    <a:pt x="89883" y="37021"/>
                  </a:cubicBezTo>
                  <a:cubicBezTo>
                    <a:pt x="97825" y="42054"/>
                    <a:pt x="120927" y="55712"/>
                    <a:pt x="157747" y="44929"/>
                  </a:cubicBezTo>
                  <a:lnTo>
                    <a:pt x="157747" y="30911"/>
                  </a:lnTo>
                  <a:cubicBezTo>
                    <a:pt x="157747" y="29114"/>
                    <a:pt x="158469" y="27676"/>
                    <a:pt x="159913" y="26957"/>
                  </a:cubicBezTo>
                  <a:cubicBezTo>
                    <a:pt x="161357" y="26238"/>
                    <a:pt x="163162" y="26238"/>
                    <a:pt x="164245" y="26957"/>
                  </a:cubicBezTo>
                  <a:lnTo>
                    <a:pt x="181572" y="37381"/>
                  </a:lnTo>
                  <a:cubicBezTo>
                    <a:pt x="184459" y="35943"/>
                    <a:pt x="189152" y="34146"/>
                    <a:pt x="192762" y="31630"/>
                  </a:cubicBezTo>
                  <a:cubicBezTo>
                    <a:pt x="182654" y="16893"/>
                    <a:pt x="164967" y="8986"/>
                    <a:pt x="143308" y="8986"/>
                  </a:cubicBezTo>
                  <a:close/>
                  <a:moveTo>
                    <a:pt x="143308" y="0"/>
                  </a:moveTo>
                  <a:cubicBezTo>
                    <a:pt x="185542" y="0"/>
                    <a:pt x="213699" y="28754"/>
                    <a:pt x="213699" y="71887"/>
                  </a:cubicBezTo>
                  <a:cubicBezTo>
                    <a:pt x="213699" y="101001"/>
                    <a:pt x="200703" y="127239"/>
                    <a:pt x="181572" y="142336"/>
                  </a:cubicBezTo>
                  <a:lnTo>
                    <a:pt x="184820" y="154916"/>
                  </a:lnTo>
                  <a:cubicBezTo>
                    <a:pt x="186986" y="164980"/>
                    <a:pt x="195650" y="173247"/>
                    <a:pt x="206118" y="174685"/>
                  </a:cubicBezTo>
                  <a:lnTo>
                    <a:pt x="244743" y="181154"/>
                  </a:lnTo>
                  <a:cubicBezTo>
                    <a:pt x="268928" y="185468"/>
                    <a:pt x="286977" y="206674"/>
                    <a:pt x="286977" y="230756"/>
                  </a:cubicBezTo>
                  <a:lnTo>
                    <a:pt x="286977" y="281078"/>
                  </a:lnTo>
                  <a:cubicBezTo>
                    <a:pt x="286977" y="283234"/>
                    <a:pt x="284811" y="285391"/>
                    <a:pt x="282284" y="285391"/>
                  </a:cubicBezTo>
                  <a:cubicBezTo>
                    <a:pt x="279758" y="285391"/>
                    <a:pt x="277953" y="283234"/>
                    <a:pt x="277953" y="281078"/>
                  </a:cubicBezTo>
                  <a:lnTo>
                    <a:pt x="277953" y="230756"/>
                  </a:lnTo>
                  <a:cubicBezTo>
                    <a:pt x="277953" y="210628"/>
                    <a:pt x="263153" y="193375"/>
                    <a:pt x="242938" y="189781"/>
                  </a:cubicBezTo>
                  <a:lnTo>
                    <a:pt x="208645" y="184030"/>
                  </a:lnTo>
                  <a:lnTo>
                    <a:pt x="180489" y="224646"/>
                  </a:lnTo>
                  <a:cubicBezTo>
                    <a:pt x="180128" y="225724"/>
                    <a:pt x="179045" y="226443"/>
                    <a:pt x="177601" y="226443"/>
                  </a:cubicBezTo>
                  <a:cubicBezTo>
                    <a:pt x="177240" y="226443"/>
                    <a:pt x="177240" y="226443"/>
                    <a:pt x="177240" y="226443"/>
                  </a:cubicBezTo>
                  <a:cubicBezTo>
                    <a:pt x="176157" y="226443"/>
                    <a:pt x="175435" y="226443"/>
                    <a:pt x="174352" y="225724"/>
                  </a:cubicBezTo>
                  <a:lnTo>
                    <a:pt x="147640" y="202002"/>
                  </a:lnTo>
                  <a:lnTo>
                    <a:pt x="147640" y="281078"/>
                  </a:lnTo>
                  <a:cubicBezTo>
                    <a:pt x="147640" y="283234"/>
                    <a:pt x="145835" y="285391"/>
                    <a:pt x="143308" y="285391"/>
                  </a:cubicBezTo>
                  <a:cubicBezTo>
                    <a:pt x="141142" y="285391"/>
                    <a:pt x="138976" y="283234"/>
                    <a:pt x="138976" y="281078"/>
                  </a:cubicBezTo>
                  <a:lnTo>
                    <a:pt x="138976" y="202002"/>
                  </a:lnTo>
                  <a:lnTo>
                    <a:pt x="112264" y="225724"/>
                  </a:lnTo>
                  <a:cubicBezTo>
                    <a:pt x="111542" y="226443"/>
                    <a:pt x="110459" y="226443"/>
                    <a:pt x="109376" y="226443"/>
                  </a:cubicBezTo>
                  <a:cubicBezTo>
                    <a:pt x="109015" y="226443"/>
                    <a:pt x="109015" y="226443"/>
                    <a:pt x="108654" y="226443"/>
                  </a:cubicBezTo>
                  <a:cubicBezTo>
                    <a:pt x="107571" y="226443"/>
                    <a:pt x="106127" y="225724"/>
                    <a:pt x="105766" y="224646"/>
                  </a:cubicBezTo>
                  <a:lnTo>
                    <a:pt x="77610" y="184030"/>
                  </a:lnTo>
                  <a:lnTo>
                    <a:pt x="43678" y="189781"/>
                  </a:lnTo>
                  <a:cubicBezTo>
                    <a:pt x="23463" y="193375"/>
                    <a:pt x="8663" y="210628"/>
                    <a:pt x="8663" y="230756"/>
                  </a:cubicBezTo>
                  <a:lnTo>
                    <a:pt x="8663" y="281078"/>
                  </a:lnTo>
                  <a:cubicBezTo>
                    <a:pt x="8663" y="283234"/>
                    <a:pt x="6859" y="285391"/>
                    <a:pt x="4693" y="285391"/>
                  </a:cubicBezTo>
                  <a:cubicBezTo>
                    <a:pt x="2166" y="285391"/>
                    <a:pt x="0" y="283234"/>
                    <a:pt x="0" y="281078"/>
                  </a:cubicBezTo>
                  <a:lnTo>
                    <a:pt x="0" y="230756"/>
                  </a:lnTo>
                  <a:cubicBezTo>
                    <a:pt x="0" y="206674"/>
                    <a:pt x="17688" y="185468"/>
                    <a:pt x="42234" y="181154"/>
                  </a:cubicBezTo>
                  <a:lnTo>
                    <a:pt x="80498" y="174685"/>
                  </a:lnTo>
                  <a:cubicBezTo>
                    <a:pt x="90605" y="173247"/>
                    <a:pt x="99269" y="164980"/>
                    <a:pt x="101796" y="154916"/>
                  </a:cubicBezTo>
                  <a:lnTo>
                    <a:pt x="105044" y="142336"/>
                  </a:lnTo>
                  <a:cubicBezTo>
                    <a:pt x="85913" y="127239"/>
                    <a:pt x="73278" y="101001"/>
                    <a:pt x="73278" y="71887"/>
                  </a:cubicBezTo>
                  <a:cubicBezTo>
                    <a:pt x="73278" y="28754"/>
                    <a:pt x="101435" y="0"/>
                    <a:pt x="143308" y="0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2" name="Google Shape;662;p12"/>
            <p:cNvSpPr/>
            <p:nvPr/>
          </p:nvSpPr>
          <p:spPr>
            <a:xfrm>
              <a:off x="15363244" y="5001119"/>
              <a:ext cx="2165894" cy="2206508"/>
            </a:xfrm>
            <a:custGeom>
              <a:rect b="b" l="l" r="r" t="t"/>
              <a:pathLst>
                <a:path extrusionOk="0" h="285396" w="279041">
                  <a:moveTo>
                    <a:pt x="226822" y="252413"/>
                  </a:moveTo>
                  <a:cubicBezTo>
                    <a:pt x="229489" y="252413"/>
                    <a:pt x="231394" y="254186"/>
                    <a:pt x="231394" y="256669"/>
                  </a:cubicBezTo>
                  <a:lnTo>
                    <a:pt x="231394" y="281140"/>
                  </a:lnTo>
                  <a:cubicBezTo>
                    <a:pt x="231394" y="283268"/>
                    <a:pt x="229489" y="285396"/>
                    <a:pt x="226822" y="285396"/>
                  </a:cubicBezTo>
                  <a:cubicBezTo>
                    <a:pt x="224155" y="285396"/>
                    <a:pt x="222250" y="283268"/>
                    <a:pt x="222250" y="281140"/>
                  </a:cubicBezTo>
                  <a:lnTo>
                    <a:pt x="222250" y="256669"/>
                  </a:lnTo>
                  <a:cubicBezTo>
                    <a:pt x="222250" y="254186"/>
                    <a:pt x="224155" y="252413"/>
                    <a:pt x="226822" y="252413"/>
                  </a:cubicBezTo>
                  <a:close/>
                  <a:moveTo>
                    <a:pt x="53609" y="252413"/>
                  </a:moveTo>
                  <a:cubicBezTo>
                    <a:pt x="56174" y="252413"/>
                    <a:pt x="58372" y="254186"/>
                    <a:pt x="58372" y="256669"/>
                  </a:cubicBezTo>
                  <a:lnTo>
                    <a:pt x="58372" y="281140"/>
                  </a:lnTo>
                  <a:cubicBezTo>
                    <a:pt x="58372" y="283268"/>
                    <a:pt x="56174" y="285396"/>
                    <a:pt x="53609" y="285396"/>
                  </a:cubicBezTo>
                  <a:cubicBezTo>
                    <a:pt x="51045" y="285396"/>
                    <a:pt x="49213" y="283268"/>
                    <a:pt x="49213" y="281140"/>
                  </a:cubicBezTo>
                  <a:lnTo>
                    <a:pt x="49213" y="256669"/>
                  </a:lnTo>
                  <a:cubicBezTo>
                    <a:pt x="49213" y="254186"/>
                    <a:pt x="51045" y="252413"/>
                    <a:pt x="53609" y="252413"/>
                  </a:cubicBezTo>
                  <a:close/>
                  <a:moveTo>
                    <a:pt x="110252" y="179358"/>
                  </a:moveTo>
                  <a:lnTo>
                    <a:pt x="109534" y="180077"/>
                  </a:lnTo>
                  <a:cubicBezTo>
                    <a:pt x="106301" y="193376"/>
                    <a:pt x="95887" y="203080"/>
                    <a:pt x="82958" y="205956"/>
                  </a:cubicBezTo>
                  <a:cubicBezTo>
                    <a:pt x="86909" y="223928"/>
                    <a:pt x="123539" y="240102"/>
                    <a:pt x="139341" y="245853"/>
                  </a:cubicBezTo>
                  <a:cubicBezTo>
                    <a:pt x="155502" y="240102"/>
                    <a:pt x="192133" y="223928"/>
                    <a:pt x="196801" y="205956"/>
                  </a:cubicBezTo>
                  <a:cubicBezTo>
                    <a:pt x="183514" y="203080"/>
                    <a:pt x="173099" y="193376"/>
                    <a:pt x="169867" y="180077"/>
                  </a:cubicBezTo>
                  <a:lnTo>
                    <a:pt x="169508" y="179358"/>
                  </a:lnTo>
                  <a:cubicBezTo>
                    <a:pt x="160529" y="185109"/>
                    <a:pt x="150474" y="187625"/>
                    <a:pt x="139341" y="187625"/>
                  </a:cubicBezTo>
                  <a:cubicBezTo>
                    <a:pt x="129285" y="187625"/>
                    <a:pt x="118512" y="185109"/>
                    <a:pt x="110252" y="179358"/>
                  </a:cubicBezTo>
                  <a:close/>
                  <a:moveTo>
                    <a:pt x="168565" y="78402"/>
                  </a:moveTo>
                  <a:cubicBezTo>
                    <a:pt x="159721" y="78357"/>
                    <a:pt x="150833" y="81232"/>
                    <a:pt x="141496" y="86983"/>
                  </a:cubicBezTo>
                  <a:cubicBezTo>
                    <a:pt x="118871" y="100282"/>
                    <a:pt x="96246" y="95610"/>
                    <a:pt x="83676" y="88780"/>
                  </a:cubicBezTo>
                  <a:cubicBezTo>
                    <a:pt x="81881" y="94531"/>
                    <a:pt x="81163" y="100642"/>
                    <a:pt x="81163" y="107112"/>
                  </a:cubicBezTo>
                  <a:cubicBezTo>
                    <a:pt x="81163" y="146649"/>
                    <a:pt x="107738" y="179358"/>
                    <a:pt x="139341" y="179358"/>
                  </a:cubicBezTo>
                  <a:cubicBezTo>
                    <a:pt x="172021" y="179358"/>
                    <a:pt x="197879" y="146649"/>
                    <a:pt x="197879" y="107112"/>
                  </a:cubicBezTo>
                  <a:cubicBezTo>
                    <a:pt x="197879" y="99923"/>
                    <a:pt x="197160" y="93453"/>
                    <a:pt x="195365" y="87343"/>
                  </a:cubicBezTo>
                  <a:cubicBezTo>
                    <a:pt x="186207" y="81412"/>
                    <a:pt x="177408" y="78447"/>
                    <a:pt x="168565" y="78402"/>
                  </a:cubicBezTo>
                  <a:close/>
                  <a:moveTo>
                    <a:pt x="139341" y="8986"/>
                  </a:moveTo>
                  <a:cubicBezTo>
                    <a:pt x="81163" y="8986"/>
                    <a:pt x="43095" y="52118"/>
                    <a:pt x="43095" y="119692"/>
                  </a:cubicBezTo>
                  <a:cubicBezTo>
                    <a:pt x="43095" y="152041"/>
                    <a:pt x="50996" y="184030"/>
                    <a:pt x="63206" y="200924"/>
                  </a:cubicBezTo>
                  <a:lnTo>
                    <a:pt x="80085" y="198048"/>
                  </a:lnTo>
                  <a:cubicBezTo>
                    <a:pt x="90141" y="195892"/>
                    <a:pt x="98760" y="188344"/>
                    <a:pt x="101633" y="177920"/>
                  </a:cubicBezTo>
                  <a:lnTo>
                    <a:pt x="102351" y="174326"/>
                  </a:lnTo>
                  <a:cubicBezTo>
                    <a:pt x="84395" y="159589"/>
                    <a:pt x="72544" y="135147"/>
                    <a:pt x="72544" y="107112"/>
                  </a:cubicBezTo>
                  <a:cubicBezTo>
                    <a:pt x="72544" y="97766"/>
                    <a:pt x="74339" y="88780"/>
                    <a:pt x="76853" y="80873"/>
                  </a:cubicBezTo>
                  <a:cubicBezTo>
                    <a:pt x="77212" y="80154"/>
                    <a:pt x="78290" y="78716"/>
                    <a:pt x="79726" y="78357"/>
                  </a:cubicBezTo>
                  <a:cubicBezTo>
                    <a:pt x="80803" y="77997"/>
                    <a:pt x="82599" y="78357"/>
                    <a:pt x="83317" y="78716"/>
                  </a:cubicBezTo>
                  <a:cubicBezTo>
                    <a:pt x="92296" y="84827"/>
                    <a:pt x="114920" y="92734"/>
                    <a:pt x="136827" y="79076"/>
                  </a:cubicBezTo>
                  <a:cubicBezTo>
                    <a:pt x="158734" y="66136"/>
                    <a:pt x="179922" y="66496"/>
                    <a:pt x="200752" y="80873"/>
                  </a:cubicBezTo>
                  <a:cubicBezTo>
                    <a:pt x="201829" y="81232"/>
                    <a:pt x="202906" y="81951"/>
                    <a:pt x="203265" y="83389"/>
                  </a:cubicBezTo>
                  <a:cubicBezTo>
                    <a:pt x="205420" y="90937"/>
                    <a:pt x="206857" y="98845"/>
                    <a:pt x="206857" y="107112"/>
                  </a:cubicBezTo>
                  <a:cubicBezTo>
                    <a:pt x="206857" y="135147"/>
                    <a:pt x="194646" y="159589"/>
                    <a:pt x="177049" y="174326"/>
                  </a:cubicBezTo>
                  <a:lnTo>
                    <a:pt x="178127" y="177920"/>
                  </a:lnTo>
                  <a:cubicBezTo>
                    <a:pt x="180281" y="188344"/>
                    <a:pt x="188541" y="195892"/>
                    <a:pt x="198956" y="198048"/>
                  </a:cubicBezTo>
                  <a:lnTo>
                    <a:pt x="216194" y="200924"/>
                  </a:lnTo>
                  <a:cubicBezTo>
                    <a:pt x="228404" y="184030"/>
                    <a:pt x="236305" y="152041"/>
                    <a:pt x="236305" y="119692"/>
                  </a:cubicBezTo>
                  <a:cubicBezTo>
                    <a:pt x="236305" y="52118"/>
                    <a:pt x="198238" y="8986"/>
                    <a:pt x="139341" y="8986"/>
                  </a:cubicBezTo>
                  <a:close/>
                  <a:moveTo>
                    <a:pt x="139341" y="0"/>
                  </a:moveTo>
                  <a:cubicBezTo>
                    <a:pt x="203625" y="0"/>
                    <a:pt x="244924" y="46727"/>
                    <a:pt x="244924" y="119692"/>
                  </a:cubicBezTo>
                  <a:cubicBezTo>
                    <a:pt x="244924" y="152400"/>
                    <a:pt x="237382" y="183312"/>
                    <a:pt x="225172" y="202362"/>
                  </a:cubicBezTo>
                  <a:lnTo>
                    <a:pt x="228045" y="202721"/>
                  </a:lnTo>
                  <a:cubicBezTo>
                    <a:pt x="257493" y="207753"/>
                    <a:pt x="279041" y="233632"/>
                    <a:pt x="279041" y="263825"/>
                  </a:cubicBezTo>
                  <a:lnTo>
                    <a:pt x="279041" y="281078"/>
                  </a:lnTo>
                  <a:cubicBezTo>
                    <a:pt x="279041" y="283234"/>
                    <a:pt x="277605" y="285391"/>
                    <a:pt x="274732" y="285391"/>
                  </a:cubicBezTo>
                  <a:cubicBezTo>
                    <a:pt x="272577" y="285391"/>
                    <a:pt x="270781" y="283234"/>
                    <a:pt x="270781" y="281078"/>
                  </a:cubicBezTo>
                  <a:lnTo>
                    <a:pt x="270781" y="263825"/>
                  </a:lnTo>
                  <a:cubicBezTo>
                    <a:pt x="270781" y="237946"/>
                    <a:pt x="251747" y="216020"/>
                    <a:pt x="226249" y="211347"/>
                  </a:cubicBezTo>
                  <a:lnTo>
                    <a:pt x="204702" y="207753"/>
                  </a:lnTo>
                  <a:cubicBezTo>
                    <a:pt x="199315" y="231835"/>
                    <a:pt x="156579" y="248729"/>
                    <a:pt x="143651" y="253401"/>
                  </a:cubicBezTo>
                  <a:lnTo>
                    <a:pt x="143651" y="281078"/>
                  </a:lnTo>
                  <a:cubicBezTo>
                    <a:pt x="143651" y="283234"/>
                    <a:pt x="141855" y="285391"/>
                    <a:pt x="139341" y="285391"/>
                  </a:cubicBezTo>
                  <a:cubicBezTo>
                    <a:pt x="137186" y="285391"/>
                    <a:pt x="135391" y="283234"/>
                    <a:pt x="135391" y="281078"/>
                  </a:cubicBezTo>
                  <a:lnTo>
                    <a:pt x="135391" y="253401"/>
                  </a:lnTo>
                  <a:cubicBezTo>
                    <a:pt x="122821" y="248729"/>
                    <a:pt x="79726" y="231835"/>
                    <a:pt x="74339" y="207753"/>
                  </a:cubicBezTo>
                  <a:lnTo>
                    <a:pt x="52792" y="211347"/>
                  </a:lnTo>
                  <a:cubicBezTo>
                    <a:pt x="27294" y="216020"/>
                    <a:pt x="8978" y="237946"/>
                    <a:pt x="8978" y="263825"/>
                  </a:cubicBezTo>
                  <a:lnTo>
                    <a:pt x="8978" y="281078"/>
                  </a:lnTo>
                  <a:cubicBezTo>
                    <a:pt x="8978" y="283234"/>
                    <a:pt x="6464" y="285391"/>
                    <a:pt x="4310" y="285391"/>
                  </a:cubicBezTo>
                  <a:cubicBezTo>
                    <a:pt x="2155" y="285391"/>
                    <a:pt x="0" y="283234"/>
                    <a:pt x="0" y="281078"/>
                  </a:cubicBezTo>
                  <a:lnTo>
                    <a:pt x="0" y="263825"/>
                  </a:lnTo>
                  <a:cubicBezTo>
                    <a:pt x="0" y="233632"/>
                    <a:pt x="21907" y="207753"/>
                    <a:pt x="51714" y="202721"/>
                  </a:cubicBezTo>
                  <a:lnTo>
                    <a:pt x="53869" y="202362"/>
                  </a:lnTo>
                  <a:cubicBezTo>
                    <a:pt x="41659" y="183312"/>
                    <a:pt x="34476" y="152400"/>
                    <a:pt x="34476" y="119692"/>
                  </a:cubicBezTo>
                  <a:cubicBezTo>
                    <a:pt x="34476" y="47805"/>
                    <a:pt x="76853" y="0"/>
                    <a:pt x="139341" y="0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663" name="Google Shape;663;p12"/>
          <p:cNvGrpSpPr/>
          <p:nvPr/>
        </p:nvGrpSpPr>
        <p:grpSpPr>
          <a:xfrm>
            <a:off x="13097482" y="2736478"/>
            <a:ext cx="5492020" cy="1492037"/>
            <a:chOff x="13097482" y="2736478"/>
            <a:chExt cx="5492020" cy="1492037"/>
          </a:xfrm>
        </p:grpSpPr>
        <p:sp>
          <p:nvSpPr>
            <p:cNvPr id="664" name="Google Shape;664;p12"/>
            <p:cNvSpPr/>
            <p:nvPr/>
          </p:nvSpPr>
          <p:spPr>
            <a:xfrm>
              <a:off x="16220142" y="2736478"/>
              <a:ext cx="2369360" cy="1492037"/>
            </a:xfrm>
            <a:prstGeom prst="wedgeRoundRectCallout">
              <a:avLst>
                <a:gd fmla="val 8466" name="adj1"/>
                <a:gd fmla="val 76244" name="adj2"/>
                <a:gd fmla="val 16667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5" name="Google Shape;665;p12"/>
            <p:cNvSpPr/>
            <p:nvPr/>
          </p:nvSpPr>
          <p:spPr>
            <a:xfrm>
              <a:off x="13097482" y="2736478"/>
              <a:ext cx="2369360" cy="1492037"/>
            </a:xfrm>
            <a:prstGeom prst="wedgeRoundRectCallout">
              <a:avLst>
                <a:gd fmla="val -8901" name="adj1"/>
                <a:gd fmla="val 77776" name="adj2"/>
                <a:gd fmla="val 16667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66" name="Google Shape;666;p12"/>
          <p:cNvSpPr/>
          <p:nvPr/>
        </p:nvSpPr>
        <p:spPr>
          <a:xfrm>
            <a:off x="15026084" y="992728"/>
            <a:ext cx="2369360" cy="1492037"/>
          </a:xfrm>
          <a:prstGeom prst="wedgeRoundRectCallout">
            <a:avLst>
              <a:gd fmla="val -7936" name="adj1"/>
              <a:gd fmla="val 201879" name="adj2"/>
              <a:gd fmla="val 16667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7" name="Google Shape;667;p12"/>
          <p:cNvSpPr txBox="1"/>
          <p:nvPr/>
        </p:nvSpPr>
        <p:spPr>
          <a:xfrm>
            <a:off x="15518638" y="1455337"/>
            <a:ext cx="1527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10,000</a:t>
            </a:r>
            <a:endParaRPr/>
          </a:p>
        </p:txBody>
      </p:sp>
      <p:sp>
        <p:nvSpPr>
          <p:cNvPr id="668" name="Google Shape;668;p12"/>
          <p:cNvSpPr txBox="1"/>
          <p:nvPr/>
        </p:nvSpPr>
        <p:spPr>
          <a:xfrm>
            <a:off x="16742869" y="3140983"/>
            <a:ext cx="13676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6,000</a:t>
            </a:r>
            <a:endParaRPr/>
          </a:p>
        </p:txBody>
      </p:sp>
      <p:sp>
        <p:nvSpPr>
          <p:cNvPr id="669" name="Google Shape;669;p12"/>
          <p:cNvSpPr txBox="1"/>
          <p:nvPr/>
        </p:nvSpPr>
        <p:spPr>
          <a:xfrm>
            <a:off x="13620166" y="3140983"/>
            <a:ext cx="13724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8,000</a:t>
            </a:r>
            <a:endParaRPr/>
          </a:p>
        </p:txBody>
      </p:sp>
      <p:sp>
        <p:nvSpPr>
          <p:cNvPr id="670" name="Google Shape;670;p12"/>
          <p:cNvSpPr txBox="1"/>
          <p:nvPr/>
        </p:nvSpPr>
        <p:spPr>
          <a:xfrm>
            <a:off x="19312138" y="1393861"/>
            <a:ext cx="3649375" cy="1204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671" name="Google Shape;671;p12"/>
          <p:cNvSpPr txBox="1"/>
          <p:nvPr/>
        </p:nvSpPr>
        <p:spPr>
          <a:xfrm>
            <a:off x="21433531" y="704455"/>
            <a:ext cx="1527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10,000</a:t>
            </a:r>
            <a:endParaRPr/>
          </a:p>
        </p:txBody>
      </p:sp>
      <p:sp>
        <p:nvSpPr>
          <p:cNvPr id="672" name="Google Shape;672;p12"/>
          <p:cNvSpPr txBox="1"/>
          <p:nvPr/>
        </p:nvSpPr>
        <p:spPr>
          <a:xfrm>
            <a:off x="19312138" y="3725758"/>
            <a:ext cx="3649375" cy="1204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673" name="Google Shape;673;p12"/>
          <p:cNvSpPr txBox="1"/>
          <p:nvPr/>
        </p:nvSpPr>
        <p:spPr>
          <a:xfrm>
            <a:off x="21589020" y="3036352"/>
            <a:ext cx="13724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8,000</a:t>
            </a:r>
            <a:endParaRPr/>
          </a:p>
        </p:txBody>
      </p:sp>
      <p:sp>
        <p:nvSpPr>
          <p:cNvPr id="674" name="Google Shape;674;p12"/>
          <p:cNvSpPr txBox="1"/>
          <p:nvPr/>
        </p:nvSpPr>
        <p:spPr>
          <a:xfrm>
            <a:off x="19312138" y="6048231"/>
            <a:ext cx="3649375" cy="1204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675" name="Google Shape;675;p12"/>
          <p:cNvSpPr txBox="1"/>
          <p:nvPr/>
        </p:nvSpPr>
        <p:spPr>
          <a:xfrm>
            <a:off x="21593830" y="5358825"/>
            <a:ext cx="13676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6,000</a:t>
            </a:r>
            <a:endParaRPr/>
          </a:p>
        </p:txBody>
      </p:sp>
      <p:pic>
        <p:nvPicPr>
          <p:cNvPr id="676" name="Google Shape;676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3"/>
          <p:cNvSpPr/>
          <p:nvPr/>
        </p:nvSpPr>
        <p:spPr>
          <a:xfrm>
            <a:off x="1520825" y="762000"/>
            <a:ext cx="7040880" cy="5612674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2" name="Google Shape;682;p13"/>
          <p:cNvSpPr/>
          <p:nvPr/>
        </p:nvSpPr>
        <p:spPr>
          <a:xfrm>
            <a:off x="8561705" y="762000"/>
            <a:ext cx="7040880" cy="5612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3" name="Google Shape;683;p13"/>
          <p:cNvSpPr/>
          <p:nvPr/>
        </p:nvSpPr>
        <p:spPr>
          <a:xfrm>
            <a:off x="15907375" y="762000"/>
            <a:ext cx="6748800" cy="56127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4" name="Google Shape;684;p13"/>
          <p:cNvSpPr/>
          <p:nvPr/>
        </p:nvSpPr>
        <p:spPr>
          <a:xfrm>
            <a:off x="9197800" y="6679475"/>
            <a:ext cx="13458300" cy="62745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5" name="Google Shape;685;p13"/>
          <p:cNvSpPr/>
          <p:nvPr/>
        </p:nvSpPr>
        <p:spPr>
          <a:xfrm>
            <a:off x="1520826" y="6679474"/>
            <a:ext cx="7408022" cy="6274526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6" name="Google Shape;686;p13"/>
          <p:cNvSpPr txBox="1"/>
          <p:nvPr/>
        </p:nvSpPr>
        <p:spPr>
          <a:xfrm>
            <a:off x="2747209" y="2125129"/>
            <a:ext cx="458811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$470</a:t>
            </a:r>
            <a:r>
              <a:rPr b="1" baseline="30000" lang="en-US" sz="9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.55</a:t>
            </a:r>
            <a:endParaRPr/>
          </a:p>
        </p:txBody>
      </p:sp>
      <p:sp>
        <p:nvSpPr>
          <p:cNvPr id="687" name="Google Shape;687;p13"/>
          <p:cNvSpPr txBox="1"/>
          <p:nvPr/>
        </p:nvSpPr>
        <p:spPr>
          <a:xfrm>
            <a:off x="9785682" y="2125129"/>
            <a:ext cx="45929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$890</a:t>
            </a:r>
            <a:r>
              <a:rPr b="1" baseline="30000" lang="en-US" sz="9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.99</a:t>
            </a:r>
            <a:endParaRPr/>
          </a:p>
        </p:txBody>
      </p:sp>
      <p:sp>
        <p:nvSpPr>
          <p:cNvPr id="688" name="Google Shape;688;p13"/>
          <p:cNvSpPr txBox="1"/>
          <p:nvPr/>
        </p:nvSpPr>
        <p:spPr>
          <a:xfrm>
            <a:off x="2406384" y="3938874"/>
            <a:ext cx="5269764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</a:t>
            </a:r>
            <a:endParaRPr/>
          </a:p>
        </p:txBody>
      </p:sp>
      <p:sp>
        <p:nvSpPr>
          <p:cNvPr id="689" name="Google Shape;689;p13"/>
          <p:cNvSpPr txBox="1"/>
          <p:nvPr/>
        </p:nvSpPr>
        <p:spPr>
          <a:xfrm>
            <a:off x="9447263" y="3938874"/>
            <a:ext cx="5269764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</a:t>
            </a:r>
            <a:endParaRPr/>
          </a:p>
        </p:txBody>
      </p:sp>
      <p:sp>
        <p:nvSpPr>
          <p:cNvPr id="690" name="Google Shape;690;p13"/>
          <p:cNvSpPr/>
          <p:nvPr/>
        </p:nvSpPr>
        <p:spPr>
          <a:xfrm>
            <a:off x="3450937" y="5383642"/>
            <a:ext cx="3180657" cy="264695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1" name="Google Shape;691;p13"/>
          <p:cNvSpPr/>
          <p:nvPr/>
        </p:nvSpPr>
        <p:spPr>
          <a:xfrm>
            <a:off x="10491815" y="5383642"/>
            <a:ext cx="3180657" cy="264695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2" name="Google Shape;692;p13"/>
          <p:cNvSpPr txBox="1"/>
          <p:nvPr/>
        </p:nvSpPr>
        <p:spPr>
          <a:xfrm>
            <a:off x="13344534" y="1042552"/>
            <a:ext cx="13724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MORE</a:t>
            </a:r>
            <a:endParaRPr/>
          </a:p>
        </p:txBody>
      </p:sp>
      <p:sp>
        <p:nvSpPr>
          <p:cNvPr id="693" name="Google Shape;693;p13"/>
          <p:cNvSpPr/>
          <p:nvPr/>
        </p:nvSpPr>
        <p:spPr>
          <a:xfrm rot="10800000">
            <a:off x="14886105" y="1256289"/>
            <a:ext cx="182467" cy="157299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4" name="Google Shape;694;p13"/>
          <p:cNvSpPr/>
          <p:nvPr/>
        </p:nvSpPr>
        <p:spPr>
          <a:xfrm>
            <a:off x="17427409" y="1984178"/>
            <a:ext cx="3909391" cy="3909391"/>
          </a:xfrm>
          <a:prstGeom prst="arc">
            <a:avLst>
              <a:gd fmla="val 16200000" name="adj1"/>
              <a:gd fmla="val 16184652" name="adj2"/>
            </a:avLst>
          </a:prstGeom>
          <a:noFill/>
          <a:ln cap="flat" cmpd="sng" w="1270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5" name="Google Shape;695;p13"/>
          <p:cNvSpPr/>
          <p:nvPr/>
        </p:nvSpPr>
        <p:spPr>
          <a:xfrm>
            <a:off x="17427409" y="1984178"/>
            <a:ext cx="3909391" cy="3909391"/>
          </a:xfrm>
          <a:prstGeom prst="arc">
            <a:avLst>
              <a:gd fmla="val 1511248" name="adj1"/>
              <a:gd fmla="val 16187656" name="adj2"/>
            </a:avLst>
          </a:prstGeom>
          <a:noFill/>
          <a:ln cap="rnd" cmpd="sng" w="2540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6" name="Google Shape;696;p13"/>
          <p:cNvSpPr txBox="1"/>
          <p:nvPr/>
        </p:nvSpPr>
        <p:spPr>
          <a:xfrm>
            <a:off x="18459416" y="3077098"/>
            <a:ext cx="184537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65%</a:t>
            </a:r>
            <a:endParaRPr/>
          </a:p>
        </p:txBody>
      </p:sp>
      <p:sp>
        <p:nvSpPr>
          <p:cNvPr id="697" name="Google Shape;697;p13"/>
          <p:cNvSpPr txBox="1"/>
          <p:nvPr/>
        </p:nvSpPr>
        <p:spPr>
          <a:xfrm>
            <a:off x="18124609" y="4092761"/>
            <a:ext cx="25149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</a:t>
            </a:r>
            <a:endParaRPr/>
          </a:p>
        </p:txBody>
      </p:sp>
      <p:sp>
        <p:nvSpPr>
          <p:cNvPr id="698" name="Google Shape;698;p13"/>
          <p:cNvSpPr txBox="1"/>
          <p:nvPr/>
        </p:nvSpPr>
        <p:spPr>
          <a:xfrm>
            <a:off x="20639597" y="1042552"/>
            <a:ext cx="13724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MORE</a:t>
            </a:r>
            <a:endParaRPr/>
          </a:p>
        </p:txBody>
      </p:sp>
      <p:sp>
        <p:nvSpPr>
          <p:cNvPr id="699" name="Google Shape;699;p13"/>
          <p:cNvSpPr/>
          <p:nvPr/>
        </p:nvSpPr>
        <p:spPr>
          <a:xfrm rot="10800000">
            <a:off x="22181167" y="1256289"/>
            <a:ext cx="182467" cy="157299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0" name="Google Shape;700;p13"/>
          <p:cNvSpPr txBox="1"/>
          <p:nvPr/>
        </p:nvSpPr>
        <p:spPr>
          <a:xfrm>
            <a:off x="2923789" y="7771669"/>
            <a:ext cx="45929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$890</a:t>
            </a:r>
            <a:r>
              <a:rPr b="1" baseline="30000" lang="en-US" sz="9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.99</a:t>
            </a:r>
            <a:endParaRPr/>
          </a:p>
        </p:txBody>
      </p:sp>
      <p:sp>
        <p:nvSpPr>
          <p:cNvPr id="701" name="Google Shape;701;p13"/>
          <p:cNvSpPr txBox="1"/>
          <p:nvPr/>
        </p:nvSpPr>
        <p:spPr>
          <a:xfrm>
            <a:off x="2585368" y="9585414"/>
            <a:ext cx="5269764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</a:t>
            </a:r>
            <a:endParaRPr/>
          </a:p>
        </p:txBody>
      </p:sp>
      <p:sp>
        <p:nvSpPr>
          <p:cNvPr id="702" name="Google Shape;702;p13"/>
          <p:cNvSpPr/>
          <p:nvPr/>
        </p:nvSpPr>
        <p:spPr>
          <a:xfrm>
            <a:off x="3367548" y="11030182"/>
            <a:ext cx="3705403" cy="812991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3" name="Google Shape;703;p13"/>
          <p:cNvSpPr txBox="1"/>
          <p:nvPr/>
        </p:nvSpPr>
        <p:spPr>
          <a:xfrm>
            <a:off x="3913641" y="11142808"/>
            <a:ext cx="26132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FOUND</a:t>
            </a:r>
            <a:endParaRPr/>
          </a:p>
        </p:txBody>
      </p:sp>
      <p:graphicFrame>
        <p:nvGraphicFramePr>
          <p:cNvPr id="704" name="Google Shape;704;p13"/>
          <p:cNvGraphicFramePr/>
          <p:nvPr/>
        </p:nvGraphicFramePr>
        <p:xfrm>
          <a:off x="9785683" y="7980095"/>
          <a:ext cx="12577952" cy="447961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705" name="Google Shape;705;p13"/>
          <p:cNvSpPr txBox="1"/>
          <p:nvPr/>
        </p:nvSpPr>
        <p:spPr>
          <a:xfrm>
            <a:off x="20639597" y="6930529"/>
            <a:ext cx="13724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MORE</a:t>
            </a:r>
            <a:endParaRPr/>
          </a:p>
        </p:txBody>
      </p:sp>
      <p:sp>
        <p:nvSpPr>
          <p:cNvPr id="706" name="Google Shape;706;p13"/>
          <p:cNvSpPr/>
          <p:nvPr/>
        </p:nvSpPr>
        <p:spPr>
          <a:xfrm rot="10800000">
            <a:off x="22181167" y="7144266"/>
            <a:ext cx="182467" cy="157299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707" name="Google Shape;70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4"/>
          <p:cNvSpPr/>
          <p:nvPr/>
        </p:nvSpPr>
        <p:spPr>
          <a:xfrm>
            <a:off x="1520825" y="762000"/>
            <a:ext cx="5611495" cy="674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3" name="Google Shape;713;p14"/>
          <p:cNvSpPr/>
          <p:nvPr/>
        </p:nvSpPr>
        <p:spPr>
          <a:xfrm>
            <a:off x="7529738" y="762000"/>
            <a:ext cx="9321348" cy="674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4" name="Google Shape;714;p14"/>
          <p:cNvSpPr/>
          <p:nvPr/>
        </p:nvSpPr>
        <p:spPr>
          <a:xfrm>
            <a:off x="1520825" y="7928150"/>
            <a:ext cx="7504642" cy="50258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5" name="Google Shape;715;p14"/>
          <p:cNvSpPr/>
          <p:nvPr/>
        </p:nvSpPr>
        <p:spPr>
          <a:xfrm>
            <a:off x="17245330" y="762000"/>
            <a:ext cx="5611495" cy="674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6" name="Google Shape;716;p14"/>
          <p:cNvSpPr/>
          <p:nvPr/>
        </p:nvSpPr>
        <p:spPr>
          <a:xfrm>
            <a:off x="9445627" y="7928150"/>
            <a:ext cx="4389120" cy="50258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7" name="Google Shape;717;p14"/>
          <p:cNvSpPr txBox="1"/>
          <p:nvPr/>
        </p:nvSpPr>
        <p:spPr>
          <a:xfrm>
            <a:off x="2139632" y="1216086"/>
            <a:ext cx="325281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$</a:t>
            </a: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50,000</a:t>
            </a:r>
            <a:endParaRPr b="1" baseline="30000" sz="6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8" name="Google Shape;718;p14"/>
          <p:cNvSpPr txBox="1"/>
          <p:nvPr/>
        </p:nvSpPr>
        <p:spPr>
          <a:xfrm>
            <a:off x="2139632" y="2186029"/>
            <a:ext cx="4373880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</a:t>
            </a:r>
            <a:endParaRPr/>
          </a:p>
        </p:txBody>
      </p:sp>
      <p:sp>
        <p:nvSpPr>
          <p:cNvPr id="719" name="Google Shape;719;p14"/>
          <p:cNvSpPr txBox="1"/>
          <p:nvPr/>
        </p:nvSpPr>
        <p:spPr>
          <a:xfrm>
            <a:off x="2139632" y="2811137"/>
            <a:ext cx="13131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+3.4%</a:t>
            </a:r>
            <a:endParaRPr/>
          </a:p>
        </p:txBody>
      </p:sp>
      <p:sp>
        <p:nvSpPr>
          <p:cNvPr id="720" name="Google Shape;720;p14"/>
          <p:cNvSpPr/>
          <p:nvPr/>
        </p:nvSpPr>
        <p:spPr>
          <a:xfrm>
            <a:off x="2139632" y="3695368"/>
            <a:ext cx="4373880" cy="858109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1" name="Google Shape;721;p14"/>
          <p:cNvSpPr txBox="1"/>
          <p:nvPr/>
        </p:nvSpPr>
        <p:spPr>
          <a:xfrm>
            <a:off x="3019966" y="3832034"/>
            <a:ext cx="26132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FOUND</a:t>
            </a:r>
            <a:endParaRPr/>
          </a:p>
        </p:txBody>
      </p:sp>
      <p:sp>
        <p:nvSpPr>
          <p:cNvPr id="722" name="Google Shape;722;p14"/>
          <p:cNvSpPr txBox="1"/>
          <p:nvPr/>
        </p:nvSpPr>
        <p:spPr>
          <a:xfrm>
            <a:off x="2137049" y="4917870"/>
            <a:ext cx="22349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Your Text Here</a:t>
            </a:r>
            <a:endParaRPr/>
          </a:p>
        </p:txBody>
      </p:sp>
      <p:sp>
        <p:nvSpPr>
          <p:cNvPr id="723" name="Google Shape;723;p14"/>
          <p:cNvSpPr/>
          <p:nvPr/>
        </p:nvSpPr>
        <p:spPr>
          <a:xfrm>
            <a:off x="2137050" y="5499742"/>
            <a:ext cx="2727359" cy="18288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4" name="Google Shape;724;p14"/>
          <p:cNvSpPr/>
          <p:nvPr/>
        </p:nvSpPr>
        <p:spPr>
          <a:xfrm>
            <a:off x="2137050" y="5499742"/>
            <a:ext cx="2173466" cy="18288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5" name="Google Shape;725;p14"/>
          <p:cNvSpPr txBox="1"/>
          <p:nvPr/>
        </p:nvSpPr>
        <p:spPr>
          <a:xfrm>
            <a:off x="2137049" y="6135473"/>
            <a:ext cx="22349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Your Text Here</a:t>
            </a:r>
            <a:endParaRPr/>
          </a:p>
        </p:txBody>
      </p:sp>
      <p:sp>
        <p:nvSpPr>
          <p:cNvPr id="726" name="Google Shape;726;p14"/>
          <p:cNvSpPr/>
          <p:nvPr/>
        </p:nvSpPr>
        <p:spPr>
          <a:xfrm>
            <a:off x="2137050" y="6717345"/>
            <a:ext cx="2727359" cy="18288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7" name="Google Shape;727;p14"/>
          <p:cNvSpPr/>
          <p:nvPr/>
        </p:nvSpPr>
        <p:spPr>
          <a:xfrm>
            <a:off x="2137050" y="6717345"/>
            <a:ext cx="1280160" cy="18288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8" name="Google Shape;728;p14"/>
          <p:cNvSpPr txBox="1"/>
          <p:nvPr/>
        </p:nvSpPr>
        <p:spPr>
          <a:xfrm>
            <a:off x="2137049" y="8227635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729" name="Google Shape;729;p14"/>
          <p:cNvSpPr txBox="1"/>
          <p:nvPr/>
        </p:nvSpPr>
        <p:spPr>
          <a:xfrm>
            <a:off x="2137049" y="9674402"/>
            <a:ext cx="22349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Your Text Here</a:t>
            </a:r>
            <a:endParaRPr/>
          </a:p>
        </p:txBody>
      </p:sp>
      <p:grpSp>
        <p:nvGrpSpPr>
          <p:cNvPr id="730" name="Google Shape;730;p14"/>
          <p:cNvGrpSpPr/>
          <p:nvPr/>
        </p:nvGrpSpPr>
        <p:grpSpPr>
          <a:xfrm>
            <a:off x="2137049" y="10256274"/>
            <a:ext cx="6309360" cy="182880"/>
            <a:chOff x="2137050" y="10747369"/>
            <a:chExt cx="2727359" cy="182880"/>
          </a:xfrm>
        </p:grpSpPr>
        <p:sp>
          <p:nvSpPr>
            <p:cNvPr id="731" name="Google Shape;731;p14"/>
            <p:cNvSpPr/>
            <p:nvPr/>
          </p:nvSpPr>
          <p:spPr>
            <a:xfrm>
              <a:off x="2137050" y="10747369"/>
              <a:ext cx="2727359" cy="18288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2137050" y="10747369"/>
              <a:ext cx="2173466" cy="18288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33" name="Google Shape;733;p14"/>
          <p:cNvSpPr txBox="1"/>
          <p:nvPr/>
        </p:nvSpPr>
        <p:spPr>
          <a:xfrm>
            <a:off x="2137049" y="11383100"/>
            <a:ext cx="22349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Your Text Here</a:t>
            </a:r>
            <a:endParaRPr/>
          </a:p>
        </p:txBody>
      </p:sp>
      <p:grpSp>
        <p:nvGrpSpPr>
          <p:cNvPr id="734" name="Google Shape;734;p14"/>
          <p:cNvGrpSpPr/>
          <p:nvPr/>
        </p:nvGrpSpPr>
        <p:grpSpPr>
          <a:xfrm>
            <a:off x="2137049" y="11964972"/>
            <a:ext cx="6309360" cy="182880"/>
            <a:chOff x="2137050" y="11964972"/>
            <a:chExt cx="2727359" cy="182880"/>
          </a:xfrm>
        </p:grpSpPr>
        <p:sp>
          <p:nvSpPr>
            <p:cNvPr id="735" name="Google Shape;735;p14"/>
            <p:cNvSpPr/>
            <p:nvPr/>
          </p:nvSpPr>
          <p:spPr>
            <a:xfrm>
              <a:off x="2137050" y="11964972"/>
              <a:ext cx="2727359" cy="18288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2137050" y="11964972"/>
              <a:ext cx="1280160" cy="18288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37" name="Google Shape;737;p14"/>
          <p:cNvSpPr txBox="1"/>
          <p:nvPr/>
        </p:nvSpPr>
        <p:spPr>
          <a:xfrm>
            <a:off x="7665425" y="9674402"/>
            <a:ext cx="780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80%</a:t>
            </a:r>
            <a:endParaRPr/>
          </a:p>
        </p:txBody>
      </p:sp>
      <p:sp>
        <p:nvSpPr>
          <p:cNvPr id="738" name="Google Shape;738;p14"/>
          <p:cNvSpPr txBox="1"/>
          <p:nvPr/>
        </p:nvSpPr>
        <p:spPr>
          <a:xfrm>
            <a:off x="7665426" y="11383100"/>
            <a:ext cx="7809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50%</a:t>
            </a:r>
            <a:endParaRPr/>
          </a:p>
        </p:txBody>
      </p:sp>
      <p:graphicFrame>
        <p:nvGraphicFramePr>
          <p:cNvPr id="739" name="Google Shape;739;p14"/>
          <p:cNvGraphicFramePr/>
          <p:nvPr/>
        </p:nvGraphicFramePr>
        <p:xfrm>
          <a:off x="8012654" y="1907878"/>
          <a:ext cx="8290971" cy="522527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740" name="Google Shape;740;p14"/>
          <p:cNvSpPr txBox="1"/>
          <p:nvPr/>
        </p:nvSpPr>
        <p:spPr>
          <a:xfrm>
            <a:off x="12443805" y="2299859"/>
            <a:ext cx="10577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Your Text</a:t>
            </a:r>
            <a:endParaRPr/>
          </a:p>
        </p:txBody>
      </p:sp>
      <p:sp>
        <p:nvSpPr>
          <p:cNvPr id="741" name="Google Shape;741;p14"/>
          <p:cNvSpPr txBox="1"/>
          <p:nvPr/>
        </p:nvSpPr>
        <p:spPr>
          <a:xfrm>
            <a:off x="14687913" y="1042552"/>
            <a:ext cx="13724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MORE</a:t>
            </a:r>
            <a:endParaRPr/>
          </a:p>
        </p:txBody>
      </p:sp>
      <p:sp>
        <p:nvSpPr>
          <p:cNvPr id="742" name="Google Shape;742;p14"/>
          <p:cNvSpPr/>
          <p:nvPr/>
        </p:nvSpPr>
        <p:spPr>
          <a:xfrm rot="10800000">
            <a:off x="16229481" y="1256289"/>
            <a:ext cx="182467" cy="157299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3" name="Google Shape;743;p14"/>
          <p:cNvSpPr/>
          <p:nvPr/>
        </p:nvSpPr>
        <p:spPr>
          <a:xfrm>
            <a:off x="18319880" y="2218529"/>
            <a:ext cx="3454486" cy="3454486"/>
          </a:xfrm>
          <a:prstGeom prst="arc">
            <a:avLst>
              <a:gd fmla="val 16200000" name="adj1"/>
              <a:gd fmla="val 16184652" name="adj2"/>
            </a:avLst>
          </a:prstGeom>
          <a:noFill/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4" name="Google Shape;744;p14"/>
          <p:cNvSpPr/>
          <p:nvPr/>
        </p:nvSpPr>
        <p:spPr>
          <a:xfrm>
            <a:off x="18319880" y="2218529"/>
            <a:ext cx="3454486" cy="3454486"/>
          </a:xfrm>
          <a:prstGeom prst="arc">
            <a:avLst>
              <a:gd fmla="val 4624005" name="adj1"/>
              <a:gd fmla="val 16187656" name="adj2"/>
            </a:avLst>
          </a:prstGeom>
          <a:noFill/>
          <a:ln cap="rnd" cmpd="sng" w="152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5" name="Google Shape;745;p14"/>
          <p:cNvSpPr txBox="1"/>
          <p:nvPr/>
        </p:nvSpPr>
        <p:spPr>
          <a:xfrm>
            <a:off x="19109205" y="3080888"/>
            <a:ext cx="187583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54%</a:t>
            </a:r>
            <a:endParaRPr/>
          </a:p>
        </p:txBody>
      </p:sp>
      <p:sp>
        <p:nvSpPr>
          <p:cNvPr id="746" name="Google Shape;746;p14"/>
          <p:cNvSpPr txBox="1"/>
          <p:nvPr/>
        </p:nvSpPr>
        <p:spPr>
          <a:xfrm>
            <a:off x="18935953" y="4066201"/>
            <a:ext cx="22223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</a:t>
            </a:r>
            <a:endParaRPr/>
          </a:p>
        </p:txBody>
      </p:sp>
      <p:sp>
        <p:nvSpPr>
          <p:cNvPr id="747" name="Google Shape;747;p14"/>
          <p:cNvSpPr txBox="1"/>
          <p:nvPr/>
        </p:nvSpPr>
        <p:spPr>
          <a:xfrm>
            <a:off x="17644048" y="6170428"/>
            <a:ext cx="4806144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</a:t>
            </a:r>
            <a:endParaRPr/>
          </a:p>
        </p:txBody>
      </p:sp>
      <p:sp>
        <p:nvSpPr>
          <p:cNvPr id="748" name="Google Shape;748;p14"/>
          <p:cNvSpPr txBox="1"/>
          <p:nvPr/>
        </p:nvSpPr>
        <p:spPr>
          <a:xfrm>
            <a:off x="17597766" y="1042551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749" name="Google Shape;749;p14"/>
          <p:cNvSpPr/>
          <p:nvPr/>
        </p:nvSpPr>
        <p:spPr>
          <a:xfrm>
            <a:off x="13834747" y="7928150"/>
            <a:ext cx="4632958" cy="50258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0" name="Google Shape;750;p14"/>
          <p:cNvSpPr/>
          <p:nvPr/>
        </p:nvSpPr>
        <p:spPr>
          <a:xfrm>
            <a:off x="18467700" y="7928150"/>
            <a:ext cx="4287000" cy="502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1" name="Google Shape;751;p14"/>
          <p:cNvSpPr txBox="1"/>
          <p:nvPr/>
        </p:nvSpPr>
        <p:spPr>
          <a:xfrm>
            <a:off x="20881195" y="8228975"/>
            <a:ext cx="13724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MORE</a:t>
            </a:r>
            <a:endParaRPr/>
          </a:p>
        </p:txBody>
      </p:sp>
      <p:sp>
        <p:nvSpPr>
          <p:cNvPr id="752" name="Google Shape;752;p14"/>
          <p:cNvSpPr/>
          <p:nvPr/>
        </p:nvSpPr>
        <p:spPr>
          <a:xfrm rot="10800000">
            <a:off x="22422766" y="8442712"/>
            <a:ext cx="182467" cy="157299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3" name="Google Shape;753;p14"/>
          <p:cNvSpPr/>
          <p:nvPr/>
        </p:nvSpPr>
        <p:spPr>
          <a:xfrm>
            <a:off x="18968280" y="9156632"/>
            <a:ext cx="3454486" cy="3454486"/>
          </a:xfrm>
          <a:prstGeom prst="arc">
            <a:avLst>
              <a:gd fmla="val 16200000" name="adj1"/>
              <a:gd fmla="val 16184652" name="adj2"/>
            </a:avLst>
          </a:prstGeom>
          <a:noFill/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4" name="Google Shape;754;p14"/>
          <p:cNvSpPr/>
          <p:nvPr/>
        </p:nvSpPr>
        <p:spPr>
          <a:xfrm>
            <a:off x="18968280" y="9156632"/>
            <a:ext cx="3454486" cy="3454486"/>
          </a:xfrm>
          <a:prstGeom prst="arc">
            <a:avLst>
              <a:gd fmla="val 9861365" name="adj1"/>
              <a:gd fmla="val 16187656" name="adj2"/>
            </a:avLst>
          </a:prstGeom>
          <a:noFill/>
          <a:ln cap="rnd" cmpd="sng" w="152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5" name="Google Shape;755;p14"/>
          <p:cNvSpPr txBox="1"/>
          <p:nvPr/>
        </p:nvSpPr>
        <p:spPr>
          <a:xfrm>
            <a:off x="19784856" y="10018991"/>
            <a:ext cx="18213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30%</a:t>
            </a:r>
            <a:endParaRPr/>
          </a:p>
        </p:txBody>
      </p:sp>
      <p:sp>
        <p:nvSpPr>
          <p:cNvPr id="756" name="Google Shape;756;p14"/>
          <p:cNvSpPr txBox="1"/>
          <p:nvPr/>
        </p:nvSpPr>
        <p:spPr>
          <a:xfrm>
            <a:off x="19584353" y="11004304"/>
            <a:ext cx="22223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</a:t>
            </a:r>
            <a:endParaRPr/>
          </a:p>
        </p:txBody>
      </p:sp>
      <p:sp>
        <p:nvSpPr>
          <p:cNvPr id="757" name="Google Shape;757;p14"/>
          <p:cNvSpPr/>
          <p:nvPr/>
        </p:nvSpPr>
        <p:spPr>
          <a:xfrm>
            <a:off x="14423983" y="9156632"/>
            <a:ext cx="3454486" cy="3454486"/>
          </a:xfrm>
          <a:prstGeom prst="arc">
            <a:avLst>
              <a:gd fmla="val 16200000" name="adj1"/>
              <a:gd fmla="val 16184652" name="adj2"/>
            </a:avLst>
          </a:prstGeom>
          <a:noFill/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8" name="Google Shape;758;p14"/>
          <p:cNvSpPr/>
          <p:nvPr/>
        </p:nvSpPr>
        <p:spPr>
          <a:xfrm>
            <a:off x="14423983" y="9156632"/>
            <a:ext cx="3454486" cy="3454486"/>
          </a:xfrm>
          <a:prstGeom prst="arc">
            <a:avLst>
              <a:gd fmla="val 4342732" name="adj1"/>
              <a:gd fmla="val 16187656" name="adj2"/>
            </a:avLst>
          </a:prstGeom>
          <a:noFill/>
          <a:ln cap="rnd" cmpd="sng" w="152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9" name="Google Shape;759;p14"/>
          <p:cNvSpPr txBox="1"/>
          <p:nvPr/>
        </p:nvSpPr>
        <p:spPr>
          <a:xfrm>
            <a:off x="15213308" y="10018991"/>
            <a:ext cx="187583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54%</a:t>
            </a:r>
            <a:endParaRPr/>
          </a:p>
        </p:txBody>
      </p:sp>
      <p:sp>
        <p:nvSpPr>
          <p:cNvPr id="760" name="Google Shape;760;p14"/>
          <p:cNvSpPr txBox="1"/>
          <p:nvPr/>
        </p:nvSpPr>
        <p:spPr>
          <a:xfrm>
            <a:off x="15040056" y="11004304"/>
            <a:ext cx="22223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</a:t>
            </a:r>
            <a:endParaRPr/>
          </a:p>
        </p:txBody>
      </p:sp>
      <p:sp>
        <p:nvSpPr>
          <p:cNvPr id="761" name="Google Shape;761;p14"/>
          <p:cNvSpPr/>
          <p:nvPr/>
        </p:nvSpPr>
        <p:spPr>
          <a:xfrm>
            <a:off x="9917008" y="9156632"/>
            <a:ext cx="3454486" cy="3454486"/>
          </a:xfrm>
          <a:prstGeom prst="arc">
            <a:avLst>
              <a:gd fmla="val 16200000" name="adj1"/>
              <a:gd fmla="val 16184652" name="adj2"/>
            </a:avLst>
          </a:prstGeom>
          <a:noFill/>
          <a:ln cap="flat" cmpd="sng" w="889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2" name="Google Shape;762;p14"/>
          <p:cNvSpPr/>
          <p:nvPr/>
        </p:nvSpPr>
        <p:spPr>
          <a:xfrm>
            <a:off x="9917008" y="9156632"/>
            <a:ext cx="3454486" cy="3454486"/>
          </a:xfrm>
          <a:prstGeom prst="arc">
            <a:avLst>
              <a:gd fmla="val 887286" name="adj1"/>
              <a:gd fmla="val 16187656" name="adj2"/>
            </a:avLst>
          </a:prstGeom>
          <a:noFill/>
          <a:ln cap="rnd" cmpd="sng" w="152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3" name="Google Shape;763;p14"/>
          <p:cNvSpPr txBox="1"/>
          <p:nvPr/>
        </p:nvSpPr>
        <p:spPr>
          <a:xfrm>
            <a:off x="10760033" y="10018991"/>
            <a:ext cx="17684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70%</a:t>
            </a:r>
            <a:endParaRPr/>
          </a:p>
        </p:txBody>
      </p:sp>
      <p:sp>
        <p:nvSpPr>
          <p:cNvPr id="764" name="Google Shape;764;p14"/>
          <p:cNvSpPr txBox="1"/>
          <p:nvPr/>
        </p:nvSpPr>
        <p:spPr>
          <a:xfrm>
            <a:off x="10533081" y="11004304"/>
            <a:ext cx="22223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</a:t>
            </a:r>
            <a:endParaRPr/>
          </a:p>
        </p:txBody>
      </p:sp>
      <p:sp>
        <p:nvSpPr>
          <p:cNvPr id="765" name="Google Shape;765;p14"/>
          <p:cNvSpPr txBox="1"/>
          <p:nvPr/>
        </p:nvSpPr>
        <p:spPr>
          <a:xfrm>
            <a:off x="9917008" y="8228974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pic>
        <p:nvPicPr>
          <p:cNvPr id="766" name="Google Shape;7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5"/>
          <p:cNvSpPr/>
          <p:nvPr/>
        </p:nvSpPr>
        <p:spPr>
          <a:xfrm>
            <a:off x="1520725" y="1600758"/>
            <a:ext cx="10623527" cy="5257242"/>
          </a:xfrm>
          <a:custGeom>
            <a:rect b="b" l="l" r="r" t="t"/>
            <a:pathLst>
              <a:path extrusionOk="0" h="4830671" w="9761537">
                <a:moveTo>
                  <a:pt x="2312644" y="4339541"/>
                </a:moveTo>
                <a:cubicBezTo>
                  <a:pt x="2311642" y="4340465"/>
                  <a:pt x="2310497" y="4341390"/>
                  <a:pt x="2309281" y="4342083"/>
                </a:cubicBezTo>
                <a:cubicBezTo>
                  <a:pt x="2309639" y="4343123"/>
                  <a:pt x="2310211" y="4344510"/>
                  <a:pt x="2310497" y="4344741"/>
                </a:cubicBezTo>
                <a:lnTo>
                  <a:pt x="2313073" y="4345781"/>
                </a:lnTo>
                <a:cubicBezTo>
                  <a:pt x="2312214" y="4343701"/>
                  <a:pt x="2312071" y="4341621"/>
                  <a:pt x="2312644" y="4339541"/>
                </a:cubicBezTo>
                <a:close/>
                <a:moveTo>
                  <a:pt x="8836986" y="4298853"/>
                </a:moveTo>
                <a:cubicBezTo>
                  <a:pt x="8822875" y="4297240"/>
                  <a:pt x="8778225" y="4419965"/>
                  <a:pt x="8728407" y="4395840"/>
                </a:cubicBezTo>
                <a:cubicBezTo>
                  <a:pt x="8706015" y="4385041"/>
                  <a:pt x="8722908" y="4340229"/>
                  <a:pt x="8725757" y="4323538"/>
                </a:cubicBezTo>
                <a:cubicBezTo>
                  <a:pt x="8733508" y="4279147"/>
                  <a:pt x="8779086" y="4310424"/>
                  <a:pt x="8809493" y="4306777"/>
                </a:cubicBezTo>
                <a:cubicBezTo>
                  <a:pt x="8818371" y="4303131"/>
                  <a:pt x="8827512" y="4300466"/>
                  <a:pt x="8836986" y="4298853"/>
                </a:cubicBezTo>
                <a:close/>
                <a:moveTo>
                  <a:pt x="9651338" y="4019066"/>
                </a:moveTo>
                <a:cubicBezTo>
                  <a:pt x="9656997" y="4018414"/>
                  <a:pt x="9655835" y="4020357"/>
                  <a:pt x="9655765" y="4024854"/>
                </a:cubicBezTo>
                <a:cubicBezTo>
                  <a:pt x="9655653" y="4030884"/>
                  <a:pt x="9656219" y="4035943"/>
                  <a:pt x="9661758" y="4039367"/>
                </a:cubicBezTo>
                <a:cubicBezTo>
                  <a:pt x="9671501" y="4045385"/>
                  <a:pt x="9682132" y="4047263"/>
                  <a:pt x="9681981" y="4061176"/>
                </a:cubicBezTo>
                <a:cubicBezTo>
                  <a:pt x="9681829" y="4074105"/>
                  <a:pt x="9675017" y="4084799"/>
                  <a:pt x="9669934" y="4096169"/>
                </a:cubicBezTo>
                <a:cubicBezTo>
                  <a:pt x="9667660" y="4101267"/>
                  <a:pt x="9665992" y="4106850"/>
                  <a:pt x="9669206" y="4111948"/>
                </a:cubicBezTo>
                <a:cubicBezTo>
                  <a:pt x="9672157" y="4116611"/>
                  <a:pt x="9677827" y="4118195"/>
                  <a:pt x="9681768" y="4113723"/>
                </a:cubicBezTo>
                <a:cubicBezTo>
                  <a:pt x="9685022" y="4110070"/>
                  <a:pt x="9688701" y="4103400"/>
                  <a:pt x="9688226" y="4098341"/>
                </a:cubicBezTo>
                <a:cubicBezTo>
                  <a:pt x="9695443" y="4096195"/>
                  <a:pt x="9693886" y="4109469"/>
                  <a:pt x="9693269" y="4113494"/>
                </a:cubicBezTo>
                <a:cubicBezTo>
                  <a:pt x="9692117" y="4121134"/>
                  <a:pt x="9688145" y="4127445"/>
                  <a:pt x="9686306" y="4134779"/>
                </a:cubicBezTo>
                <a:cubicBezTo>
                  <a:pt x="9684366" y="4142623"/>
                  <a:pt x="9691319" y="4147772"/>
                  <a:pt x="9697474" y="4150927"/>
                </a:cubicBezTo>
                <a:cubicBezTo>
                  <a:pt x="9710076" y="4157392"/>
                  <a:pt x="9720000" y="4155693"/>
                  <a:pt x="9731755" y="4148755"/>
                </a:cubicBezTo>
                <a:cubicBezTo>
                  <a:pt x="9741355" y="4143096"/>
                  <a:pt x="9751826" y="4137078"/>
                  <a:pt x="9761537" y="4146111"/>
                </a:cubicBezTo>
                <a:cubicBezTo>
                  <a:pt x="9754099" y="4151017"/>
                  <a:pt x="9749167" y="4158964"/>
                  <a:pt x="9743740" y="4165811"/>
                </a:cubicBezTo>
                <a:cubicBezTo>
                  <a:pt x="9737889" y="4173222"/>
                  <a:pt x="9730763" y="4179712"/>
                  <a:pt x="9723144" y="4185244"/>
                </a:cubicBezTo>
                <a:cubicBezTo>
                  <a:pt x="9708368" y="4195976"/>
                  <a:pt x="9691086" y="4199361"/>
                  <a:pt x="9674745" y="4206797"/>
                </a:cubicBezTo>
                <a:cubicBezTo>
                  <a:pt x="9671824" y="4208113"/>
                  <a:pt x="9667902" y="4209518"/>
                  <a:pt x="9667003" y="4213057"/>
                </a:cubicBezTo>
                <a:cubicBezTo>
                  <a:pt x="9666103" y="4216583"/>
                  <a:pt x="9667862" y="4220212"/>
                  <a:pt x="9665214" y="4223316"/>
                </a:cubicBezTo>
                <a:cubicBezTo>
                  <a:pt x="9660505" y="4228823"/>
                  <a:pt x="9652137" y="4232387"/>
                  <a:pt x="9646689" y="4237523"/>
                </a:cubicBezTo>
                <a:cubicBezTo>
                  <a:pt x="9640494" y="4243362"/>
                  <a:pt x="9634652" y="4249609"/>
                  <a:pt x="9627771" y="4254643"/>
                </a:cubicBezTo>
                <a:cubicBezTo>
                  <a:pt x="9619887" y="4260379"/>
                  <a:pt x="9610681" y="4264353"/>
                  <a:pt x="9602393" y="4269515"/>
                </a:cubicBezTo>
                <a:cubicBezTo>
                  <a:pt x="9589972" y="4277269"/>
                  <a:pt x="9577471" y="4286072"/>
                  <a:pt x="9564030" y="4292026"/>
                </a:cubicBezTo>
                <a:cubicBezTo>
                  <a:pt x="9558744" y="4294377"/>
                  <a:pt x="9547020" y="4291617"/>
                  <a:pt x="9545060" y="4284922"/>
                </a:cubicBezTo>
                <a:lnTo>
                  <a:pt x="9547238" y="4280584"/>
                </a:lnTo>
                <a:lnTo>
                  <a:pt x="9536117" y="4290337"/>
                </a:lnTo>
                <a:cubicBezTo>
                  <a:pt x="9533105" y="4293578"/>
                  <a:pt x="9530791" y="4297302"/>
                  <a:pt x="9529138" y="4303024"/>
                </a:cubicBezTo>
                <a:cubicBezTo>
                  <a:pt x="9528030" y="4306858"/>
                  <a:pt x="9526797" y="4307655"/>
                  <a:pt x="9523829" y="4309730"/>
                </a:cubicBezTo>
                <a:cubicBezTo>
                  <a:pt x="9513785" y="4316731"/>
                  <a:pt x="9503793" y="4323731"/>
                  <a:pt x="9493766" y="4330743"/>
                </a:cubicBezTo>
                <a:cubicBezTo>
                  <a:pt x="9473463" y="4344908"/>
                  <a:pt x="9453177" y="4359095"/>
                  <a:pt x="9432891" y="4373281"/>
                </a:cubicBezTo>
                <a:cubicBezTo>
                  <a:pt x="9433033" y="4373183"/>
                  <a:pt x="9438073" y="4379507"/>
                  <a:pt x="9438627" y="4380162"/>
                </a:cubicBezTo>
                <a:cubicBezTo>
                  <a:pt x="9440844" y="4382815"/>
                  <a:pt x="9433712" y="4385895"/>
                  <a:pt x="9432229" y="4386561"/>
                </a:cubicBezTo>
                <a:cubicBezTo>
                  <a:pt x="9427617" y="4388615"/>
                  <a:pt x="9422738" y="4388538"/>
                  <a:pt x="9417751" y="4388931"/>
                </a:cubicBezTo>
                <a:cubicBezTo>
                  <a:pt x="9410388" y="4389565"/>
                  <a:pt x="9403649" y="4391935"/>
                  <a:pt x="9396697" y="4394283"/>
                </a:cubicBezTo>
                <a:cubicBezTo>
                  <a:pt x="9385598" y="4398051"/>
                  <a:pt x="9371477" y="4399853"/>
                  <a:pt x="9362273" y="4407574"/>
                </a:cubicBezTo>
                <a:cubicBezTo>
                  <a:pt x="9351620" y="4416530"/>
                  <a:pt x="9343006" y="4427910"/>
                  <a:pt x="9332246" y="4436909"/>
                </a:cubicBezTo>
                <a:cubicBezTo>
                  <a:pt x="9307955" y="4457201"/>
                  <a:pt x="9280950" y="4472239"/>
                  <a:pt x="9253496" y="4487616"/>
                </a:cubicBezTo>
                <a:cubicBezTo>
                  <a:pt x="9241128" y="4494530"/>
                  <a:pt x="9226400" y="4496616"/>
                  <a:pt x="9212531" y="4492542"/>
                </a:cubicBezTo>
                <a:cubicBezTo>
                  <a:pt x="9206614" y="4490805"/>
                  <a:pt x="9201360" y="4487507"/>
                  <a:pt x="9196373" y="4483936"/>
                </a:cubicBezTo>
                <a:cubicBezTo>
                  <a:pt x="9195533" y="4482254"/>
                  <a:pt x="9196373" y="4478202"/>
                  <a:pt x="9196373" y="4476258"/>
                </a:cubicBezTo>
                <a:cubicBezTo>
                  <a:pt x="9183879" y="4478453"/>
                  <a:pt x="9173960" y="4478355"/>
                  <a:pt x="9161216" y="4477547"/>
                </a:cubicBezTo>
                <a:cubicBezTo>
                  <a:pt x="9161663" y="4477569"/>
                  <a:pt x="9167419" y="4467729"/>
                  <a:pt x="9169849" y="4466713"/>
                </a:cubicBezTo>
                <a:cubicBezTo>
                  <a:pt x="9178142" y="4463251"/>
                  <a:pt x="9181699" y="4458850"/>
                  <a:pt x="9187722" y="4452559"/>
                </a:cubicBezTo>
                <a:cubicBezTo>
                  <a:pt x="9194532" y="4445449"/>
                  <a:pt x="9204613" y="4441670"/>
                  <a:pt x="9212924" y="4436647"/>
                </a:cubicBezTo>
                <a:cubicBezTo>
                  <a:pt x="9223237" y="4430389"/>
                  <a:pt x="9233550" y="4424186"/>
                  <a:pt x="9243916" y="4418004"/>
                </a:cubicBezTo>
                <a:cubicBezTo>
                  <a:pt x="9252263" y="4413046"/>
                  <a:pt x="9260592" y="4408186"/>
                  <a:pt x="9268617" y="4402725"/>
                </a:cubicBezTo>
                <a:cubicBezTo>
                  <a:pt x="9277143" y="4396948"/>
                  <a:pt x="9287455" y="4395528"/>
                  <a:pt x="9296964" y="4392120"/>
                </a:cubicBezTo>
                <a:cubicBezTo>
                  <a:pt x="9319341" y="4384126"/>
                  <a:pt x="9341040" y="4373260"/>
                  <a:pt x="9362845" y="4363823"/>
                </a:cubicBezTo>
                <a:cubicBezTo>
                  <a:pt x="9370709" y="4360427"/>
                  <a:pt x="9378269" y="4356506"/>
                  <a:pt x="9385687" y="4352214"/>
                </a:cubicBezTo>
                <a:cubicBezTo>
                  <a:pt x="9391693" y="4348741"/>
                  <a:pt x="9399467" y="4347310"/>
                  <a:pt x="9405008" y="4343466"/>
                </a:cubicBezTo>
                <a:cubicBezTo>
                  <a:pt x="9408207" y="4341238"/>
                  <a:pt x="9411442" y="4338038"/>
                  <a:pt x="9414391" y="4335897"/>
                </a:cubicBezTo>
                <a:cubicBezTo>
                  <a:pt x="9421130" y="4331048"/>
                  <a:pt x="9424722" y="4322770"/>
                  <a:pt x="9430745" y="4317233"/>
                </a:cubicBezTo>
                <a:cubicBezTo>
                  <a:pt x="9436840" y="4311587"/>
                  <a:pt x="9445241" y="4308212"/>
                  <a:pt x="9453051" y="4305646"/>
                </a:cubicBezTo>
                <a:cubicBezTo>
                  <a:pt x="9460808" y="4303090"/>
                  <a:pt x="9465991" y="4297531"/>
                  <a:pt x="9472265" y="4292267"/>
                </a:cubicBezTo>
                <a:cubicBezTo>
                  <a:pt x="9478038" y="4287396"/>
                  <a:pt x="9478628" y="4279412"/>
                  <a:pt x="9485330" y="4274924"/>
                </a:cubicBezTo>
                <a:cubicBezTo>
                  <a:pt x="9494052" y="4269081"/>
                  <a:pt x="9504580" y="4265259"/>
                  <a:pt x="9514052" y="4260715"/>
                </a:cubicBezTo>
                <a:cubicBezTo>
                  <a:pt x="9511711" y="4270534"/>
                  <a:pt x="9509352" y="4280341"/>
                  <a:pt x="9506992" y="4290159"/>
                </a:cubicBezTo>
                <a:cubicBezTo>
                  <a:pt x="9514589" y="4286872"/>
                  <a:pt x="9522149" y="4283573"/>
                  <a:pt x="9529727" y="4280297"/>
                </a:cubicBezTo>
                <a:cubicBezTo>
                  <a:pt x="9534320" y="4278293"/>
                  <a:pt x="9536747" y="4276783"/>
                  <a:pt x="9539005" y="4276561"/>
                </a:cubicBezTo>
                <a:lnTo>
                  <a:pt x="9547260" y="4280540"/>
                </a:lnTo>
                <a:lnTo>
                  <a:pt x="9547825" y="4279416"/>
                </a:lnTo>
                <a:cubicBezTo>
                  <a:pt x="9554001" y="4273328"/>
                  <a:pt x="9568264" y="4266151"/>
                  <a:pt x="9571265" y="4263804"/>
                </a:cubicBezTo>
                <a:cubicBezTo>
                  <a:pt x="9579087" y="4257697"/>
                  <a:pt x="9592570" y="4250874"/>
                  <a:pt x="9592842" y="4239363"/>
                </a:cubicBezTo>
                <a:cubicBezTo>
                  <a:pt x="9593207" y="4225782"/>
                  <a:pt x="9567304" y="4219803"/>
                  <a:pt x="9569932" y="4206950"/>
                </a:cubicBezTo>
                <a:cubicBezTo>
                  <a:pt x="9572023" y="4196934"/>
                  <a:pt x="9591387" y="4196640"/>
                  <a:pt x="9598532" y="4192833"/>
                </a:cubicBezTo>
                <a:cubicBezTo>
                  <a:pt x="9610710" y="4186330"/>
                  <a:pt x="9617432" y="4176377"/>
                  <a:pt x="9626891" y="4166769"/>
                </a:cubicBezTo>
                <a:cubicBezTo>
                  <a:pt x="9650641" y="4142597"/>
                  <a:pt x="9651753" y="4112944"/>
                  <a:pt x="9647296" y="4081119"/>
                </a:cubicBezTo>
                <a:cubicBezTo>
                  <a:pt x="9645709" y="4069863"/>
                  <a:pt x="9639412" y="4052603"/>
                  <a:pt x="9647619" y="4043532"/>
                </a:cubicBezTo>
                <a:cubicBezTo>
                  <a:pt x="9651874" y="4038805"/>
                  <a:pt x="9648306" y="4027613"/>
                  <a:pt x="9647568" y="4021979"/>
                </a:cubicBezTo>
                <a:cubicBezTo>
                  <a:pt x="9647154" y="4018759"/>
                  <a:pt x="9646689" y="4019628"/>
                  <a:pt x="9651338" y="4019066"/>
                </a:cubicBezTo>
                <a:close/>
                <a:moveTo>
                  <a:pt x="7975338" y="3753243"/>
                </a:moveTo>
                <a:lnTo>
                  <a:pt x="7975369" y="3753300"/>
                </a:lnTo>
                <a:lnTo>
                  <a:pt x="7975395" y="3753410"/>
                </a:lnTo>
                <a:close/>
                <a:moveTo>
                  <a:pt x="7972992" y="3748835"/>
                </a:moveTo>
                <a:cubicBezTo>
                  <a:pt x="7973589" y="3748993"/>
                  <a:pt x="7974181" y="3750071"/>
                  <a:pt x="7974795" y="3751638"/>
                </a:cubicBezTo>
                <a:lnTo>
                  <a:pt x="7975338" y="3753243"/>
                </a:lnTo>
                <a:close/>
                <a:moveTo>
                  <a:pt x="9215172" y="3717196"/>
                </a:moveTo>
                <a:cubicBezTo>
                  <a:pt x="9215351" y="3717545"/>
                  <a:pt x="9218718" y="3724343"/>
                  <a:pt x="9216383" y="3719662"/>
                </a:cubicBezTo>
                <a:cubicBezTo>
                  <a:pt x="9215405" y="3717681"/>
                  <a:pt x="9215111" y="3717080"/>
                  <a:pt x="9215172" y="3717196"/>
                </a:cubicBezTo>
                <a:close/>
                <a:moveTo>
                  <a:pt x="8025317" y="3618957"/>
                </a:moveTo>
                <a:lnTo>
                  <a:pt x="8029965" y="3618957"/>
                </a:lnTo>
                <a:lnTo>
                  <a:pt x="8025397" y="3620419"/>
                </a:lnTo>
                <a:close/>
                <a:moveTo>
                  <a:pt x="8025085" y="3614795"/>
                </a:moveTo>
                <a:lnTo>
                  <a:pt x="8025317" y="3618957"/>
                </a:lnTo>
                <a:lnTo>
                  <a:pt x="8024930" y="3618957"/>
                </a:lnTo>
                <a:cubicBezTo>
                  <a:pt x="8025079" y="3614995"/>
                  <a:pt x="8025066" y="3614036"/>
                  <a:pt x="8025085" y="3614795"/>
                </a:cubicBezTo>
                <a:close/>
                <a:moveTo>
                  <a:pt x="5995422" y="3259437"/>
                </a:moveTo>
                <a:cubicBezTo>
                  <a:pt x="6000208" y="3257095"/>
                  <a:pt x="6011455" y="3271774"/>
                  <a:pt x="6013004" y="3279102"/>
                </a:cubicBezTo>
                <a:cubicBezTo>
                  <a:pt x="6017547" y="3299377"/>
                  <a:pt x="6026632" y="3357513"/>
                  <a:pt x="6035821" y="3371314"/>
                </a:cubicBezTo>
                <a:cubicBezTo>
                  <a:pt x="6047282" y="3388779"/>
                  <a:pt x="6029936" y="3417481"/>
                  <a:pt x="6012488" y="3396962"/>
                </a:cubicBezTo>
                <a:cubicBezTo>
                  <a:pt x="6018476" y="3425908"/>
                  <a:pt x="6009080" y="3470243"/>
                  <a:pt x="5997310" y="3496136"/>
                </a:cubicBezTo>
                <a:cubicBezTo>
                  <a:pt x="5969227" y="3558547"/>
                  <a:pt x="5958283" y="3628530"/>
                  <a:pt x="5931749" y="3690819"/>
                </a:cubicBezTo>
                <a:cubicBezTo>
                  <a:pt x="5919256" y="3722696"/>
                  <a:pt x="5873828" y="3775459"/>
                  <a:pt x="5835523" y="3752741"/>
                </a:cubicBezTo>
                <a:cubicBezTo>
                  <a:pt x="5819520" y="3743337"/>
                  <a:pt x="5812086" y="3736498"/>
                  <a:pt x="5805169" y="3720009"/>
                </a:cubicBezTo>
                <a:cubicBezTo>
                  <a:pt x="5800832" y="3709872"/>
                  <a:pt x="5803000" y="3677628"/>
                  <a:pt x="5801968" y="3676529"/>
                </a:cubicBezTo>
                <a:cubicBezTo>
                  <a:pt x="5775640" y="3636225"/>
                  <a:pt x="5801658" y="3620225"/>
                  <a:pt x="5812293" y="3587493"/>
                </a:cubicBezTo>
                <a:cubicBezTo>
                  <a:pt x="5825611" y="3545723"/>
                  <a:pt x="5825715" y="3534853"/>
                  <a:pt x="5822824" y="3489907"/>
                </a:cubicBezTo>
                <a:cubicBezTo>
                  <a:pt x="5817455" y="3473907"/>
                  <a:pt x="5829122" y="3421023"/>
                  <a:pt x="5842028" y="3412718"/>
                </a:cubicBezTo>
                <a:cubicBezTo>
                  <a:pt x="5863296" y="3398917"/>
                  <a:pt x="5890244" y="3395497"/>
                  <a:pt x="5912648" y="3380963"/>
                </a:cubicBezTo>
                <a:cubicBezTo>
                  <a:pt x="5925554" y="3371314"/>
                  <a:pt x="5929168" y="3362398"/>
                  <a:pt x="5941764" y="3359711"/>
                </a:cubicBezTo>
                <a:cubicBezTo>
                  <a:pt x="5957044" y="3355925"/>
                  <a:pt x="5947546" y="3299132"/>
                  <a:pt x="5965923" y="3318674"/>
                </a:cubicBezTo>
                <a:cubicBezTo>
                  <a:pt x="5972118" y="3304506"/>
                  <a:pt x="5985334" y="3284720"/>
                  <a:pt x="5993387" y="3268354"/>
                </a:cubicBezTo>
                <a:cubicBezTo>
                  <a:pt x="5992949" y="3262889"/>
                  <a:pt x="5993826" y="3260217"/>
                  <a:pt x="5995422" y="3259437"/>
                </a:cubicBezTo>
                <a:close/>
                <a:moveTo>
                  <a:pt x="8994772" y="3219203"/>
                </a:moveTo>
                <a:cubicBezTo>
                  <a:pt x="8998479" y="3221405"/>
                  <a:pt x="9001684" y="3232401"/>
                  <a:pt x="9005783" y="3257095"/>
                </a:cubicBezTo>
                <a:cubicBezTo>
                  <a:pt x="9009825" y="3281850"/>
                  <a:pt x="9012276" y="3306886"/>
                  <a:pt x="9016317" y="3331571"/>
                </a:cubicBezTo>
                <a:cubicBezTo>
                  <a:pt x="9020954" y="3359903"/>
                  <a:pt x="9028904" y="3337112"/>
                  <a:pt x="9044207" y="3338374"/>
                </a:cubicBezTo>
                <a:cubicBezTo>
                  <a:pt x="9081503" y="3341249"/>
                  <a:pt x="9057456" y="3492656"/>
                  <a:pt x="9076005" y="3516710"/>
                </a:cubicBezTo>
                <a:cubicBezTo>
                  <a:pt x="9085743" y="3529404"/>
                  <a:pt x="9145565" y="3541536"/>
                  <a:pt x="9137483" y="3565520"/>
                </a:cubicBezTo>
                <a:cubicBezTo>
                  <a:pt x="9133640" y="3576670"/>
                  <a:pt x="9159675" y="3634245"/>
                  <a:pt x="9158019" y="3635999"/>
                </a:cubicBezTo>
                <a:cubicBezTo>
                  <a:pt x="9159012" y="3631861"/>
                  <a:pt x="9159940" y="3627724"/>
                  <a:pt x="9160934" y="3623586"/>
                </a:cubicBezTo>
                <a:cubicBezTo>
                  <a:pt x="9190215" y="3622464"/>
                  <a:pt x="9177694" y="3660263"/>
                  <a:pt x="9181471" y="3675341"/>
                </a:cubicBezTo>
                <a:cubicBezTo>
                  <a:pt x="9186572" y="3695608"/>
                  <a:pt x="9207903" y="3702481"/>
                  <a:pt x="9216383" y="3719662"/>
                </a:cubicBezTo>
                <a:cubicBezTo>
                  <a:pt x="9228771" y="3744698"/>
                  <a:pt x="9230758" y="3782497"/>
                  <a:pt x="9213865" y="3806271"/>
                </a:cubicBezTo>
                <a:cubicBezTo>
                  <a:pt x="9208167" y="3814336"/>
                  <a:pt x="9216251" y="3845332"/>
                  <a:pt x="9215124" y="3856342"/>
                </a:cubicBezTo>
                <a:cubicBezTo>
                  <a:pt x="9211745" y="3888181"/>
                  <a:pt x="9168287" y="3907396"/>
                  <a:pt x="9163650" y="3939234"/>
                </a:cubicBezTo>
                <a:cubicBezTo>
                  <a:pt x="9160073" y="3963920"/>
                  <a:pt x="9126817" y="3997581"/>
                  <a:pt x="9106280" y="4009994"/>
                </a:cubicBezTo>
                <a:cubicBezTo>
                  <a:pt x="9044273" y="4047653"/>
                  <a:pt x="9004325" y="4121007"/>
                  <a:pt x="8959013" y="4175497"/>
                </a:cubicBezTo>
                <a:cubicBezTo>
                  <a:pt x="8938411" y="4200252"/>
                  <a:pt x="8905088" y="4192748"/>
                  <a:pt x="8876602" y="4204951"/>
                </a:cubicBezTo>
                <a:cubicBezTo>
                  <a:pt x="8866002" y="4209509"/>
                  <a:pt x="8824664" y="4240155"/>
                  <a:pt x="8816052" y="4239314"/>
                </a:cubicBezTo>
                <a:cubicBezTo>
                  <a:pt x="8797502" y="4237701"/>
                  <a:pt x="8800881" y="4208738"/>
                  <a:pt x="8799159" y="4201865"/>
                </a:cubicBezTo>
                <a:cubicBezTo>
                  <a:pt x="8797901" y="4196816"/>
                  <a:pt x="8745366" y="4230407"/>
                  <a:pt x="8738079" y="4229145"/>
                </a:cubicBezTo>
                <a:cubicBezTo>
                  <a:pt x="8719199" y="4225849"/>
                  <a:pt x="8682100" y="4210771"/>
                  <a:pt x="8665936" y="4199551"/>
                </a:cubicBezTo>
                <a:cubicBezTo>
                  <a:pt x="8641822" y="4182720"/>
                  <a:pt x="8674549" y="4148918"/>
                  <a:pt x="8668653" y="4126687"/>
                </a:cubicBezTo>
                <a:cubicBezTo>
                  <a:pt x="8664876" y="4112031"/>
                  <a:pt x="8637450" y="4116800"/>
                  <a:pt x="8636854" y="4112592"/>
                </a:cubicBezTo>
                <a:cubicBezTo>
                  <a:pt x="8636059" y="4107051"/>
                  <a:pt x="8675277" y="4073740"/>
                  <a:pt x="8653349" y="4063993"/>
                </a:cubicBezTo>
                <a:cubicBezTo>
                  <a:pt x="8656397" y="4065325"/>
                  <a:pt x="8614860" y="4102213"/>
                  <a:pt x="8599623" y="4101161"/>
                </a:cubicBezTo>
                <a:cubicBezTo>
                  <a:pt x="8611282" y="4084189"/>
                  <a:pt x="8629567" y="4073390"/>
                  <a:pt x="8643148" y="4053894"/>
                </a:cubicBezTo>
                <a:cubicBezTo>
                  <a:pt x="8653680" y="4038887"/>
                  <a:pt x="8657854" y="4022687"/>
                  <a:pt x="8665737" y="4009222"/>
                </a:cubicBezTo>
                <a:cubicBezTo>
                  <a:pt x="8645201" y="4044567"/>
                  <a:pt x="8596377" y="4063081"/>
                  <a:pt x="8566565" y="4090010"/>
                </a:cubicBezTo>
                <a:cubicBezTo>
                  <a:pt x="8565638" y="4076616"/>
                  <a:pt x="8571799" y="4038887"/>
                  <a:pt x="8561332" y="4026474"/>
                </a:cubicBezTo>
                <a:cubicBezTo>
                  <a:pt x="8553912" y="4017568"/>
                  <a:pt x="8557092" y="3995828"/>
                  <a:pt x="8549805" y="3992602"/>
                </a:cubicBezTo>
                <a:cubicBezTo>
                  <a:pt x="8508865" y="3974439"/>
                  <a:pt x="8470375" y="3965392"/>
                  <a:pt x="8426122" y="3967776"/>
                </a:cubicBezTo>
                <a:cubicBezTo>
                  <a:pt x="8370210" y="3970652"/>
                  <a:pt x="8314164" y="4002981"/>
                  <a:pt x="8259444" y="4012659"/>
                </a:cubicBezTo>
                <a:cubicBezTo>
                  <a:pt x="8232018" y="4017568"/>
                  <a:pt x="8229235" y="4049827"/>
                  <a:pt x="8199159" y="4050949"/>
                </a:cubicBezTo>
                <a:cubicBezTo>
                  <a:pt x="8173522" y="4052000"/>
                  <a:pt x="8147620" y="4047933"/>
                  <a:pt x="8121915" y="4049055"/>
                </a:cubicBezTo>
                <a:cubicBezTo>
                  <a:pt x="8080379" y="4050809"/>
                  <a:pt x="8045996" y="4089028"/>
                  <a:pt x="8001677" y="4093797"/>
                </a:cubicBezTo>
                <a:cubicBezTo>
                  <a:pt x="7984718" y="4095621"/>
                  <a:pt x="7945964" y="4064624"/>
                  <a:pt x="7951329" y="4046671"/>
                </a:cubicBezTo>
                <a:cubicBezTo>
                  <a:pt x="7954575" y="4036012"/>
                  <a:pt x="7972992" y="4039868"/>
                  <a:pt x="7981207" y="4023809"/>
                </a:cubicBezTo>
                <a:cubicBezTo>
                  <a:pt x="7998696" y="3989937"/>
                  <a:pt x="8000352" y="3967496"/>
                  <a:pt x="7993264" y="3931871"/>
                </a:cubicBezTo>
                <a:cubicBezTo>
                  <a:pt x="7988031" y="3905923"/>
                  <a:pt x="8002274" y="3883342"/>
                  <a:pt x="7993264" y="3856553"/>
                </a:cubicBezTo>
                <a:cubicBezTo>
                  <a:pt x="7989488" y="3845455"/>
                  <a:pt x="7983327" y="3791281"/>
                  <a:pt x="7977967" y="3764236"/>
                </a:cubicBezTo>
                <a:lnTo>
                  <a:pt x="7975395" y="3753410"/>
                </a:lnTo>
                <a:lnTo>
                  <a:pt x="7976735" y="3757374"/>
                </a:lnTo>
                <a:cubicBezTo>
                  <a:pt x="7978110" y="3761599"/>
                  <a:pt x="7979684" y="3766052"/>
                  <a:pt x="7981671" y="3767279"/>
                </a:cubicBezTo>
                <a:cubicBezTo>
                  <a:pt x="7987235" y="3770715"/>
                  <a:pt x="7984917" y="3751079"/>
                  <a:pt x="7984851" y="3751360"/>
                </a:cubicBezTo>
                <a:cubicBezTo>
                  <a:pt x="7986374" y="3743927"/>
                  <a:pt x="7997172" y="3784320"/>
                  <a:pt x="8005188" y="3774713"/>
                </a:cubicBezTo>
                <a:cubicBezTo>
                  <a:pt x="8027381" y="3747994"/>
                  <a:pt x="7974781" y="3711457"/>
                  <a:pt x="8007573" y="3677445"/>
                </a:cubicBezTo>
                <a:cubicBezTo>
                  <a:pt x="8016848" y="3667811"/>
                  <a:pt x="8011262" y="3630257"/>
                  <a:pt x="8023522" y="3621019"/>
                </a:cubicBezTo>
                <a:lnTo>
                  <a:pt x="8025397" y="3620419"/>
                </a:lnTo>
                <a:lnTo>
                  <a:pt x="8025427" y="3620948"/>
                </a:lnTo>
                <a:cubicBezTo>
                  <a:pt x="8025973" y="3626777"/>
                  <a:pt x="8027414" y="3634351"/>
                  <a:pt x="8031290" y="3633404"/>
                </a:cubicBezTo>
                <a:cubicBezTo>
                  <a:pt x="8051230" y="3628355"/>
                  <a:pt x="8088262" y="3589013"/>
                  <a:pt x="8106547" y="3575829"/>
                </a:cubicBezTo>
                <a:cubicBezTo>
                  <a:pt x="8123970" y="3563346"/>
                  <a:pt x="8143247" y="3573304"/>
                  <a:pt x="8163651" y="3563276"/>
                </a:cubicBezTo>
                <a:cubicBezTo>
                  <a:pt x="8170541" y="3559909"/>
                  <a:pt x="8196311" y="3545113"/>
                  <a:pt x="8203929" y="3545673"/>
                </a:cubicBezTo>
                <a:cubicBezTo>
                  <a:pt x="8260372" y="3549671"/>
                  <a:pt x="8261895" y="3524004"/>
                  <a:pt x="8292303" y="3495602"/>
                </a:cubicBezTo>
                <a:cubicBezTo>
                  <a:pt x="8295881" y="3492235"/>
                  <a:pt x="8339934" y="3412780"/>
                  <a:pt x="8342650" y="3418180"/>
                </a:cubicBezTo>
                <a:cubicBezTo>
                  <a:pt x="8347354" y="3430242"/>
                  <a:pt x="8351925" y="3442164"/>
                  <a:pt x="8357292" y="3453945"/>
                </a:cubicBezTo>
                <a:cubicBezTo>
                  <a:pt x="8358948" y="3447213"/>
                  <a:pt x="8360538" y="3440410"/>
                  <a:pt x="8362128" y="3433608"/>
                </a:cubicBezTo>
                <a:cubicBezTo>
                  <a:pt x="8371004" y="3451772"/>
                  <a:pt x="8344174" y="3401489"/>
                  <a:pt x="8376834" y="3410746"/>
                </a:cubicBezTo>
                <a:cubicBezTo>
                  <a:pt x="8398696" y="3416918"/>
                  <a:pt x="8386109" y="3385360"/>
                  <a:pt x="8404459" y="3375542"/>
                </a:cubicBezTo>
                <a:cubicBezTo>
                  <a:pt x="8427910" y="3362989"/>
                  <a:pt x="8516019" y="3272242"/>
                  <a:pt x="8518337" y="3363059"/>
                </a:cubicBezTo>
                <a:cubicBezTo>
                  <a:pt x="8518337" y="3353662"/>
                  <a:pt x="8571666" y="3365093"/>
                  <a:pt x="8567891" y="3353872"/>
                </a:cubicBezTo>
                <a:cubicBezTo>
                  <a:pt x="8558947" y="3327013"/>
                  <a:pt x="8591077" y="3287320"/>
                  <a:pt x="8616450" y="3270489"/>
                </a:cubicBezTo>
                <a:cubicBezTo>
                  <a:pt x="8642816" y="3253098"/>
                  <a:pt x="8698596" y="3272312"/>
                  <a:pt x="8651892" y="3234514"/>
                </a:cubicBezTo>
                <a:cubicBezTo>
                  <a:pt x="8645466" y="3229324"/>
                  <a:pt x="8666864" y="3221890"/>
                  <a:pt x="8675343" y="3230446"/>
                </a:cubicBezTo>
                <a:cubicBezTo>
                  <a:pt x="8685214" y="3240194"/>
                  <a:pt x="8696675" y="3247627"/>
                  <a:pt x="8709792" y="3252747"/>
                </a:cubicBezTo>
                <a:cubicBezTo>
                  <a:pt x="8713170" y="3254360"/>
                  <a:pt x="8750666" y="3268175"/>
                  <a:pt x="8753648" y="3267544"/>
                </a:cubicBezTo>
                <a:cubicBezTo>
                  <a:pt x="8772991" y="3263126"/>
                  <a:pt x="8788095" y="3243630"/>
                  <a:pt x="8804989" y="3265791"/>
                </a:cubicBezTo>
                <a:cubicBezTo>
                  <a:pt x="8814793" y="3278765"/>
                  <a:pt x="8770938" y="3301907"/>
                  <a:pt x="8770938" y="3318738"/>
                </a:cubicBezTo>
                <a:cubicBezTo>
                  <a:pt x="8770938" y="3353030"/>
                  <a:pt x="8739802" y="3351277"/>
                  <a:pt x="8769481" y="3385149"/>
                </a:cubicBezTo>
                <a:cubicBezTo>
                  <a:pt x="8778622" y="3395598"/>
                  <a:pt x="8817311" y="3420284"/>
                  <a:pt x="8830030" y="3426595"/>
                </a:cubicBezTo>
                <a:cubicBezTo>
                  <a:pt x="8855667" y="3439359"/>
                  <a:pt x="8868122" y="3475194"/>
                  <a:pt x="8903166" y="3458223"/>
                </a:cubicBezTo>
                <a:cubicBezTo>
                  <a:pt x="8940596" y="3440130"/>
                  <a:pt x="8943511" y="3361165"/>
                  <a:pt x="8946824" y="3326873"/>
                </a:cubicBezTo>
                <a:cubicBezTo>
                  <a:pt x="8948413" y="3310182"/>
                  <a:pt x="8956694" y="3271752"/>
                  <a:pt x="8965572" y="3258778"/>
                </a:cubicBezTo>
                <a:cubicBezTo>
                  <a:pt x="8981016" y="3236293"/>
                  <a:pt x="8988592" y="3215534"/>
                  <a:pt x="8994772" y="3219203"/>
                </a:cubicBezTo>
                <a:close/>
                <a:moveTo>
                  <a:pt x="7867250" y="3049138"/>
                </a:moveTo>
                <a:cubicBezTo>
                  <a:pt x="7893064" y="3055026"/>
                  <a:pt x="7922744" y="3075530"/>
                  <a:pt x="7938699" y="3080175"/>
                </a:cubicBezTo>
                <a:cubicBezTo>
                  <a:pt x="7974935" y="3090750"/>
                  <a:pt x="7983719" y="3058735"/>
                  <a:pt x="8005131" y="3072352"/>
                </a:cubicBezTo>
                <a:cubicBezTo>
                  <a:pt x="8020320" y="3081768"/>
                  <a:pt x="8090594" y="3075250"/>
                  <a:pt x="8093888" y="3081479"/>
                </a:cubicBezTo>
                <a:cubicBezTo>
                  <a:pt x="8098829" y="3090460"/>
                  <a:pt x="8045026" y="3087418"/>
                  <a:pt x="8058385" y="3102919"/>
                </a:cubicBezTo>
                <a:cubicBezTo>
                  <a:pt x="8068450" y="3114363"/>
                  <a:pt x="8120424" y="3120013"/>
                  <a:pt x="8135613" y="3126387"/>
                </a:cubicBezTo>
                <a:cubicBezTo>
                  <a:pt x="8133600" y="3125662"/>
                  <a:pt x="8132319" y="3124938"/>
                  <a:pt x="8135797" y="3126532"/>
                </a:cubicBezTo>
                <a:cubicBezTo>
                  <a:pt x="8141469" y="3128994"/>
                  <a:pt x="8138359" y="3127690"/>
                  <a:pt x="8135979" y="3126532"/>
                </a:cubicBezTo>
                <a:cubicBezTo>
                  <a:pt x="8168921" y="3141018"/>
                  <a:pt x="8107613" y="3145074"/>
                  <a:pt x="8109077" y="3141742"/>
                </a:cubicBezTo>
                <a:cubicBezTo>
                  <a:pt x="8105235" y="3150289"/>
                  <a:pt x="8045392" y="3133920"/>
                  <a:pt x="8034045" y="3132761"/>
                </a:cubicBezTo>
                <a:cubicBezTo>
                  <a:pt x="7991222" y="3128704"/>
                  <a:pt x="7939431" y="3118709"/>
                  <a:pt x="7897706" y="3107699"/>
                </a:cubicBezTo>
                <a:cubicBezTo>
                  <a:pt x="7872817" y="3101035"/>
                  <a:pt x="7845915" y="3076698"/>
                  <a:pt x="7822308" y="3076264"/>
                </a:cubicBezTo>
                <a:cubicBezTo>
                  <a:pt x="7826380" y="3060582"/>
                  <a:pt x="7833917" y="3052470"/>
                  <a:pt x="7843376" y="3049251"/>
                </a:cubicBezTo>
                <a:cubicBezTo>
                  <a:pt x="7850470" y="3046837"/>
                  <a:pt x="7858645" y="3047176"/>
                  <a:pt x="7867250" y="3049138"/>
                </a:cubicBezTo>
                <a:close/>
                <a:moveTo>
                  <a:pt x="3310105" y="3042957"/>
                </a:moveTo>
                <a:cubicBezTo>
                  <a:pt x="3322270" y="3094150"/>
                  <a:pt x="3309247" y="3039606"/>
                  <a:pt x="3310105" y="3042957"/>
                </a:cubicBezTo>
                <a:close/>
                <a:moveTo>
                  <a:pt x="8382213" y="2996951"/>
                </a:moveTo>
                <a:cubicBezTo>
                  <a:pt x="8386834" y="2999703"/>
                  <a:pt x="8392187" y="3008830"/>
                  <a:pt x="8395115" y="3016145"/>
                </a:cubicBezTo>
                <a:cubicBezTo>
                  <a:pt x="8394932" y="3015566"/>
                  <a:pt x="8394749" y="3015131"/>
                  <a:pt x="8395298" y="3016869"/>
                </a:cubicBezTo>
                <a:cubicBezTo>
                  <a:pt x="8395481" y="3017159"/>
                  <a:pt x="8395481" y="3017159"/>
                  <a:pt x="8395481" y="3017014"/>
                </a:cubicBezTo>
                <a:cubicBezTo>
                  <a:pt x="8402435" y="3037730"/>
                  <a:pt x="8373703" y="3045263"/>
                  <a:pt x="8373703" y="3016000"/>
                </a:cubicBezTo>
                <a:cubicBezTo>
                  <a:pt x="8373703" y="2997820"/>
                  <a:pt x="8377592" y="2994198"/>
                  <a:pt x="8382213" y="2996951"/>
                </a:cubicBezTo>
                <a:close/>
                <a:moveTo>
                  <a:pt x="8490461" y="2941667"/>
                </a:moveTo>
                <a:cubicBezTo>
                  <a:pt x="8500023" y="2943278"/>
                  <a:pt x="8509860" y="2948711"/>
                  <a:pt x="8509860" y="2955012"/>
                </a:cubicBezTo>
                <a:lnTo>
                  <a:pt x="8509860" y="2958199"/>
                </a:lnTo>
                <a:cubicBezTo>
                  <a:pt x="8509860" y="2975873"/>
                  <a:pt x="8475089" y="2968485"/>
                  <a:pt x="8472709" y="2951391"/>
                </a:cubicBezTo>
                <a:cubicBezTo>
                  <a:pt x="8471429" y="2941975"/>
                  <a:pt x="8472161" y="2946755"/>
                  <a:pt x="8472709" y="2951246"/>
                </a:cubicBezTo>
                <a:cubicBezTo>
                  <a:pt x="8471611" y="2942265"/>
                  <a:pt x="8480899" y="2940056"/>
                  <a:pt x="8490461" y="2941667"/>
                </a:cubicBezTo>
                <a:close/>
                <a:moveTo>
                  <a:pt x="8619297" y="2935745"/>
                </a:moveTo>
                <a:cubicBezTo>
                  <a:pt x="8620487" y="2936397"/>
                  <a:pt x="8621996" y="2937194"/>
                  <a:pt x="8622431" y="2937429"/>
                </a:cubicBezTo>
                <a:lnTo>
                  <a:pt x="8619552" y="2935968"/>
                </a:lnTo>
                <a:close/>
                <a:moveTo>
                  <a:pt x="8581804" y="2928557"/>
                </a:moveTo>
                <a:cubicBezTo>
                  <a:pt x="8597794" y="2929661"/>
                  <a:pt x="8614447" y="2933428"/>
                  <a:pt x="8618931" y="2935601"/>
                </a:cubicBezTo>
                <a:cubicBezTo>
                  <a:pt x="8617650" y="2935021"/>
                  <a:pt x="8616735" y="2934587"/>
                  <a:pt x="8619114" y="2935745"/>
                </a:cubicBezTo>
                <a:lnTo>
                  <a:pt x="8619552" y="2935968"/>
                </a:lnTo>
                <a:lnTo>
                  <a:pt x="8634327" y="2948856"/>
                </a:lnTo>
                <a:cubicBezTo>
                  <a:pt x="8636912" y="2953781"/>
                  <a:pt x="8637049" y="2959286"/>
                  <a:pt x="8634669" y="2965443"/>
                </a:cubicBezTo>
                <a:cubicBezTo>
                  <a:pt x="8624970" y="2962256"/>
                  <a:pt x="8547010" y="2945306"/>
                  <a:pt x="8548657" y="2937484"/>
                </a:cubicBezTo>
                <a:cubicBezTo>
                  <a:pt x="8550487" y="2929009"/>
                  <a:pt x="8565814" y="2927452"/>
                  <a:pt x="8581804" y="2928557"/>
                </a:cubicBezTo>
                <a:close/>
                <a:moveTo>
                  <a:pt x="9267790" y="2918585"/>
                </a:moveTo>
                <a:cubicBezTo>
                  <a:pt x="9288459" y="2927982"/>
                  <a:pt x="9376899" y="2971953"/>
                  <a:pt x="9340795" y="3003931"/>
                </a:cubicBezTo>
                <a:cubicBezTo>
                  <a:pt x="9336224" y="2999233"/>
                  <a:pt x="9334169" y="2993272"/>
                  <a:pt x="9334700" y="2986048"/>
                </a:cubicBezTo>
                <a:cubicBezTo>
                  <a:pt x="9335826" y="3023287"/>
                  <a:pt x="9263485" y="3050987"/>
                  <a:pt x="9235131" y="3039977"/>
                </a:cubicBezTo>
                <a:cubicBezTo>
                  <a:pt x="9229764" y="3037873"/>
                  <a:pt x="9198496" y="3027003"/>
                  <a:pt x="9200682" y="3020832"/>
                </a:cubicBezTo>
                <a:cubicBezTo>
                  <a:pt x="9242484" y="3017045"/>
                  <a:pt x="9264345" y="3016274"/>
                  <a:pt x="9300649" y="3000425"/>
                </a:cubicBezTo>
                <a:cubicBezTo>
                  <a:pt x="9306876" y="2997690"/>
                  <a:pt x="9309725" y="2946426"/>
                  <a:pt x="9332447" y="2979316"/>
                </a:cubicBezTo>
                <a:cubicBezTo>
                  <a:pt x="9320391" y="2947338"/>
                  <a:pt x="9279980" y="2947548"/>
                  <a:pt x="9267790" y="2918585"/>
                </a:cubicBezTo>
                <a:close/>
                <a:moveTo>
                  <a:pt x="8688799" y="2835905"/>
                </a:moveTo>
                <a:cubicBezTo>
                  <a:pt x="8693049" y="2834594"/>
                  <a:pt x="8698219" y="2834522"/>
                  <a:pt x="8704761" y="2836658"/>
                </a:cubicBezTo>
                <a:cubicBezTo>
                  <a:pt x="8709153" y="2838107"/>
                  <a:pt x="8730199" y="2842888"/>
                  <a:pt x="8734407" y="2845785"/>
                </a:cubicBezTo>
                <a:cubicBezTo>
                  <a:pt x="8771924" y="2845785"/>
                  <a:pt x="8745022" y="2894459"/>
                  <a:pt x="8755636" y="2912857"/>
                </a:cubicBezTo>
                <a:cubicBezTo>
                  <a:pt x="8755636" y="2905324"/>
                  <a:pt x="8784368" y="2942844"/>
                  <a:pt x="8780342" y="2942844"/>
                </a:cubicBezTo>
                <a:cubicBezTo>
                  <a:pt x="8795531" y="2942844"/>
                  <a:pt x="8813832" y="2904020"/>
                  <a:pt x="8834511" y="2898805"/>
                </a:cubicBezTo>
                <a:cubicBezTo>
                  <a:pt x="8834145" y="2896922"/>
                  <a:pt x="8833231" y="2895039"/>
                  <a:pt x="8831949" y="2893445"/>
                </a:cubicBezTo>
                <a:lnTo>
                  <a:pt x="8835061" y="2891852"/>
                </a:lnTo>
                <a:lnTo>
                  <a:pt x="8834145" y="2885912"/>
                </a:lnTo>
                <a:cubicBezTo>
                  <a:pt x="8876420" y="2860706"/>
                  <a:pt x="8908446" y="2904310"/>
                  <a:pt x="8951635" y="2912277"/>
                </a:cubicBezTo>
                <a:lnTo>
                  <a:pt x="8961951" y="2914934"/>
                </a:lnTo>
                <a:lnTo>
                  <a:pt x="8961995" y="2905190"/>
                </a:lnTo>
                <a:cubicBezTo>
                  <a:pt x="8981736" y="2907575"/>
                  <a:pt x="9085280" y="2941236"/>
                  <a:pt x="9089321" y="2959540"/>
                </a:cubicBezTo>
                <a:cubicBezTo>
                  <a:pt x="9106081" y="2954912"/>
                  <a:pt x="9135495" y="2993692"/>
                  <a:pt x="9126883" y="3009050"/>
                </a:cubicBezTo>
                <a:cubicBezTo>
                  <a:pt x="9154110" y="3006315"/>
                  <a:pt x="9195979" y="3037943"/>
                  <a:pt x="9188757" y="3066906"/>
                </a:cubicBezTo>
                <a:cubicBezTo>
                  <a:pt x="9179152" y="3068309"/>
                  <a:pt x="9169281" y="3066696"/>
                  <a:pt x="9159874" y="3068309"/>
                </a:cubicBezTo>
                <a:cubicBezTo>
                  <a:pt x="9163517" y="3078548"/>
                  <a:pt x="9200749" y="3136193"/>
                  <a:pt x="9204723" y="3137175"/>
                </a:cubicBezTo>
                <a:cubicBezTo>
                  <a:pt x="9216913" y="3135773"/>
                  <a:pt x="9228837" y="3141804"/>
                  <a:pt x="9222478" y="3156881"/>
                </a:cubicBezTo>
                <a:cubicBezTo>
                  <a:pt x="9240894" y="3157162"/>
                  <a:pt x="9287996" y="3212353"/>
                  <a:pt x="9249043" y="3212353"/>
                </a:cubicBezTo>
                <a:cubicBezTo>
                  <a:pt x="9213733" y="3212353"/>
                  <a:pt x="9152123" y="3181917"/>
                  <a:pt x="9135296" y="3155689"/>
                </a:cubicBezTo>
                <a:cubicBezTo>
                  <a:pt x="9103696" y="3116136"/>
                  <a:pt x="9084021" y="3087243"/>
                  <a:pt x="9032083" y="3123500"/>
                </a:cubicBezTo>
                <a:cubicBezTo>
                  <a:pt x="9048331" y="3156057"/>
                  <a:pt x="9005999" y="3163013"/>
                  <a:pt x="8973980" y="3158332"/>
                </a:cubicBezTo>
                <a:lnTo>
                  <a:pt x="8957121" y="3153123"/>
                </a:lnTo>
                <a:lnTo>
                  <a:pt x="8954563" y="3174916"/>
                </a:lnTo>
                <a:cubicBezTo>
                  <a:pt x="8951452" y="3171295"/>
                  <a:pt x="8899113" y="3117985"/>
                  <a:pt x="8899113" y="3131167"/>
                </a:cubicBezTo>
                <a:lnTo>
                  <a:pt x="8899113" y="3131312"/>
                </a:lnTo>
                <a:cubicBezTo>
                  <a:pt x="8887949" y="3131312"/>
                  <a:pt x="8861597" y="3140004"/>
                  <a:pt x="8839819" y="3138845"/>
                </a:cubicBezTo>
                <a:cubicBezTo>
                  <a:pt x="8837989" y="3114363"/>
                  <a:pt x="8853910" y="3091764"/>
                  <a:pt x="8878616" y="3086984"/>
                </a:cubicBezTo>
                <a:cubicBezTo>
                  <a:pt x="8876786" y="3080899"/>
                  <a:pt x="8878250" y="3076843"/>
                  <a:pt x="8879531" y="3070614"/>
                </a:cubicBezTo>
                <a:cubicBezTo>
                  <a:pt x="8870015" y="3065254"/>
                  <a:pt x="8870564" y="3048305"/>
                  <a:pt x="8865257" y="3040482"/>
                </a:cubicBezTo>
                <a:cubicBezTo>
                  <a:pt x="8852995" y="3021940"/>
                  <a:pt x="8843113" y="3019332"/>
                  <a:pt x="8823165" y="3012089"/>
                </a:cubicBezTo>
                <a:cubicBezTo>
                  <a:pt x="8804133" y="3005135"/>
                  <a:pt x="8747584" y="2967181"/>
                  <a:pt x="8731845" y="2967181"/>
                </a:cubicBezTo>
                <a:cubicBezTo>
                  <a:pt x="8722512" y="2967181"/>
                  <a:pt x="8705676" y="3014262"/>
                  <a:pt x="8694512" y="2969209"/>
                </a:cubicBezTo>
                <a:cubicBezTo>
                  <a:pt x="8691401" y="2956316"/>
                  <a:pt x="8662669" y="2923287"/>
                  <a:pt x="8687192" y="2918651"/>
                </a:cubicBezTo>
                <a:cubicBezTo>
                  <a:pt x="8672369" y="2915175"/>
                  <a:pt x="8614539" y="2839990"/>
                  <a:pt x="8645467" y="2857084"/>
                </a:cubicBezTo>
                <a:cubicBezTo>
                  <a:pt x="8647297" y="2851000"/>
                  <a:pt x="8659375" y="2853173"/>
                  <a:pt x="8663219" y="2854911"/>
                </a:cubicBezTo>
                <a:cubicBezTo>
                  <a:pt x="8671591" y="2854911"/>
                  <a:pt x="8676052" y="2839836"/>
                  <a:pt x="8688799" y="2835905"/>
                </a:cubicBezTo>
                <a:close/>
                <a:moveTo>
                  <a:pt x="2793558" y="2811953"/>
                </a:moveTo>
                <a:cubicBezTo>
                  <a:pt x="2782824" y="2825589"/>
                  <a:pt x="2772378" y="2836567"/>
                  <a:pt x="2767154" y="2852861"/>
                </a:cubicBezTo>
                <a:cubicBezTo>
                  <a:pt x="2783755" y="2841074"/>
                  <a:pt x="2785043" y="2834025"/>
                  <a:pt x="2792270" y="2815304"/>
                </a:cubicBezTo>
                <a:close/>
                <a:moveTo>
                  <a:pt x="8269757" y="2794503"/>
                </a:moveTo>
                <a:cubicBezTo>
                  <a:pt x="8269574" y="2795010"/>
                  <a:pt x="8269208" y="2795988"/>
                  <a:pt x="8269071" y="2796332"/>
                </a:cubicBezTo>
                <a:lnTo>
                  <a:pt x="8269695" y="2794536"/>
                </a:lnTo>
                <a:close/>
                <a:moveTo>
                  <a:pt x="8455324" y="2767558"/>
                </a:moveTo>
                <a:cubicBezTo>
                  <a:pt x="8470331" y="2762198"/>
                  <a:pt x="8440501" y="2807106"/>
                  <a:pt x="8439219" y="2808555"/>
                </a:cubicBezTo>
                <a:cubicBezTo>
                  <a:pt x="8423664" y="2827097"/>
                  <a:pt x="8402253" y="2819130"/>
                  <a:pt x="8382122" y="2817102"/>
                </a:cubicBezTo>
                <a:cubicBezTo>
                  <a:pt x="8365834" y="2815363"/>
                  <a:pt x="8302149" y="2805223"/>
                  <a:pt x="8293547" y="2827242"/>
                </a:cubicBezTo>
                <a:cubicBezTo>
                  <a:pt x="8258959" y="2916479"/>
                  <a:pt x="8401703" y="2847523"/>
                  <a:pt x="8399873" y="2859837"/>
                </a:cubicBezTo>
                <a:cubicBezTo>
                  <a:pt x="8397860" y="2873019"/>
                  <a:pt x="8330514" y="2892576"/>
                  <a:pt x="8341495" y="2909090"/>
                </a:cubicBezTo>
                <a:cubicBezTo>
                  <a:pt x="8347534" y="2918362"/>
                  <a:pt x="8385965" y="2979639"/>
                  <a:pt x="8372971" y="2988186"/>
                </a:cubicBezTo>
                <a:cubicBezTo>
                  <a:pt x="8305259" y="3032515"/>
                  <a:pt x="8348449" y="2913147"/>
                  <a:pt x="8299586" y="2938788"/>
                </a:cubicBezTo>
                <a:cubicBezTo>
                  <a:pt x="8303247" y="2963704"/>
                  <a:pt x="8309835" y="3016290"/>
                  <a:pt x="8289338" y="3035122"/>
                </a:cubicBezTo>
                <a:cubicBezTo>
                  <a:pt x="8271221" y="3051926"/>
                  <a:pt x="8268659" y="2968774"/>
                  <a:pt x="8259142" y="2957475"/>
                </a:cubicBezTo>
                <a:cubicBezTo>
                  <a:pt x="8242489" y="2937629"/>
                  <a:pt x="8282933" y="2805368"/>
                  <a:pt x="8306907" y="2794938"/>
                </a:cubicBezTo>
                <a:cubicBezTo>
                  <a:pt x="8351743" y="2775526"/>
                  <a:pt x="8405181" y="2829125"/>
                  <a:pt x="8444161" y="2781465"/>
                </a:cubicBezTo>
                <a:cubicBezTo>
                  <a:pt x="8447089" y="2776105"/>
                  <a:pt x="8450749" y="2771470"/>
                  <a:pt x="8455324" y="2767558"/>
                </a:cubicBezTo>
                <a:close/>
                <a:moveTo>
                  <a:pt x="8572276" y="2727315"/>
                </a:moveTo>
                <a:cubicBezTo>
                  <a:pt x="8573511" y="2732429"/>
                  <a:pt x="8556938" y="2751008"/>
                  <a:pt x="8556526" y="2751333"/>
                </a:cubicBezTo>
                <a:cubicBezTo>
                  <a:pt x="8537859" y="2768283"/>
                  <a:pt x="8571533" y="2762778"/>
                  <a:pt x="8576291" y="2763647"/>
                </a:cubicBezTo>
                <a:cubicBezTo>
                  <a:pt x="8578853" y="2779147"/>
                  <a:pt x="8571349" y="2780596"/>
                  <a:pt x="8564945" y="2790447"/>
                </a:cubicBezTo>
                <a:cubicBezTo>
                  <a:pt x="8572448" y="2794793"/>
                  <a:pt x="8573729" y="2800008"/>
                  <a:pt x="8568787" y="2806092"/>
                </a:cubicBezTo>
                <a:cubicBezTo>
                  <a:pt x="8531637" y="2816812"/>
                  <a:pt x="8566409" y="2827097"/>
                  <a:pt x="8563297" y="2852449"/>
                </a:cubicBezTo>
                <a:lnTo>
                  <a:pt x="8562199" y="2852449"/>
                </a:lnTo>
                <a:cubicBezTo>
                  <a:pt x="8525781" y="2836224"/>
                  <a:pt x="8527062" y="2743945"/>
                  <a:pt x="8563847" y="2727865"/>
                </a:cubicBezTo>
                <a:cubicBezTo>
                  <a:pt x="8569474" y="2725403"/>
                  <a:pt x="8571865" y="2725611"/>
                  <a:pt x="8572276" y="2727315"/>
                </a:cubicBezTo>
                <a:close/>
                <a:moveTo>
                  <a:pt x="7494145" y="2628059"/>
                </a:moveTo>
                <a:cubicBezTo>
                  <a:pt x="7513840" y="2622613"/>
                  <a:pt x="7573786" y="2644098"/>
                  <a:pt x="7582571" y="2659634"/>
                </a:cubicBezTo>
                <a:cubicBezTo>
                  <a:pt x="7596296" y="2683537"/>
                  <a:pt x="7650466" y="2739889"/>
                  <a:pt x="7680295" y="2744525"/>
                </a:cubicBezTo>
                <a:cubicBezTo>
                  <a:pt x="7697315" y="2746987"/>
                  <a:pt x="7770334" y="2811307"/>
                  <a:pt x="7765942" y="2824490"/>
                </a:cubicBezTo>
                <a:cubicBezTo>
                  <a:pt x="7755511" y="2857374"/>
                  <a:pt x="7782962" y="2871136"/>
                  <a:pt x="7796870" y="2907062"/>
                </a:cubicBezTo>
                <a:cubicBezTo>
                  <a:pt x="7814073" y="2914016"/>
                  <a:pt x="7821393" y="2914016"/>
                  <a:pt x="7833837" y="2928357"/>
                </a:cubicBezTo>
                <a:cubicBezTo>
                  <a:pt x="7830726" y="2912857"/>
                  <a:pt x="7810413" y="2913147"/>
                  <a:pt x="7808949" y="2902716"/>
                </a:cubicBezTo>
                <a:cubicBezTo>
                  <a:pt x="7807119" y="2890693"/>
                  <a:pt x="7828347" y="2883160"/>
                  <a:pt x="7836216" y="2890258"/>
                </a:cubicBezTo>
                <a:cubicBezTo>
                  <a:pt x="7854334" y="2906773"/>
                  <a:pt x="7853419" y="2927343"/>
                  <a:pt x="7854517" y="2944148"/>
                </a:cubicBezTo>
                <a:cubicBezTo>
                  <a:pt x="7850674" y="2940381"/>
                  <a:pt x="7844817" y="2939802"/>
                  <a:pt x="7840059" y="2937049"/>
                </a:cubicBezTo>
                <a:cubicBezTo>
                  <a:pt x="7843903" y="2946031"/>
                  <a:pt x="7834386" y="3021650"/>
                  <a:pt x="7829262" y="3030052"/>
                </a:cubicBezTo>
                <a:cubicBezTo>
                  <a:pt x="7824321" y="3038454"/>
                  <a:pt x="7797419" y="3028603"/>
                  <a:pt x="7791014" y="3025416"/>
                </a:cubicBezTo>
                <a:cubicBezTo>
                  <a:pt x="7786805" y="3029328"/>
                  <a:pt x="7789367" y="3035267"/>
                  <a:pt x="7790099" y="3040048"/>
                </a:cubicBezTo>
                <a:cubicBezTo>
                  <a:pt x="7780399" y="3038164"/>
                  <a:pt x="7761733" y="3007743"/>
                  <a:pt x="7750936" y="3000645"/>
                </a:cubicBezTo>
                <a:cubicBezTo>
                  <a:pt x="7730805" y="2987172"/>
                  <a:pt x="7721655" y="2958199"/>
                  <a:pt x="7703171" y="2947769"/>
                </a:cubicBezTo>
                <a:cubicBezTo>
                  <a:pt x="7673890" y="2931400"/>
                  <a:pt x="7671694" y="2884753"/>
                  <a:pt x="7656322" y="2857664"/>
                </a:cubicBezTo>
                <a:cubicBezTo>
                  <a:pt x="7643329" y="2834775"/>
                  <a:pt x="7618440" y="2815218"/>
                  <a:pt x="7613865" y="2788419"/>
                </a:cubicBezTo>
                <a:cubicBezTo>
                  <a:pt x="7610387" y="2768283"/>
                  <a:pt x="7601603" y="2757997"/>
                  <a:pt x="7584035" y="2750319"/>
                </a:cubicBezTo>
                <a:cubicBezTo>
                  <a:pt x="7565002" y="2742062"/>
                  <a:pt x="7552375" y="2707150"/>
                  <a:pt x="7537551" y="2692374"/>
                </a:cubicBezTo>
                <a:cubicBezTo>
                  <a:pt x="7522545" y="2677163"/>
                  <a:pt x="7502963" y="2661952"/>
                  <a:pt x="7491251" y="2643699"/>
                </a:cubicBezTo>
                <a:cubicBezTo>
                  <a:pt x="7485486" y="2634682"/>
                  <a:pt x="7487579" y="2629874"/>
                  <a:pt x="7494145" y="2628059"/>
                </a:cubicBezTo>
                <a:close/>
                <a:moveTo>
                  <a:pt x="8188153" y="2569078"/>
                </a:moveTo>
                <a:cubicBezTo>
                  <a:pt x="8193386" y="2566568"/>
                  <a:pt x="8199940" y="2566523"/>
                  <a:pt x="8208449" y="2570398"/>
                </a:cubicBezTo>
                <a:cubicBezTo>
                  <a:pt x="8212476" y="2579669"/>
                  <a:pt x="8226933" y="2594590"/>
                  <a:pt x="8224737" y="2604007"/>
                </a:cubicBezTo>
                <a:cubicBezTo>
                  <a:pt x="8254384" y="2606904"/>
                  <a:pt x="8305077" y="2656158"/>
                  <a:pt x="8248528" y="2656158"/>
                </a:cubicBezTo>
                <a:cubicBezTo>
                  <a:pt x="8251456" y="2656158"/>
                  <a:pt x="8258410" y="2663691"/>
                  <a:pt x="8261155" y="2665139"/>
                </a:cubicBezTo>
                <a:cubicBezTo>
                  <a:pt x="8250358" y="2679771"/>
                  <a:pt x="8227482" y="2678756"/>
                  <a:pt x="8229861" y="2700341"/>
                </a:cubicBezTo>
                <a:lnTo>
                  <a:pt x="8228397" y="2700052"/>
                </a:lnTo>
                <a:lnTo>
                  <a:pt x="8225835" y="2712075"/>
                </a:lnTo>
                <a:lnTo>
                  <a:pt x="8222907" y="2706860"/>
                </a:lnTo>
                <a:cubicBezTo>
                  <a:pt x="8220345" y="2725403"/>
                  <a:pt x="8254384" y="2736557"/>
                  <a:pt x="8233704" y="2756259"/>
                </a:cubicBezTo>
                <a:cubicBezTo>
                  <a:pt x="8243221" y="2764661"/>
                  <a:pt x="8275429" y="2779002"/>
                  <a:pt x="8269757" y="2794358"/>
                </a:cubicBezTo>
                <a:lnTo>
                  <a:pt x="8269695" y="2794536"/>
                </a:lnTo>
                <a:lnTo>
                  <a:pt x="8254201" y="2802778"/>
                </a:lnTo>
                <a:cubicBezTo>
                  <a:pt x="8247430" y="2802796"/>
                  <a:pt x="8240109" y="2801167"/>
                  <a:pt x="8235351" y="2801167"/>
                </a:cubicBezTo>
                <a:cubicBezTo>
                  <a:pt x="8228214" y="2805368"/>
                  <a:pt x="8216685" y="2828546"/>
                  <a:pt x="8223456" y="2837383"/>
                </a:cubicBezTo>
                <a:cubicBezTo>
                  <a:pt x="8235351" y="2852449"/>
                  <a:pt x="8205705" y="2871716"/>
                  <a:pt x="8197103" y="2883015"/>
                </a:cubicBezTo>
                <a:cubicBezTo>
                  <a:pt x="8192894" y="2880842"/>
                  <a:pt x="8190698" y="2883449"/>
                  <a:pt x="8186489" y="2887940"/>
                </a:cubicBezTo>
                <a:cubicBezTo>
                  <a:pt x="8192711" y="2894749"/>
                  <a:pt x="8191796" y="2913871"/>
                  <a:pt x="8190698" y="2923287"/>
                </a:cubicBezTo>
                <a:lnTo>
                  <a:pt x="8186306" y="2924881"/>
                </a:lnTo>
                <a:cubicBezTo>
                  <a:pt x="8186489" y="2930965"/>
                  <a:pt x="8184110" y="2935311"/>
                  <a:pt x="8179169" y="2938208"/>
                </a:cubicBezTo>
                <a:cubicBezTo>
                  <a:pt x="8186855" y="2959648"/>
                  <a:pt x="8162881" y="2991663"/>
                  <a:pt x="8159038" y="2969209"/>
                </a:cubicBezTo>
                <a:cubicBezTo>
                  <a:pt x="8124633" y="2987027"/>
                  <a:pt x="8120973" y="2977611"/>
                  <a:pt x="8103405" y="2956751"/>
                </a:cubicBezTo>
                <a:cubicBezTo>
                  <a:pt x="8094803" y="2965298"/>
                  <a:pt x="8077417" y="2952984"/>
                  <a:pt x="8071927" y="2945451"/>
                </a:cubicBezTo>
                <a:cubicBezTo>
                  <a:pt x="8058934" y="2963994"/>
                  <a:pt x="8020137" y="2969209"/>
                  <a:pt x="8022516" y="2940671"/>
                </a:cubicBezTo>
                <a:cubicBezTo>
                  <a:pt x="8008791" y="2942119"/>
                  <a:pt x="7991405" y="2947624"/>
                  <a:pt x="7977863" y="2940961"/>
                </a:cubicBezTo>
                <a:cubicBezTo>
                  <a:pt x="7968895" y="2936615"/>
                  <a:pt x="7964320" y="2885912"/>
                  <a:pt x="7968346" y="2881711"/>
                </a:cubicBezTo>
                <a:cubicBezTo>
                  <a:pt x="7969444" y="2878379"/>
                  <a:pt x="7968895" y="2875482"/>
                  <a:pt x="7967065" y="2873164"/>
                </a:cubicBezTo>
                <a:cubicBezTo>
                  <a:pt x="7961758" y="2874903"/>
                  <a:pt x="7957000" y="2877365"/>
                  <a:pt x="7951327" y="2877075"/>
                </a:cubicBezTo>
                <a:cubicBezTo>
                  <a:pt x="7947301" y="2873599"/>
                  <a:pt x="7946019" y="2869108"/>
                  <a:pt x="7947850" y="2863458"/>
                </a:cubicBezTo>
                <a:cubicBezTo>
                  <a:pt x="7943275" y="2861865"/>
                  <a:pt x="7940529" y="2856215"/>
                  <a:pt x="7941993" y="2851579"/>
                </a:cubicBezTo>
                <a:cubicBezTo>
                  <a:pt x="7934856" y="2845061"/>
                  <a:pt x="7934307" y="2833906"/>
                  <a:pt x="7941445" y="2827387"/>
                </a:cubicBezTo>
                <a:cubicBezTo>
                  <a:pt x="7924608" y="2798125"/>
                  <a:pt x="7926255" y="2760894"/>
                  <a:pt x="7960843" y="2744235"/>
                </a:cubicBezTo>
                <a:lnTo>
                  <a:pt x="7961758" y="2746118"/>
                </a:lnTo>
                <a:lnTo>
                  <a:pt x="7972373" y="2740179"/>
                </a:lnTo>
                <a:lnTo>
                  <a:pt x="7972007" y="2753506"/>
                </a:lnTo>
                <a:cubicBezTo>
                  <a:pt x="7971823" y="2758287"/>
                  <a:pt x="7997810" y="2765385"/>
                  <a:pt x="8002751" y="2765385"/>
                </a:cubicBezTo>
                <a:cubicBezTo>
                  <a:pt x="8009339" y="2763647"/>
                  <a:pt x="8016294" y="2722940"/>
                  <a:pt x="8038803" y="2715407"/>
                </a:cubicBezTo>
                <a:cubicBezTo>
                  <a:pt x="8065156" y="2706860"/>
                  <a:pt x="8079980" y="2699182"/>
                  <a:pt x="8092058" y="2669920"/>
                </a:cubicBezTo>
                <a:cubicBezTo>
                  <a:pt x="8099012" y="2652971"/>
                  <a:pt x="8127378" y="2654130"/>
                  <a:pt x="8141835" y="2643410"/>
                </a:cubicBezTo>
                <a:cubicBezTo>
                  <a:pt x="8128476" y="2629213"/>
                  <a:pt x="8151901" y="2619942"/>
                  <a:pt x="8162515" y="2621101"/>
                </a:cubicBezTo>
                <a:lnTo>
                  <a:pt x="8159587" y="2618928"/>
                </a:lnTo>
                <a:cubicBezTo>
                  <a:pt x="8168646" y="2606324"/>
                  <a:pt x="8172455" y="2576609"/>
                  <a:pt x="8188153" y="2569078"/>
                </a:cubicBezTo>
                <a:close/>
                <a:moveTo>
                  <a:pt x="7006878" y="2478351"/>
                </a:moveTo>
                <a:cubicBezTo>
                  <a:pt x="7012417" y="2476562"/>
                  <a:pt x="7019783" y="2481741"/>
                  <a:pt x="7029345" y="2497966"/>
                </a:cubicBezTo>
                <a:lnTo>
                  <a:pt x="7030633" y="2500208"/>
                </a:lnTo>
                <a:lnTo>
                  <a:pt x="7029345" y="2498111"/>
                </a:lnTo>
                <a:cubicBezTo>
                  <a:pt x="7030168" y="2499559"/>
                  <a:pt x="7031449" y="2501696"/>
                  <a:pt x="7031884" y="2502384"/>
                </a:cubicBezTo>
                <a:lnTo>
                  <a:pt x="7030633" y="2500208"/>
                </a:lnTo>
                <a:lnTo>
                  <a:pt x="7042710" y="2519865"/>
                </a:lnTo>
                <a:cubicBezTo>
                  <a:pt x="7057653" y="2545119"/>
                  <a:pt x="7072854" y="2578257"/>
                  <a:pt x="7048011" y="2595749"/>
                </a:cubicBezTo>
                <a:cubicBezTo>
                  <a:pt x="7013423" y="2620087"/>
                  <a:pt x="7006652" y="2605745"/>
                  <a:pt x="6996404" y="2572426"/>
                </a:cubicBezTo>
                <a:cubicBezTo>
                  <a:pt x="6990090" y="2551783"/>
                  <a:pt x="6990262" y="2483715"/>
                  <a:pt x="7006878" y="2478351"/>
                </a:cubicBezTo>
                <a:close/>
                <a:moveTo>
                  <a:pt x="8453860" y="2473484"/>
                </a:moveTo>
                <a:cubicBezTo>
                  <a:pt x="8472343" y="2462040"/>
                  <a:pt x="8477651" y="2512887"/>
                  <a:pt x="8478200" y="2514770"/>
                </a:cubicBezTo>
                <a:cubicBezTo>
                  <a:pt x="8477834" y="2513611"/>
                  <a:pt x="8492474" y="2541136"/>
                  <a:pt x="8490461" y="2536500"/>
                </a:cubicBezTo>
                <a:cubicBezTo>
                  <a:pt x="8501075" y="2561417"/>
                  <a:pt x="8481860" y="2567356"/>
                  <a:pt x="8485703" y="2589520"/>
                </a:cubicBezTo>
                <a:lnTo>
                  <a:pt x="8484605" y="2584595"/>
                </a:lnTo>
                <a:cubicBezTo>
                  <a:pt x="8484422" y="2583001"/>
                  <a:pt x="8475821" y="2564169"/>
                  <a:pt x="8472161" y="2561996"/>
                </a:cubicBezTo>
                <a:cubicBezTo>
                  <a:pt x="8450383" y="2549103"/>
                  <a:pt x="8469415" y="2604007"/>
                  <a:pt x="8469049" y="2602123"/>
                </a:cubicBezTo>
                <a:cubicBezTo>
                  <a:pt x="8475455" y="2635442"/>
                  <a:pt x="8453860" y="2607773"/>
                  <a:pt x="8454409" y="2607773"/>
                </a:cubicBezTo>
                <a:cubicBezTo>
                  <a:pt x="8417259" y="2610091"/>
                  <a:pt x="8420370" y="2595170"/>
                  <a:pt x="8419638" y="2559533"/>
                </a:cubicBezTo>
                <a:cubicBezTo>
                  <a:pt x="8419089" y="2536500"/>
                  <a:pt x="8382122" y="2552580"/>
                  <a:pt x="8368763" y="2546061"/>
                </a:cubicBezTo>
                <a:cubicBezTo>
                  <a:pt x="8360893" y="2542150"/>
                  <a:pt x="8360161" y="2576772"/>
                  <a:pt x="8350645" y="2574599"/>
                </a:cubicBezTo>
                <a:cubicBezTo>
                  <a:pt x="8336187" y="2571267"/>
                  <a:pt x="8374985" y="2499270"/>
                  <a:pt x="8402435" y="2516654"/>
                </a:cubicBezTo>
                <a:cubicBezTo>
                  <a:pt x="8402801" y="2516798"/>
                  <a:pt x="8415978" y="2549103"/>
                  <a:pt x="8419455" y="2526939"/>
                </a:cubicBezTo>
                <a:cubicBezTo>
                  <a:pt x="8421834" y="2512018"/>
                  <a:pt x="8422017" y="2516219"/>
                  <a:pt x="8434461" y="2517378"/>
                </a:cubicBezTo>
                <a:cubicBezTo>
                  <a:pt x="8437207" y="2502457"/>
                  <a:pt x="8431899" y="2504340"/>
                  <a:pt x="8450749" y="2501443"/>
                </a:cubicBezTo>
                <a:cubicBezTo>
                  <a:pt x="8470513" y="2498401"/>
                  <a:pt x="8445991" y="2478265"/>
                  <a:pt x="8453860" y="2473484"/>
                </a:cubicBezTo>
                <a:close/>
                <a:moveTo>
                  <a:pt x="8333259" y="2410034"/>
                </a:moveTo>
                <a:cubicBezTo>
                  <a:pt x="8333809" y="2405543"/>
                  <a:pt x="8403351" y="2446974"/>
                  <a:pt x="8402985" y="2439876"/>
                </a:cubicBezTo>
                <a:cubicBezTo>
                  <a:pt x="8403717" y="2451899"/>
                  <a:pt x="8425128" y="2477106"/>
                  <a:pt x="8423481" y="2481162"/>
                </a:cubicBezTo>
                <a:cubicBezTo>
                  <a:pt x="8418174" y="2494634"/>
                  <a:pt x="8400423" y="2489274"/>
                  <a:pt x="8400605" y="2475802"/>
                </a:cubicBezTo>
                <a:cubicBezTo>
                  <a:pt x="8395298" y="2477975"/>
                  <a:pt x="8391089" y="2493041"/>
                  <a:pt x="8386880" y="2491737"/>
                </a:cubicBezTo>
                <a:cubicBezTo>
                  <a:pt x="8384867" y="2491013"/>
                  <a:pt x="8385782" y="2491447"/>
                  <a:pt x="8386697" y="2491737"/>
                </a:cubicBezTo>
                <a:cubicBezTo>
                  <a:pt x="8382671" y="2490143"/>
                  <a:pt x="8383586" y="2475078"/>
                  <a:pt x="8383220" y="2471891"/>
                </a:cubicBezTo>
                <a:cubicBezTo>
                  <a:pt x="8370409" y="2483045"/>
                  <a:pt x="8392004" y="2496228"/>
                  <a:pt x="8382854" y="2505934"/>
                </a:cubicBezTo>
                <a:cubicBezTo>
                  <a:pt x="8376632" y="2512597"/>
                  <a:pt x="8354122" y="2489999"/>
                  <a:pt x="8352109" y="2484059"/>
                </a:cubicBezTo>
                <a:cubicBezTo>
                  <a:pt x="8348815" y="2474498"/>
                  <a:pt x="8366383" y="2474063"/>
                  <a:pt x="8366017" y="2469862"/>
                </a:cubicBezTo>
                <a:cubicBezTo>
                  <a:pt x="8365102" y="2449581"/>
                  <a:pt x="8339115" y="2462040"/>
                  <a:pt x="8334907" y="2445236"/>
                </a:cubicBezTo>
                <a:cubicBezTo>
                  <a:pt x="8332527" y="2436254"/>
                  <a:pt x="8332527" y="2417277"/>
                  <a:pt x="8333259" y="2410034"/>
                </a:cubicBezTo>
                <a:close/>
                <a:moveTo>
                  <a:pt x="8400789" y="2367443"/>
                </a:moveTo>
                <a:cubicBezTo>
                  <a:pt x="8418357" y="2366574"/>
                  <a:pt x="8467951" y="2400328"/>
                  <a:pt x="8450200" y="2418001"/>
                </a:cubicBezTo>
                <a:cubicBezTo>
                  <a:pt x="8447455" y="2420753"/>
                  <a:pt x="8448919" y="2419305"/>
                  <a:pt x="8450200" y="2418146"/>
                </a:cubicBezTo>
                <a:cubicBezTo>
                  <a:pt x="8444344" y="2423796"/>
                  <a:pt x="8431167" y="2412641"/>
                  <a:pt x="8428239" y="2423940"/>
                </a:cubicBezTo>
                <a:cubicBezTo>
                  <a:pt x="8425494" y="2434226"/>
                  <a:pt x="8439219" y="2449581"/>
                  <a:pt x="8438671" y="2460736"/>
                </a:cubicBezTo>
                <a:cubicBezTo>
                  <a:pt x="8428788" y="2462909"/>
                  <a:pt x="8403533" y="2415104"/>
                  <a:pt x="8404997" y="2407426"/>
                </a:cubicBezTo>
                <a:cubicBezTo>
                  <a:pt x="8446723" y="2406122"/>
                  <a:pt x="8397494" y="2381495"/>
                  <a:pt x="8400789" y="2367443"/>
                </a:cubicBezTo>
                <a:close/>
                <a:moveTo>
                  <a:pt x="8285861" y="2339630"/>
                </a:moveTo>
                <a:lnTo>
                  <a:pt x="8286044" y="2339630"/>
                </a:lnTo>
                <a:cubicBezTo>
                  <a:pt x="8321181" y="2339485"/>
                  <a:pt x="8315325" y="2385986"/>
                  <a:pt x="8306175" y="2381640"/>
                </a:cubicBezTo>
                <a:cubicBezTo>
                  <a:pt x="8298488" y="2378019"/>
                  <a:pt x="8276162" y="2339774"/>
                  <a:pt x="8285861" y="2339630"/>
                </a:cubicBezTo>
                <a:close/>
                <a:moveTo>
                  <a:pt x="8254573" y="2237356"/>
                </a:moveTo>
                <a:cubicBezTo>
                  <a:pt x="8254613" y="2237283"/>
                  <a:pt x="8254293" y="2237935"/>
                  <a:pt x="8253286" y="2239963"/>
                </a:cubicBezTo>
                <a:cubicBezTo>
                  <a:pt x="8251090" y="2244309"/>
                  <a:pt x="8254453" y="2237573"/>
                  <a:pt x="8254573" y="2237356"/>
                </a:cubicBezTo>
                <a:close/>
                <a:moveTo>
                  <a:pt x="8284282" y="2154529"/>
                </a:moveTo>
                <a:cubicBezTo>
                  <a:pt x="8296475" y="2154710"/>
                  <a:pt x="8310475" y="2157608"/>
                  <a:pt x="8318619" y="2156956"/>
                </a:cubicBezTo>
                <a:cubicBezTo>
                  <a:pt x="8322462" y="2166517"/>
                  <a:pt x="8331795" y="2211280"/>
                  <a:pt x="8330148" y="2218089"/>
                </a:cubicBezTo>
                <a:cubicBezTo>
                  <a:pt x="8324841" y="2242426"/>
                  <a:pt x="8298854" y="2244454"/>
                  <a:pt x="8307821" y="2273137"/>
                </a:cubicBezTo>
                <a:cubicBezTo>
                  <a:pt x="8322645" y="2320218"/>
                  <a:pt x="8334723" y="2294142"/>
                  <a:pt x="8369677" y="2312250"/>
                </a:cubicBezTo>
                <a:cubicBezTo>
                  <a:pt x="8374619" y="2314713"/>
                  <a:pt x="8404265" y="2313264"/>
                  <a:pt x="8407193" y="2322680"/>
                </a:cubicBezTo>
                <a:cubicBezTo>
                  <a:pt x="8411037" y="2334994"/>
                  <a:pt x="8391638" y="2331662"/>
                  <a:pt x="8386697" y="2329924"/>
                </a:cubicBezTo>
                <a:cubicBezTo>
                  <a:pt x="8386697" y="2337601"/>
                  <a:pt x="8414697" y="2359331"/>
                  <a:pt x="8403533" y="2365271"/>
                </a:cubicBezTo>
                <a:cubicBezTo>
                  <a:pt x="8390540" y="2371934"/>
                  <a:pt x="8365285" y="2327171"/>
                  <a:pt x="8350462" y="2324274"/>
                </a:cubicBezTo>
                <a:cubicBezTo>
                  <a:pt x="8351743" y="2329054"/>
                  <a:pt x="8353573" y="2333545"/>
                  <a:pt x="8355769" y="2338036"/>
                </a:cubicBezTo>
                <a:cubicBezTo>
                  <a:pt x="8349913" y="2330069"/>
                  <a:pt x="8318253" y="2325867"/>
                  <a:pt x="8308005" y="2327026"/>
                </a:cubicBezTo>
                <a:cubicBezTo>
                  <a:pt x="8274331" y="2331227"/>
                  <a:pt x="8298488" y="2299212"/>
                  <a:pt x="8289338" y="2291824"/>
                </a:cubicBezTo>
                <a:cubicBezTo>
                  <a:pt x="8279456" y="2283567"/>
                  <a:pt x="8286044" y="2304138"/>
                  <a:pt x="8279639" y="2303414"/>
                </a:cubicBezTo>
                <a:cubicBezTo>
                  <a:pt x="8268475" y="2302255"/>
                  <a:pt x="8248528" y="2249089"/>
                  <a:pt x="8253286" y="2239963"/>
                </a:cubicBezTo>
                <a:cubicBezTo>
                  <a:pt x="8257495" y="2231706"/>
                  <a:pt x="8263168" y="2244888"/>
                  <a:pt x="8268659" y="2240542"/>
                </a:cubicBezTo>
                <a:cubicBezTo>
                  <a:pt x="8276894" y="2234024"/>
                  <a:pt x="8259874" y="2180279"/>
                  <a:pt x="8260789" y="2168400"/>
                </a:cubicBezTo>
                <a:cubicBezTo>
                  <a:pt x="8261704" y="2156883"/>
                  <a:pt x="8272089" y="2154348"/>
                  <a:pt x="8284282" y="2154529"/>
                </a:cubicBezTo>
                <a:close/>
                <a:moveTo>
                  <a:pt x="2256773" y="2128066"/>
                </a:moveTo>
                <a:cubicBezTo>
                  <a:pt x="2259081" y="2131701"/>
                  <a:pt x="2257977" y="2130032"/>
                  <a:pt x="2256849" y="2128289"/>
                </a:cubicBezTo>
                <a:lnTo>
                  <a:pt x="2256833" y="2128264"/>
                </a:lnTo>
                <a:close/>
                <a:moveTo>
                  <a:pt x="2255561" y="2126272"/>
                </a:moveTo>
                <a:cubicBezTo>
                  <a:pt x="2255407" y="2126017"/>
                  <a:pt x="2255670" y="2126397"/>
                  <a:pt x="2256773" y="2128066"/>
                </a:cubicBezTo>
                <a:lnTo>
                  <a:pt x="2256605" y="2127907"/>
                </a:lnTo>
                <a:close/>
                <a:moveTo>
                  <a:pt x="2161693" y="2083965"/>
                </a:moveTo>
                <a:cubicBezTo>
                  <a:pt x="2173929" y="2083965"/>
                  <a:pt x="2196596" y="2085038"/>
                  <a:pt x="2206826" y="2091355"/>
                </a:cubicBezTo>
                <a:cubicBezTo>
                  <a:pt x="2212092" y="2094752"/>
                  <a:pt x="2234395" y="2109010"/>
                  <a:pt x="2247587" y="2119447"/>
                </a:cubicBezTo>
                <a:lnTo>
                  <a:pt x="2256605" y="2127907"/>
                </a:lnTo>
                <a:lnTo>
                  <a:pt x="2256833" y="2128264"/>
                </a:lnTo>
                <a:lnTo>
                  <a:pt x="2259933" y="2138694"/>
                </a:lnTo>
                <a:cubicBezTo>
                  <a:pt x="2257388" y="2160517"/>
                  <a:pt x="2190954" y="2161990"/>
                  <a:pt x="2176737" y="2153334"/>
                </a:cubicBezTo>
                <a:cubicBezTo>
                  <a:pt x="2173327" y="2153811"/>
                  <a:pt x="2160890" y="2177291"/>
                  <a:pt x="2158885" y="2180629"/>
                </a:cubicBezTo>
                <a:lnTo>
                  <a:pt x="2155273" y="2179437"/>
                </a:lnTo>
                <a:lnTo>
                  <a:pt x="2152466" y="2183966"/>
                </a:lnTo>
                <a:cubicBezTo>
                  <a:pt x="2144041" y="2178960"/>
                  <a:pt x="2138624" y="2170617"/>
                  <a:pt x="2138223" y="2160605"/>
                </a:cubicBezTo>
                <a:cubicBezTo>
                  <a:pt x="2133610" y="2159890"/>
                  <a:pt x="2102718" y="2158459"/>
                  <a:pt x="2096099" y="2161201"/>
                </a:cubicBezTo>
                <a:cubicBezTo>
                  <a:pt x="2086270" y="2164538"/>
                  <a:pt x="2056181" y="2165730"/>
                  <a:pt x="2060594" y="2142130"/>
                </a:cubicBezTo>
                <a:cubicBezTo>
                  <a:pt x="2066010" y="2112452"/>
                  <a:pt x="2106530" y="2149162"/>
                  <a:pt x="2121574" y="2136767"/>
                </a:cubicBezTo>
                <a:cubicBezTo>
                  <a:pt x="2117362" y="2136767"/>
                  <a:pt x="2118766" y="2114836"/>
                  <a:pt x="2118766" y="2114240"/>
                </a:cubicBezTo>
                <a:lnTo>
                  <a:pt x="2088677" y="2101009"/>
                </a:lnTo>
                <a:cubicBezTo>
                  <a:pt x="2106128" y="2084084"/>
                  <a:pt x="2140229" y="2083965"/>
                  <a:pt x="2161693" y="2083965"/>
                </a:cubicBezTo>
                <a:close/>
                <a:moveTo>
                  <a:pt x="1836732" y="1978124"/>
                </a:moveTo>
                <a:cubicBezTo>
                  <a:pt x="1880662" y="1972403"/>
                  <a:pt x="1912356" y="1992546"/>
                  <a:pt x="1948863" y="2005657"/>
                </a:cubicBezTo>
                <a:cubicBezTo>
                  <a:pt x="1971731" y="2013881"/>
                  <a:pt x="2032310" y="2048804"/>
                  <a:pt x="2037325" y="2063107"/>
                </a:cubicBezTo>
                <a:cubicBezTo>
                  <a:pt x="2039531" y="2069424"/>
                  <a:pt x="2073231" y="2071450"/>
                  <a:pt x="2080051" y="2082058"/>
                </a:cubicBezTo>
                <a:cubicBezTo>
                  <a:pt x="2087072" y="2092785"/>
                  <a:pt x="1972132" y="2095765"/>
                  <a:pt x="1968120" y="2096123"/>
                </a:cubicBezTo>
                <a:cubicBezTo>
                  <a:pt x="1968120" y="2096004"/>
                  <a:pt x="1968120" y="2096004"/>
                  <a:pt x="1968120" y="2096004"/>
                </a:cubicBezTo>
                <a:cubicBezTo>
                  <a:pt x="1982363" y="2083012"/>
                  <a:pt x="2002221" y="2064060"/>
                  <a:pt x="1968722" y="2066206"/>
                </a:cubicBezTo>
                <a:cubicBezTo>
                  <a:pt x="1942645" y="2067755"/>
                  <a:pt x="1956486" y="2033667"/>
                  <a:pt x="1931612" y="2031879"/>
                </a:cubicBezTo>
                <a:cubicBezTo>
                  <a:pt x="1912957" y="2030449"/>
                  <a:pt x="1853381" y="1997075"/>
                  <a:pt x="1838938" y="2003631"/>
                </a:cubicBezTo>
                <a:cubicBezTo>
                  <a:pt x="1847564" y="2006134"/>
                  <a:pt x="1852779" y="2004108"/>
                  <a:pt x="1854986" y="1997671"/>
                </a:cubicBezTo>
                <a:cubicBezTo>
                  <a:pt x="1843552" y="1974787"/>
                  <a:pt x="1751279" y="2029495"/>
                  <a:pt x="1750878" y="2025562"/>
                </a:cubicBezTo>
                <a:cubicBezTo>
                  <a:pt x="1748672" y="2003392"/>
                  <a:pt x="1819882" y="1980269"/>
                  <a:pt x="1836732" y="1978124"/>
                </a:cubicBezTo>
                <a:close/>
                <a:moveTo>
                  <a:pt x="8250358" y="1911846"/>
                </a:moveTo>
                <a:cubicBezTo>
                  <a:pt x="8275429" y="1912136"/>
                  <a:pt x="8244319" y="2013975"/>
                  <a:pt x="8243770" y="2026723"/>
                </a:cubicBezTo>
                <a:cubicBezTo>
                  <a:pt x="8243404" y="2026723"/>
                  <a:pt x="8241757" y="2026723"/>
                  <a:pt x="8241573" y="2026723"/>
                </a:cubicBezTo>
                <a:cubicBezTo>
                  <a:pt x="8231142" y="1999778"/>
                  <a:pt x="8200031" y="1983698"/>
                  <a:pt x="8216685" y="1950380"/>
                </a:cubicBezTo>
                <a:cubicBezTo>
                  <a:pt x="8224554" y="1934445"/>
                  <a:pt x="8228946" y="1911846"/>
                  <a:pt x="8250358" y="1911846"/>
                </a:cubicBezTo>
                <a:close/>
                <a:moveTo>
                  <a:pt x="5498395" y="1817986"/>
                </a:moveTo>
                <a:lnTo>
                  <a:pt x="5495119" y="1826307"/>
                </a:lnTo>
                <a:cubicBezTo>
                  <a:pt x="5489647" y="1825940"/>
                  <a:pt x="5484485" y="1824353"/>
                  <a:pt x="5479736" y="1821421"/>
                </a:cubicBezTo>
                <a:cubicBezTo>
                  <a:pt x="5496565" y="1863558"/>
                  <a:pt x="5518556" y="1903496"/>
                  <a:pt x="5542613" y="1942701"/>
                </a:cubicBezTo>
                <a:cubicBezTo>
                  <a:pt x="5542613" y="1944045"/>
                  <a:pt x="5562023" y="1960045"/>
                  <a:pt x="5563675" y="1962609"/>
                </a:cubicBezTo>
                <a:cubicBezTo>
                  <a:pt x="5563675" y="1962609"/>
                  <a:pt x="5547259" y="1963709"/>
                  <a:pt x="5546433" y="1963831"/>
                </a:cubicBezTo>
                <a:cubicBezTo>
                  <a:pt x="5546536" y="1968105"/>
                  <a:pt x="5548291" y="1972136"/>
                  <a:pt x="5549014" y="1976288"/>
                </a:cubicBezTo>
                <a:lnTo>
                  <a:pt x="5553660" y="1974945"/>
                </a:lnTo>
                <a:cubicBezTo>
                  <a:pt x="5569044" y="2012074"/>
                  <a:pt x="5605800" y="2027952"/>
                  <a:pt x="5616124" y="2071310"/>
                </a:cubicBezTo>
                <a:lnTo>
                  <a:pt x="5610342" y="2070943"/>
                </a:lnTo>
                <a:cubicBezTo>
                  <a:pt x="5613646" y="2091462"/>
                  <a:pt x="5622629" y="2166331"/>
                  <a:pt x="5654429" y="2166331"/>
                </a:cubicBezTo>
                <a:cubicBezTo>
                  <a:pt x="5679931" y="2166331"/>
                  <a:pt x="5685093" y="2230329"/>
                  <a:pt x="5690255" y="2243886"/>
                </a:cubicBezTo>
                <a:cubicBezTo>
                  <a:pt x="5695624" y="2258542"/>
                  <a:pt x="5708943" y="2259031"/>
                  <a:pt x="5714105" y="2275031"/>
                </a:cubicBezTo>
                <a:cubicBezTo>
                  <a:pt x="5734548" y="2271550"/>
                  <a:pt x="5767651" y="2305992"/>
                  <a:pt x="5787978" y="2331572"/>
                </a:cubicBezTo>
                <a:lnTo>
                  <a:pt x="5798292" y="2345817"/>
                </a:lnTo>
                <a:lnTo>
                  <a:pt x="5792185" y="2332758"/>
                </a:lnTo>
                <a:cubicBezTo>
                  <a:pt x="5781899" y="2299620"/>
                  <a:pt x="5779051" y="2254341"/>
                  <a:pt x="5776306" y="2229678"/>
                </a:cubicBezTo>
                <a:cubicBezTo>
                  <a:pt x="5773195" y="2201864"/>
                  <a:pt x="5735679" y="2176657"/>
                  <a:pt x="5723234" y="2150727"/>
                </a:cubicBezTo>
                <a:cubicBezTo>
                  <a:pt x="5704019" y="2109006"/>
                  <a:pt x="5639601" y="2082641"/>
                  <a:pt x="5647470" y="2026289"/>
                </a:cubicBezTo>
                <a:cubicBezTo>
                  <a:pt x="5642346" y="2006008"/>
                  <a:pt x="5640699" y="1991376"/>
                  <a:pt x="5627522" y="1971675"/>
                </a:cubicBezTo>
                <a:cubicBezTo>
                  <a:pt x="5619104" y="1958782"/>
                  <a:pt x="5580490" y="1951394"/>
                  <a:pt x="5586895" y="1928071"/>
                </a:cubicBezTo>
                <a:cubicBezTo>
                  <a:pt x="5591836" y="1909383"/>
                  <a:pt x="5534007" y="1837965"/>
                  <a:pt x="5519915" y="1818988"/>
                </a:cubicBezTo>
                <a:close/>
                <a:moveTo>
                  <a:pt x="5509911" y="1778855"/>
                </a:moveTo>
                <a:lnTo>
                  <a:pt x="5509763" y="1789107"/>
                </a:lnTo>
                <a:lnTo>
                  <a:pt x="5504996" y="1801216"/>
                </a:lnTo>
                <a:lnTo>
                  <a:pt x="5507927" y="1799824"/>
                </a:lnTo>
                <a:cubicBezTo>
                  <a:pt x="5510099" y="1796754"/>
                  <a:pt x="5511149" y="1792365"/>
                  <a:pt x="5511351" y="1787091"/>
                </a:cubicBezTo>
                <a:close/>
                <a:moveTo>
                  <a:pt x="8482592" y="1645875"/>
                </a:moveTo>
                <a:lnTo>
                  <a:pt x="8482592" y="1646744"/>
                </a:lnTo>
                <a:cubicBezTo>
                  <a:pt x="8482409" y="1646455"/>
                  <a:pt x="8482409" y="1646310"/>
                  <a:pt x="8482226" y="1646020"/>
                </a:cubicBezTo>
                <a:cubicBezTo>
                  <a:pt x="8482409" y="1646020"/>
                  <a:pt x="8482409" y="1646020"/>
                  <a:pt x="8482592" y="1645875"/>
                </a:cubicBezTo>
                <a:close/>
                <a:moveTo>
                  <a:pt x="8419101" y="1611744"/>
                </a:moveTo>
                <a:cubicBezTo>
                  <a:pt x="8438556" y="1607052"/>
                  <a:pt x="8459762" y="1626826"/>
                  <a:pt x="8457703" y="1628347"/>
                </a:cubicBezTo>
                <a:cubicBezTo>
                  <a:pt x="8471977" y="1644716"/>
                  <a:pt x="8477285" y="1630809"/>
                  <a:pt x="8475455" y="1656740"/>
                </a:cubicBezTo>
                <a:cubicBezTo>
                  <a:pt x="8474174" y="1673110"/>
                  <a:pt x="8484971" y="1691797"/>
                  <a:pt x="8467951" y="1703821"/>
                </a:cubicBezTo>
                <a:cubicBezTo>
                  <a:pt x="8436109" y="1726854"/>
                  <a:pt x="8435011" y="1622842"/>
                  <a:pt x="8422200" y="1634141"/>
                </a:cubicBezTo>
                <a:cubicBezTo>
                  <a:pt x="8424396" y="1632258"/>
                  <a:pt x="8431533" y="1662680"/>
                  <a:pt x="8431350" y="1667025"/>
                </a:cubicBezTo>
                <a:cubicBezTo>
                  <a:pt x="8429154" y="1666736"/>
                  <a:pt x="8426226" y="1665867"/>
                  <a:pt x="8424213" y="1664563"/>
                </a:cubicBezTo>
                <a:cubicBezTo>
                  <a:pt x="8421285" y="1662680"/>
                  <a:pt x="8397494" y="1632403"/>
                  <a:pt x="8401155" y="1626174"/>
                </a:cubicBezTo>
                <a:cubicBezTo>
                  <a:pt x="8406325" y="1617591"/>
                  <a:pt x="8412615" y="1613308"/>
                  <a:pt x="8419101" y="1611744"/>
                </a:cubicBezTo>
                <a:close/>
                <a:moveTo>
                  <a:pt x="8537156" y="1593840"/>
                </a:moveTo>
                <a:cubicBezTo>
                  <a:pt x="8544253" y="1595635"/>
                  <a:pt x="8550624" y="1600460"/>
                  <a:pt x="8555245" y="1609514"/>
                </a:cubicBezTo>
                <a:cubicBezTo>
                  <a:pt x="8553964" y="1609804"/>
                  <a:pt x="8540056" y="1625305"/>
                  <a:pt x="8544265" y="1629940"/>
                </a:cubicBezTo>
                <a:cubicBezTo>
                  <a:pt x="8522853" y="1606907"/>
                  <a:pt x="8518644" y="1630085"/>
                  <a:pt x="8516448" y="1648628"/>
                </a:cubicBezTo>
                <a:cubicBezTo>
                  <a:pt x="8503089" y="1650221"/>
                  <a:pt x="8492108" y="1620524"/>
                  <a:pt x="8481311" y="1627188"/>
                </a:cubicBezTo>
                <a:cubicBezTo>
                  <a:pt x="8488036" y="1610347"/>
                  <a:pt x="8515864" y="1588455"/>
                  <a:pt x="8537156" y="1593840"/>
                </a:cubicBezTo>
                <a:close/>
                <a:moveTo>
                  <a:pt x="5461809" y="1538041"/>
                </a:moveTo>
                <a:lnTo>
                  <a:pt x="5461546" y="1538157"/>
                </a:lnTo>
                <a:lnTo>
                  <a:pt x="5461486" y="1538161"/>
                </a:lnTo>
                <a:close/>
                <a:moveTo>
                  <a:pt x="5168222" y="1531228"/>
                </a:moveTo>
                <a:cubicBezTo>
                  <a:pt x="5185590" y="1531938"/>
                  <a:pt x="5209691" y="1536530"/>
                  <a:pt x="5220194" y="1539927"/>
                </a:cubicBezTo>
                <a:cubicBezTo>
                  <a:pt x="5219960" y="1541272"/>
                  <a:pt x="5220664" y="1543112"/>
                  <a:pt x="5220429" y="1544457"/>
                </a:cubicBezTo>
                <a:cubicBezTo>
                  <a:pt x="5227314" y="1546368"/>
                  <a:pt x="5231303" y="1541767"/>
                  <a:pt x="5237640" y="1542192"/>
                </a:cubicBezTo>
                <a:cubicBezTo>
                  <a:pt x="5236623" y="1545731"/>
                  <a:pt x="5235137" y="1548845"/>
                  <a:pt x="5233025" y="1551747"/>
                </a:cubicBezTo>
                <a:cubicBezTo>
                  <a:pt x="5204860" y="1550331"/>
                  <a:pt x="5182720" y="1544881"/>
                  <a:pt x="5154478" y="1543820"/>
                </a:cubicBezTo>
                <a:cubicBezTo>
                  <a:pt x="5154321" y="1539856"/>
                  <a:pt x="5153774" y="1536105"/>
                  <a:pt x="5153852" y="1532000"/>
                </a:cubicBezTo>
                <a:cubicBezTo>
                  <a:pt x="5157392" y="1531186"/>
                  <a:pt x="5162433" y="1530991"/>
                  <a:pt x="5168222" y="1531228"/>
                </a:cubicBezTo>
                <a:close/>
                <a:moveTo>
                  <a:pt x="5478601" y="1530584"/>
                </a:moveTo>
                <a:cubicBezTo>
                  <a:pt x="5478679" y="1530513"/>
                  <a:pt x="5446290" y="1566186"/>
                  <a:pt x="5466944" y="1566186"/>
                </a:cubicBezTo>
                <a:cubicBezTo>
                  <a:pt x="5444960" y="1564629"/>
                  <a:pt x="5418361" y="1576237"/>
                  <a:pt x="5409364" y="1548916"/>
                </a:cubicBezTo>
                <a:cubicBezTo>
                  <a:pt x="5414449" y="1552242"/>
                  <a:pt x="5422038" y="1548774"/>
                  <a:pt x="5427749" y="1548279"/>
                </a:cubicBezTo>
                <a:cubicBezTo>
                  <a:pt x="5429157" y="1546155"/>
                  <a:pt x="5429939" y="1542475"/>
                  <a:pt x="5429939" y="1539927"/>
                </a:cubicBezTo>
                <a:lnTo>
                  <a:pt x="5461486" y="1538161"/>
                </a:lnTo>
                <a:lnTo>
                  <a:pt x="5459639" y="1538847"/>
                </a:lnTo>
                <a:cubicBezTo>
                  <a:pt x="5457556" y="1539626"/>
                  <a:pt x="5456109" y="1540175"/>
                  <a:pt x="5461546" y="1538157"/>
                </a:cubicBezTo>
                <a:cubicBezTo>
                  <a:pt x="5462994" y="1537609"/>
                  <a:pt x="5463037" y="1537587"/>
                  <a:pt x="5462459" y="1537799"/>
                </a:cubicBezTo>
                <a:lnTo>
                  <a:pt x="5461809" y="1538041"/>
                </a:lnTo>
                <a:close/>
                <a:moveTo>
                  <a:pt x="4720261" y="1332998"/>
                </a:moveTo>
                <a:cubicBezTo>
                  <a:pt x="4723565" y="1334447"/>
                  <a:pt x="4726675" y="1338260"/>
                  <a:pt x="4729667" y="1346063"/>
                </a:cubicBezTo>
                <a:cubicBezTo>
                  <a:pt x="4732640" y="1353778"/>
                  <a:pt x="4728650" y="1385204"/>
                  <a:pt x="4727008" y="1394405"/>
                </a:cubicBezTo>
                <a:cubicBezTo>
                  <a:pt x="4723487" y="1414436"/>
                  <a:pt x="4709014" y="1389876"/>
                  <a:pt x="4708231" y="1405588"/>
                </a:cubicBezTo>
                <a:cubicBezTo>
                  <a:pt x="4706745" y="1435953"/>
                  <a:pt x="4682492" y="1339622"/>
                  <a:pt x="4683197" y="1339906"/>
                </a:cubicBezTo>
                <a:cubicBezTo>
                  <a:pt x="4698687" y="1345586"/>
                  <a:pt x="4710349" y="1328652"/>
                  <a:pt x="4720261" y="1332998"/>
                </a:cubicBezTo>
                <a:close/>
                <a:moveTo>
                  <a:pt x="8609707" y="1326540"/>
                </a:moveTo>
                <a:cubicBezTo>
                  <a:pt x="8637895" y="1330517"/>
                  <a:pt x="8674245" y="1398157"/>
                  <a:pt x="8675846" y="1418439"/>
                </a:cubicBezTo>
                <a:cubicBezTo>
                  <a:pt x="8677127" y="1440313"/>
                  <a:pt x="8671454" y="1509993"/>
                  <a:pt x="8708238" y="1527521"/>
                </a:cubicBezTo>
                <a:cubicBezTo>
                  <a:pt x="8704212" y="1529984"/>
                  <a:pt x="8697441" y="1563448"/>
                  <a:pt x="8692316" y="1558667"/>
                </a:cubicBezTo>
                <a:cubicBezTo>
                  <a:pt x="8688290" y="1552003"/>
                  <a:pt x="8686277" y="1544905"/>
                  <a:pt x="8685911" y="1537082"/>
                </a:cubicBezTo>
                <a:cubicBezTo>
                  <a:pt x="8670173" y="1531722"/>
                  <a:pt x="8666329" y="1571415"/>
                  <a:pt x="8662487" y="1569532"/>
                </a:cubicBezTo>
                <a:cubicBezTo>
                  <a:pt x="8655532" y="1566055"/>
                  <a:pt x="8663035" y="1549541"/>
                  <a:pt x="8651872" y="1551858"/>
                </a:cubicBezTo>
                <a:cubicBezTo>
                  <a:pt x="8636499" y="1555046"/>
                  <a:pt x="8650408" y="1581411"/>
                  <a:pt x="8623140" y="1569822"/>
                </a:cubicBezTo>
                <a:cubicBezTo>
                  <a:pt x="8619480" y="1568228"/>
                  <a:pt x="8599715" y="1554176"/>
                  <a:pt x="8594591" y="1560261"/>
                </a:cubicBezTo>
                <a:cubicBezTo>
                  <a:pt x="8585624" y="1571270"/>
                  <a:pt x="8612160" y="1575471"/>
                  <a:pt x="8607585" y="1582570"/>
                </a:cubicBezTo>
                <a:cubicBezTo>
                  <a:pt x="8603193" y="1589668"/>
                  <a:pt x="8591663" y="1614585"/>
                  <a:pt x="8582513" y="1610384"/>
                </a:cubicBezTo>
                <a:cubicBezTo>
                  <a:pt x="8565311" y="1602416"/>
                  <a:pt x="8560918" y="1590247"/>
                  <a:pt x="8560003" y="1572284"/>
                </a:cubicBezTo>
                <a:cubicBezTo>
                  <a:pt x="8538775" y="1565041"/>
                  <a:pt x="8435377" y="1613136"/>
                  <a:pt x="8427873" y="1579672"/>
                </a:cubicBezTo>
                <a:cubicBezTo>
                  <a:pt x="8432449" y="1585032"/>
                  <a:pt x="8462461" y="1547223"/>
                  <a:pt x="8461912" y="1547802"/>
                </a:cubicBezTo>
                <a:cubicBezTo>
                  <a:pt x="8470147" y="1537807"/>
                  <a:pt x="8518095" y="1527956"/>
                  <a:pt x="8532003" y="1529405"/>
                </a:cubicBezTo>
                <a:cubicBezTo>
                  <a:pt x="8569337" y="1533461"/>
                  <a:pt x="8544814" y="1543167"/>
                  <a:pt x="8557258" y="1512311"/>
                </a:cubicBezTo>
                <a:cubicBezTo>
                  <a:pt x="8559820" y="1505792"/>
                  <a:pt x="8558173" y="1464361"/>
                  <a:pt x="8566591" y="1465809"/>
                </a:cubicBezTo>
                <a:cubicBezTo>
                  <a:pt x="8578487" y="1467982"/>
                  <a:pt x="8559637" y="1507095"/>
                  <a:pt x="8590565" y="1486959"/>
                </a:cubicBezTo>
                <a:cubicBezTo>
                  <a:pt x="8605938" y="1476674"/>
                  <a:pt x="8626251" y="1455524"/>
                  <a:pt x="8622408" y="1433360"/>
                </a:cubicBezTo>
                <a:cubicBezTo>
                  <a:pt x="8619114" y="1414093"/>
                  <a:pt x="8579768" y="1341371"/>
                  <a:pt x="8598251" y="1329057"/>
                </a:cubicBezTo>
                <a:cubicBezTo>
                  <a:pt x="8601820" y="1326703"/>
                  <a:pt x="8605680" y="1325972"/>
                  <a:pt x="8609707" y="1326540"/>
                </a:cubicBezTo>
                <a:close/>
                <a:moveTo>
                  <a:pt x="4721045" y="1267020"/>
                </a:moveTo>
                <a:lnTo>
                  <a:pt x="4721658" y="1293590"/>
                </a:lnTo>
                <a:cubicBezTo>
                  <a:pt x="4721707" y="1302340"/>
                  <a:pt x="4720123" y="1310780"/>
                  <a:pt x="4712534" y="1320937"/>
                </a:cubicBezTo>
                <a:cubicBezTo>
                  <a:pt x="4680321" y="1294395"/>
                  <a:pt x="4702061" y="1284056"/>
                  <a:pt x="4714647" y="1275082"/>
                </a:cubicBezTo>
                <a:close/>
                <a:moveTo>
                  <a:pt x="4720984" y="1264384"/>
                </a:moveTo>
                <a:lnTo>
                  <a:pt x="4721844" y="1266012"/>
                </a:lnTo>
                <a:lnTo>
                  <a:pt x="4721045" y="1267020"/>
                </a:lnTo>
                <a:close/>
                <a:moveTo>
                  <a:pt x="8549895" y="1193417"/>
                </a:moveTo>
                <a:cubicBezTo>
                  <a:pt x="8572276" y="1201939"/>
                  <a:pt x="8611565" y="1231057"/>
                  <a:pt x="8619663" y="1234751"/>
                </a:cubicBezTo>
                <a:cubicBezTo>
                  <a:pt x="8653153" y="1249962"/>
                  <a:pt x="8643454" y="1236055"/>
                  <a:pt x="8663585" y="1230260"/>
                </a:cubicBezTo>
                <a:lnTo>
                  <a:pt x="8666147" y="1230984"/>
                </a:lnTo>
                <a:cubicBezTo>
                  <a:pt x="8665049" y="1241994"/>
                  <a:pt x="8682068" y="1268939"/>
                  <a:pt x="8694695" y="1267200"/>
                </a:cubicBezTo>
                <a:cubicBezTo>
                  <a:pt x="8676944" y="1274154"/>
                  <a:pt x="8645467" y="1278934"/>
                  <a:pt x="8654617" y="1302402"/>
                </a:cubicBezTo>
                <a:cubicBezTo>
                  <a:pt x="8662853" y="1323697"/>
                  <a:pt x="8605938" y="1292841"/>
                  <a:pt x="8600997" y="1291827"/>
                </a:cubicBezTo>
                <a:cubicBezTo>
                  <a:pt x="8596421" y="1290813"/>
                  <a:pt x="8557258" y="1292841"/>
                  <a:pt x="8561284" y="1300809"/>
                </a:cubicBezTo>
                <a:cubicBezTo>
                  <a:pt x="8567689" y="1313702"/>
                  <a:pt x="8595506" y="1306169"/>
                  <a:pt x="8599349" y="1317323"/>
                </a:cubicBezTo>
                <a:cubicBezTo>
                  <a:pt x="8600265" y="1319641"/>
                  <a:pt x="8574827" y="1339488"/>
                  <a:pt x="8566409" y="1318627"/>
                </a:cubicBezTo>
                <a:cubicBezTo>
                  <a:pt x="8557807" y="1311819"/>
                  <a:pt x="8550304" y="1303851"/>
                  <a:pt x="8544082" y="1294870"/>
                </a:cubicBezTo>
                <a:cubicBezTo>
                  <a:pt x="8547742" y="1287916"/>
                  <a:pt x="8551036" y="1280818"/>
                  <a:pt x="8553964" y="1273575"/>
                </a:cubicBezTo>
                <a:cubicBezTo>
                  <a:pt x="8549389" y="1272560"/>
                  <a:pt x="8544997" y="1271112"/>
                  <a:pt x="8545180" y="1266042"/>
                </a:cubicBezTo>
                <a:cubicBezTo>
                  <a:pt x="8549023" y="1263434"/>
                  <a:pt x="8568971" y="1269373"/>
                  <a:pt x="8572082" y="1269229"/>
                </a:cubicBezTo>
                <a:cubicBezTo>
                  <a:pt x="8581415" y="1257060"/>
                  <a:pt x="8541520" y="1203750"/>
                  <a:pt x="8534931" y="1193465"/>
                </a:cubicBezTo>
                <a:cubicBezTo>
                  <a:pt x="8536853" y="1190024"/>
                  <a:pt x="8542435" y="1190576"/>
                  <a:pt x="8549895" y="1193417"/>
                </a:cubicBezTo>
                <a:close/>
                <a:moveTo>
                  <a:pt x="5361094" y="1134151"/>
                </a:moveTo>
                <a:cubicBezTo>
                  <a:pt x="5355539" y="1137478"/>
                  <a:pt x="5340518" y="1136699"/>
                  <a:pt x="5334338" y="1137265"/>
                </a:cubicBezTo>
                <a:cubicBezTo>
                  <a:pt x="5324324" y="1145263"/>
                  <a:pt x="5320881" y="1158357"/>
                  <a:pt x="5309146" y="1166568"/>
                </a:cubicBezTo>
                <a:cubicBezTo>
                  <a:pt x="5337154" y="1184687"/>
                  <a:pt x="5298663" y="1190987"/>
                  <a:pt x="5294282" y="1196578"/>
                </a:cubicBezTo>
                <a:cubicBezTo>
                  <a:pt x="5277383" y="1218166"/>
                  <a:pt x="5286928" y="1256174"/>
                  <a:pt x="5263223" y="1274152"/>
                </a:cubicBezTo>
                <a:cubicBezTo>
                  <a:pt x="5273237" y="1278328"/>
                  <a:pt x="5278322" y="1288449"/>
                  <a:pt x="5274645" y="1297438"/>
                </a:cubicBezTo>
                <a:cubicBezTo>
                  <a:pt x="5265726" y="1301048"/>
                  <a:pt x="5258059" y="1300057"/>
                  <a:pt x="5251644" y="1293404"/>
                </a:cubicBezTo>
                <a:cubicBezTo>
                  <a:pt x="5246090" y="1294395"/>
                  <a:pt x="5236389" y="1296447"/>
                  <a:pt x="5231851" y="1300906"/>
                </a:cubicBezTo>
                <a:lnTo>
                  <a:pt x="5233535" y="1303470"/>
                </a:lnTo>
                <a:lnTo>
                  <a:pt x="5257668" y="1297042"/>
                </a:lnTo>
                <a:cubicBezTo>
                  <a:pt x="5257668" y="1297042"/>
                  <a:pt x="5262060" y="1302837"/>
                  <a:pt x="5262426" y="1303272"/>
                </a:cubicBezTo>
                <a:cubicBezTo>
                  <a:pt x="5267368" y="1301099"/>
                  <a:pt x="5275237" y="1301533"/>
                  <a:pt x="5280727" y="1302113"/>
                </a:cubicBezTo>
                <a:cubicBezTo>
                  <a:pt x="5284570" y="1342675"/>
                  <a:pt x="5361432" y="1335142"/>
                  <a:pt x="5383759" y="1320800"/>
                </a:cubicBezTo>
                <a:cubicBezTo>
                  <a:pt x="5406635" y="1306024"/>
                  <a:pt x="5471602" y="1291538"/>
                  <a:pt x="5495575" y="1316744"/>
                </a:cubicBezTo>
                <a:cubicBezTo>
                  <a:pt x="5517353" y="1312398"/>
                  <a:pt x="5512961" y="1327319"/>
                  <a:pt x="5525588" y="1328333"/>
                </a:cubicBezTo>
                <a:cubicBezTo>
                  <a:pt x="5568046" y="1327899"/>
                  <a:pt x="5614895" y="1356147"/>
                  <a:pt x="5660463" y="1328478"/>
                </a:cubicBezTo>
                <a:cubicBezTo>
                  <a:pt x="5688280" y="1283280"/>
                  <a:pt x="5579941" y="1264303"/>
                  <a:pt x="5592202" y="1248658"/>
                </a:cubicBezTo>
                <a:cubicBezTo>
                  <a:pt x="5563287" y="1223741"/>
                  <a:pt x="5530896" y="1210269"/>
                  <a:pt x="5496673" y="1192306"/>
                </a:cubicBezTo>
                <a:lnTo>
                  <a:pt x="5498641" y="1173354"/>
                </a:lnTo>
                <a:lnTo>
                  <a:pt x="5495314" y="1180370"/>
                </a:lnTo>
                <a:cubicBezTo>
                  <a:pt x="5488106" y="1188421"/>
                  <a:pt x="5475158" y="1198702"/>
                  <a:pt x="5474533" y="1199622"/>
                </a:cubicBezTo>
                <a:cubicBezTo>
                  <a:pt x="5472577" y="1202453"/>
                  <a:pt x="5419847" y="1221209"/>
                  <a:pt x="5405687" y="1205992"/>
                </a:cubicBezTo>
                <a:cubicBezTo>
                  <a:pt x="5408425" y="1202382"/>
                  <a:pt x="5413276" y="1195021"/>
                  <a:pt x="5412963" y="1190066"/>
                </a:cubicBezTo>
                <a:cubicBezTo>
                  <a:pt x="5411789" y="1184404"/>
                  <a:pt x="5390509" y="1182635"/>
                  <a:pt x="5385737" y="1182635"/>
                </a:cubicBezTo>
                <a:cubicBezTo>
                  <a:pt x="5357338" y="1182635"/>
                  <a:pt x="5407486" y="1155314"/>
                  <a:pt x="5407330" y="1155809"/>
                </a:cubicBezTo>
                <a:cubicBezTo>
                  <a:pt x="5399663" y="1152837"/>
                  <a:pt x="5333868" y="1153545"/>
                  <a:pt x="5362424" y="1135779"/>
                </a:cubicBezTo>
                <a:cubicBezTo>
                  <a:pt x="5362267" y="1135637"/>
                  <a:pt x="5361406" y="1134576"/>
                  <a:pt x="5361094" y="1134151"/>
                </a:cubicBezTo>
                <a:close/>
                <a:moveTo>
                  <a:pt x="5540276" y="1115763"/>
                </a:moveTo>
                <a:lnTo>
                  <a:pt x="5525756" y="1124605"/>
                </a:lnTo>
                <a:cubicBezTo>
                  <a:pt x="5513317" y="1129869"/>
                  <a:pt x="5498081" y="1133160"/>
                  <a:pt x="5492683" y="1132452"/>
                </a:cubicBezTo>
                <a:cubicBezTo>
                  <a:pt x="5478836" y="1136062"/>
                  <a:pt x="5463971" y="1148519"/>
                  <a:pt x="5449185" y="1150713"/>
                </a:cubicBezTo>
                <a:cubicBezTo>
                  <a:pt x="5457634" y="1162533"/>
                  <a:pt x="5463815" y="1180794"/>
                  <a:pt x="5481652" y="1174495"/>
                </a:cubicBezTo>
                <a:lnTo>
                  <a:pt x="5498830" y="1171540"/>
                </a:lnTo>
                <a:lnTo>
                  <a:pt x="5498870" y="1171156"/>
                </a:lnTo>
                <a:cubicBezTo>
                  <a:pt x="5507105" y="1172894"/>
                  <a:pt x="5515706" y="1173618"/>
                  <a:pt x="5523941" y="1172314"/>
                </a:cubicBezTo>
                <a:cubicBezTo>
                  <a:pt x="5523758" y="1164926"/>
                  <a:pt x="5529614" y="1165071"/>
                  <a:pt x="5529614" y="1161305"/>
                </a:cubicBezTo>
                <a:cubicBezTo>
                  <a:pt x="5529065" y="1157104"/>
                  <a:pt x="5530713" y="1153482"/>
                  <a:pt x="5534373" y="1150585"/>
                </a:cubicBezTo>
                <a:cubicBezTo>
                  <a:pt x="5526320" y="1145225"/>
                  <a:pt x="5521379" y="1139720"/>
                  <a:pt x="5523209" y="1130159"/>
                </a:cubicBezTo>
                <a:cubicBezTo>
                  <a:pt x="5529431" y="1129000"/>
                  <a:pt x="5535471" y="1127696"/>
                  <a:pt x="5541327" y="1125958"/>
                </a:cubicBezTo>
                <a:close/>
                <a:moveTo>
                  <a:pt x="5343523" y="894828"/>
                </a:moveTo>
                <a:lnTo>
                  <a:pt x="5341625" y="896415"/>
                </a:lnTo>
                <a:lnTo>
                  <a:pt x="5344962" y="895624"/>
                </a:lnTo>
                <a:close/>
                <a:moveTo>
                  <a:pt x="8334907" y="869259"/>
                </a:moveTo>
                <a:cubicBezTo>
                  <a:pt x="8378096" y="885918"/>
                  <a:pt x="8418357" y="945312"/>
                  <a:pt x="8446723" y="979211"/>
                </a:cubicBezTo>
                <a:cubicBezTo>
                  <a:pt x="8476919" y="1015282"/>
                  <a:pt x="8519193" y="1040488"/>
                  <a:pt x="8548840" y="1076414"/>
                </a:cubicBezTo>
                <a:cubicBezTo>
                  <a:pt x="8545180" y="1071924"/>
                  <a:pt x="8500527" y="1034404"/>
                  <a:pt x="8490095" y="1048745"/>
                </a:cubicBezTo>
                <a:cubicBezTo>
                  <a:pt x="8468867" y="1078008"/>
                  <a:pt x="8538225" y="1120453"/>
                  <a:pt x="8564945" y="1148557"/>
                </a:cubicBezTo>
                <a:cubicBezTo>
                  <a:pt x="8551585" y="1137837"/>
                  <a:pt x="8530905" y="1137402"/>
                  <a:pt x="8540605" y="1167244"/>
                </a:cubicBezTo>
                <a:cubicBezTo>
                  <a:pt x="8525049" y="1165361"/>
                  <a:pt x="8508396" y="1124075"/>
                  <a:pt x="8499245" y="1113210"/>
                </a:cubicBezTo>
                <a:cubicBezTo>
                  <a:pt x="8485154" y="1096695"/>
                  <a:pt x="8468501" y="1068881"/>
                  <a:pt x="8458801" y="1049325"/>
                </a:cubicBezTo>
                <a:cubicBezTo>
                  <a:pt x="8443429" y="1017889"/>
                  <a:pt x="8417076" y="985150"/>
                  <a:pt x="8389076" y="964145"/>
                </a:cubicBezTo>
                <a:cubicBezTo>
                  <a:pt x="8381207" y="958060"/>
                  <a:pt x="8340579" y="914022"/>
                  <a:pt x="8340031" y="903736"/>
                </a:cubicBezTo>
                <a:cubicBezTo>
                  <a:pt x="8340031" y="902577"/>
                  <a:pt x="8340031" y="903012"/>
                  <a:pt x="8340031" y="903591"/>
                </a:cubicBezTo>
                <a:cubicBezTo>
                  <a:pt x="8339665" y="887222"/>
                  <a:pt x="8355952" y="906634"/>
                  <a:pt x="8358331" y="906779"/>
                </a:cubicBezTo>
                <a:cubicBezTo>
                  <a:pt x="8357233" y="899390"/>
                  <a:pt x="8330331" y="875633"/>
                  <a:pt x="8334907" y="869259"/>
                </a:cubicBezTo>
                <a:close/>
                <a:moveTo>
                  <a:pt x="4300789" y="822582"/>
                </a:moveTo>
                <a:cubicBezTo>
                  <a:pt x="4302432" y="824847"/>
                  <a:pt x="4311116" y="835393"/>
                  <a:pt x="4312368" y="838932"/>
                </a:cubicBezTo>
                <a:cubicBezTo>
                  <a:pt x="4320739" y="848841"/>
                  <a:pt x="4320113" y="857688"/>
                  <a:pt x="4310568" y="865333"/>
                </a:cubicBezTo>
                <a:cubicBezTo>
                  <a:pt x="4290306" y="883098"/>
                  <a:pt x="4311977" y="890671"/>
                  <a:pt x="4301884" y="916293"/>
                </a:cubicBezTo>
                <a:cubicBezTo>
                  <a:pt x="4289993" y="946658"/>
                  <a:pt x="4213089" y="963361"/>
                  <a:pt x="4186646" y="961026"/>
                </a:cubicBezTo>
                <a:lnTo>
                  <a:pt x="4187115" y="958336"/>
                </a:lnTo>
                <a:cubicBezTo>
                  <a:pt x="4184299" y="958761"/>
                  <a:pt x="4182108" y="958690"/>
                  <a:pt x="4179214" y="958832"/>
                </a:cubicBezTo>
                <a:cubicBezTo>
                  <a:pt x="4177727" y="956567"/>
                  <a:pt x="4177414" y="954302"/>
                  <a:pt x="4178822" y="952603"/>
                </a:cubicBezTo>
                <a:cubicBezTo>
                  <a:pt x="4171938" y="949559"/>
                  <a:pt x="4171625" y="945737"/>
                  <a:pt x="4177805" y="941137"/>
                </a:cubicBezTo>
                <a:cubicBezTo>
                  <a:pt x="4177179" y="941066"/>
                  <a:pt x="4172955" y="940854"/>
                  <a:pt x="4172955" y="940854"/>
                </a:cubicBezTo>
                <a:lnTo>
                  <a:pt x="4172251" y="937669"/>
                </a:lnTo>
                <a:cubicBezTo>
                  <a:pt x="4172407" y="938872"/>
                  <a:pt x="4209099" y="902704"/>
                  <a:pt x="4210429" y="901854"/>
                </a:cubicBezTo>
                <a:cubicBezTo>
                  <a:pt x="4200571" y="901005"/>
                  <a:pt x="4188680" y="898316"/>
                  <a:pt x="4188915" y="888265"/>
                </a:cubicBezTo>
                <a:lnTo>
                  <a:pt x="4188993" y="885646"/>
                </a:lnTo>
                <a:cubicBezTo>
                  <a:pt x="4187819" y="847072"/>
                  <a:pt x="4218956" y="871844"/>
                  <a:pt x="4239297" y="854503"/>
                </a:cubicBezTo>
                <a:cubicBezTo>
                  <a:pt x="4217626" y="850044"/>
                  <a:pt x="4280370" y="817981"/>
                  <a:pt x="4300789" y="822582"/>
                </a:cubicBezTo>
                <a:close/>
                <a:moveTo>
                  <a:pt x="4372725" y="716077"/>
                </a:moveTo>
                <a:cubicBezTo>
                  <a:pt x="4383561" y="716254"/>
                  <a:pt x="4393418" y="717369"/>
                  <a:pt x="4392792" y="721651"/>
                </a:cubicBezTo>
                <a:cubicBezTo>
                  <a:pt x="4392401" y="724270"/>
                  <a:pt x="4358917" y="746565"/>
                  <a:pt x="4366975" y="749680"/>
                </a:cubicBezTo>
                <a:cubicBezTo>
                  <a:pt x="4372217" y="751661"/>
                  <a:pt x="4422834" y="737223"/>
                  <a:pt x="4422365" y="752440"/>
                </a:cubicBezTo>
                <a:cubicBezTo>
                  <a:pt x="4421895" y="770630"/>
                  <a:pt x="4383717" y="785706"/>
                  <a:pt x="4396234" y="799650"/>
                </a:cubicBezTo>
                <a:cubicBezTo>
                  <a:pt x="4403980" y="808214"/>
                  <a:pt x="4421269" y="809629"/>
                  <a:pt x="4423695" y="822936"/>
                </a:cubicBezTo>
                <a:cubicBezTo>
                  <a:pt x="4425103" y="830863"/>
                  <a:pt x="4425416" y="846647"/>
                  <a:pt x="4434021" y="851247"/>
                </a:cubicBezTo>
                <a:cubicBezTo>
                  <a:pt x="4460856" y="865474"/>
                  <a:pt x="4455145" y="899377"/>
                  <a:pt x="4468523" y="910206"/>
                </a:cubicBezTo>
                <a:cubicBezTo>
                  <a:pt x="4477832" y="917780"/>
                  <a:pt x="4501381" y="894777"/>
                  <a:pt x="4507248" y="921036"/>
                </a:cubicBezTo>
                <a:cubicBezTo>
                  <a:pt x="4510221" y="934059"/>
                  <a:pt x="4485969" y="958053"/>
                  <a:pt x="4473686" y="960389"/>
                </a:cubicBezTo>
                <a:cubicBezTo>
                  <a:pt x="4471496" y="959964"/>
                  <a:pt x="4498956" y="962724"/>
                  <a:pt x="4499112" y="966900"/>
                </a:cubicBezTo>
                <a:cubicBezTo>
                  <a:pt x="4499503" y="979357"/>
                  <a:pt x="4397330" y="996344"/>
                  <a:pt x="4387472" y="990611"/>
                </a:cubicBezTo>
                <a:cubicBezTo>
                  <a:pt x="4362907" y="976526"/>
                  <a:pt x="4327389" y="1019560"/>
                  <a:pt x="4293200" y="1008801"/>
                </a:cubicBezTo>
                <a:cubicBezTo>
                  <a:pt x="4313072" y="985303"/>
                  <a:pt x="4367914" y="978508"/>
                  <a:pt x="4381214" y="957133"/>
                </a:cubicBezTo>
                <a:cubicBezTo>
                  <a:pt x="4366740" y="963503"/>
                  <a:pt x="4357118" y="953594"/>
                  <a:pt x="4355553" y="953665"/>
                </a:cubicBezTo>
                <a:cubicBezTo>
                  <a:pt x="4345539" y="954231"/>
                  <a:pt x="4335603" y="952320"/>
                  <a:pt x="4326059" y="955151"/>
                </a:cubicBezTo>
                <a:cubicBezTo>
                  <a:pt x="4299929" y="962937"/>
                  <a:pt x="4346321" y="924999"/>
                  <a:pt x="4345226" y="926627"/>
                </a:cubicBezTo>
                <a:cubicBezTo>
                  <a:pt x="4353362" y="914595"/>
                  <a:pt x="4329970" y="890601"/>
                  <a:pt x="4348042" y="894069"/>
                </a:cubicBezTo>
                <a:cubicBezTo>
                  <a:pt x="4365801" y="897395"/>
                  <a:pt x="4392088" y="888477"/>
                  <a:pt x="4386377" y="865757"/>
                </a:cubicBezTo>
                <a:cubicBezTo>
                  <a:pt x="4370887" y="862147"/>
                  <a:pt x="4361577" y="859599"/>
                  <a:pt x="4378006" y="839569"/>
                </a:cubicBezTo>
                <a:cubicBezTo>
                  <a:pt x="4367523" y="852309"/>
                  <a:pt x="4333413" y="836242"/>
                  <a:pt x="4332787" y="849973"/>
                </a:cubicBezTo>
                <a:cubicBezTo>
                  <a:pt x="4312368" y="846788"/>
                  <a:pt x="4340141" y="828103"/>
                  <a:pt x="4341471" y="826050"/>
                </a:cubicBezTo>
                <a:cubicBezTo>
                  <a:pt x="4349685" y="813310"/>
                  <a:pt x="4322773" y="800074"/>
                  <a:pt x="4324885" y="813876"/>
                </a:cubicBezTo>
                <a:cubicBezTo>
                  <a:pt x="4339828" y="818760"/>
                  <a:pt x="4318001" y="824210"/>
                  <a:pt x="4317062" y="827112"/>
                </a:cubicBezTo>
                <a:cubicBezTo>
                  <a:pt x="4307361" y="829518"/>
                  <a:pt x="4317609" y="811753"/>
                  <a:pt x="4315654" y="808780"/>
                </a:cubicBezTo>
                <a:cubicBezTo>
                  <a:pt x="4314324" y="806869"/>
                  <a:pt x="4289680" y="824705"/>
                  <a:pt x="4296643" y="809134"/>
                </a:cubicBezTo>
                <a:cubicBezTo>
                  <a:pt x="4298520" y="804923"/>
                  <a:pt x="4304701" y="804038"/>
                  <a:pt x="4310138" y="802366"/>
                </a:cubicBezTo>
                <a:lnTo>
                  <a:pt x="4317449" y="793067"/>
                </a:lnTo>
                <a:lnTo>
                  <a:pt x="4317453" y="793067"/>
                </a:lnTo>
                <a:cubicBezTo>
                  <a:pt x="4317922" y="792147"/>
                  <a:pt x="4318548" y="791722"/>
                  <a:pt x="4319174" y="790873"/>
                </a:cubicBezTo>
                <a:lnTo>
                  <a:pt x="4317449" y="793067"/>
                </a:lnTo>
                <a:lnTo>
                  <a:pt x="4303058" y="793067"/>
                </a:lnTo>
                <a:cubicBezTo>
                  <a:pt x="4302354" y="791015"/>
                  <a:pt x="4319643" y="744159"/>
                  <a:pt x="4323790" y="741682"/>
                </a:cubicBezTo>
                <a:cubicBezTo>
                  <a:pt x="4330909" y="737435"/>
                  <a:pt x="4337246" y="714573"/>
                  <a:pt x="4346791" y="716130"/>
                </a:cubicBezTo>
                <a:cubicBezTo>
                  <a:pt x="4350076" y="716661"/>
                  <a:pt x="4361890" y="715900"/>
                  <a:pt x="4372725" y="716077"/>
                </a:cubicBezTo>
                <a:close/>
                <a:moveTo>
                  <a:pt x="5065984" y="714308"/>
                </a:moveTo>
                <a:cubicBezTo>
                  <a:pt x="5070396" y="712968"/>
                  <a:pt x="5075129" y="713016"/>
                  <a:pt x="5079451" y="715564"/>
                </a:cubicBezTo>
                <a:cubicBezTo>
                  <a:pt x="5079843" y="715777"/>
                  <a:pt x="5080077" y="716060"/>
                  <a:pt x="5080312" y="716343"/>
                </a:cubicBezTo>
                <a:cubicBezTo>
                  <a:pt x="5083207" y="721368"/>
                  <a:pt x="5056920" y="733754"/>
                  <a:pt x="5054729" y="733896"/>
                </a:cubicBezTo>
                <a:cubicBezTo>
                  <a:pt x="5042407" y="734851"/>
                  <a:pt x="5052749" y="718329"/>
                  <a:pt x="5065984" y="714308"/>
                </a:cubicBezTo>
                <a:close/>
                <a:moveTo>
                  <a:pt x="4771992" y="701833"/>
                </a:moveTo>
                <a:cubicBezTo>
                  <a:pt x="4771679" y="702045"/>
                  <a:pt x="4771366" y="702258"/>
                  <a:pt x="4771131" y="702399"/>
                </a:cubicBezTo>
                <a:cubicBezTo>
                  <a:pt x="4771444" y="702612"/>
                  <a:pt x="4771757" y="702753"/>
                  <a:pt x="4771914" y="702966"/>
                </a:cubicBezTo>
                <a:cubicBezTo>
                  <a:pt x="4771992" y="702682"/>
                  <a:pt x="4771992" y="702187"/>
                  <a:pt x="4771992" y="701833"/>
                </a:cubicBezTo>
                <a:close/>
                <a:moveTo>
                  <a:pt x="5208440" y="658916"/>
                </a:moveTo>
                <a:cubicBezTo>
                  <a:pt x="5201485" y="659278"/>
                  <a:pt x="5193204" y="663515"/>
                  <a:pt x="5184718" y="668061"/>
                </a:cubicBezTo>
                <a:lnTo>
                  <a:pt x="5164377" y="677019"/>
                </a:lnTo>
                <a:lnTo>
                  <a:pt x="5186071" y="679543"/>
                </a:lnTo>
                <a:lnTo>
                  <a:pt x="5197636" y="679669"/>
                </a:lnTo>
                <a:lnTo>
                  <a:pt x="5198100" y="673475"/>
                </a:lnTo>
                <a:cubicBezTo>
                  <a:pt x="5202263" y="668912"/>
                  <a:pt x="5209629" y="667463"/>
                  <a:pt x="5218871" y="671374"/>
                </a:cubicBezTo>
                <a:cubicBezTo>
                  <a:pt x="5215028" y="667463"/>
                  <a:pt x="5211551" y="663262"/>
                  <a:pt x="5208440" y="658916"/>
                </a:cubicBezTo>
                <a:close/>
                <a:moveTo>
                  <a:pt x="4141208" y="519336"/>
                </a:moveTo>
                <a:cubicBezTo>
                  <a:pt x="4139598" y="520643"/>
                  <a:pt x="4128889" y="529256"/>
                  <a:pt x="4138688" y="521347"/>
                </a:cubicBezTo>
                <a:cubicBezTo>
                  <a:pt x="4141270" y="519276"/>
                  <a:pt x="4141744" y="518900"/>
                  <a:pt x="4141208" y="519336"/>
                </a:cubicBezTo>
                <a:close/>
                <a:moveTo>
                  <a:pt x="5059306" y="488019"/>
                </a:moveTo>
                <a:cubicBezTo>
                  <a:pt x="5037205" y="488505"/>
                  <a:pt x="5014908" y="498238"/>
                  <a:pt x="5004816" y="517312"/>
                </a:cubicBezTo>
                <a:cubicBezTo>
                  <a:pt x="5008963" y="514410"/>
                  <a:pt x="5017177" y="526160"/>
                  <a:pt x="5016473" y="529699"/>
                </a:cubicBezTo>
                <a:cubicBezTo>
                  <a:pt x="5014908" y="538051"/>
                  <a:pt x="4988700" y="555958"/>
                  <a:pt x="4982520" y="558506"/>
                </a:cubicBezTo>
                <a:cubicBezTo>
                  <a:pt x="4961475" y="566999"/>
                  <a:pt x="4947001" y="574785"/>
                  <a:pt x="4930650" y="589719"/>
                </a:cubicBezTo>
                <a:cubicBezTo>
                  <a:pt x="4879329" y="637424"/>
                  <a:pt x="4984006" y="672955"/>
                  <a:pt x="4953651" y="691570"/>
                </a:cubicBezTo>
                <a:cubicBezTo>
                  <a:pt x="4956076" y="694472"/>
                  <a:pt x="4910936" y="733330"/>
                  <a:pt x="4909527" y="747698"/>
                </a:cubicBezTo>
                <a:cubicBezTo>
                  <a:pt x="4907571" y="767445"/>
                  <a:pt x="4904129" y="804392"/>
                  <a:pt x="4877921" y="804816"/>
                </a:cubicBezTo>
                <a:cubicBezTo>
                  <a:pt x="4858832" y="805170"/>
                  <a:pt x="4806650" y="866040"/>
                  <a:pt x="4800782" y="810762"/>
                </a:cubicBezTo>
                <a:cubicBezTo>
                  <a:pt x="4809779" y="822087"/>
                  <a:pt x="4791942" y="870004"/>
                  <a:pt x="4767924" y="857122"/>
                </a:cubicBezTo>
                <a:cubicBezTo>
                  <a:pt x="4769097" y="864342"/>
                  <a:pt x="4764012" y="868730"/>
                  <a:pt x="4761118" y="874463"/>
                </a:cubicBezTo>
                <a:cubicBezTo>
                  <a:pt x="4769097" y="865686"/>
                  <a:pt x="4800391" y="864554"/>
                  <a:pt x="4809544" y="864554"/>
                </a:cubicBezTo>
                <a:cubicBezTo>
                  <a:pt x="4813456" y="860944"/>
                  <a:pt x="4817681" y="859246"/>
                  <a:pt x="4822296" y="859246"/>
                </a:cubicBezTo>
                <a:lnTo>
                  <a:pt x="4823939" y="855777"/>
                </a:lnTo>
                <a:cubicBezTo>
                  <a:pt x="4831528" y="857476"/>
                  <a:pt x="4834657" y="860732"/>
                  <a:pt x="4830276" y="869084"/>
                </a:cubicBezTo>
                <a:cubicBezTo>
                  <a:pt x="4837161" y="871986"/>
                  <a:pt x="4843654" y="876162"/>
                  <a:pt x="4848035" y="882178"/>
                </a:cubicBezTo>
                <a:cubicBezTo>
                  <a:pt x="4880894" y="874180"/>
                  <a:pt x="4921262" y="848558"/>
                  <a:pt x="4954825" y="848558"/>
                </a:cubicBezTo>
                <a:cubicBezTo>
                  <a:pt x="4971489" y="848558"/>
                  <a:pt x="4979312" y="863846"/>
                  <a:pt x="5000279" y="863492"/>
                </a:cubicBezTo>
                <a:cubicBezTo>
                  <a:pt x="5025470" y="868164"/>
                  <a:pt x="5058798" y="867031"/>
                  <a:pt x="5084302" y="863775"/>
                </a:cubicBezTo>
                <a:cubicBezTo>
                  <a:pt x="5078278" y="859883"/>
                  <a:pt x="5066777" y="861935"/>
                  <a:pt x="5060441" y="864342"/>
                </a:cubicBezTo>
                <a:lnTo>
                  <a:pt x="5064118" y="860944"/>
                </a:lnTo>
                <a:cubicBezTo>
                  <a:pt x="5045185" y="860803"/>
                  <a:pt x="5023436" y="862643"/>
                  <a:pt x="5005911" y="856556"/>
                </a:cubicBezTo>
                <a:cubicBezTo>
                  <a:pt x="5007241" y="853583"/>
                  <a:pt x="5007711" y="850469"/>
                  <a:pt x="5007476" y="847284"/>
                </a:cubicBezTo>
                <a:cubicBezTo>
                  <a:pt x="5008884" y="847001"/>
                  <a:pt x="5010293" y="846647"/>
                  <a:pt x="5011701" y="846364"/>
                </a:cubicBezTo>
                <a:cubicBezTo>
                  <a:pt x="5000826" y="838932"/>
                  <a:pt x="5010606" y="831288"/>
                  <a:pt x="5019681" y="832562"/>
                </a:cubicBezTo>
                <a:cubicBezTo>
                  <a:pt x="5053712" y="836596"/>
                  <a:pt x="5027739" y="832420"/>
                  <a:pt x="5027739" y="832350"/>
                </a:cubicBezTo>
                <a:cubicBezTo>
                  <a:pt x="5021245" y="813168"/>
                  <a:pt x="5016395" y="790661"/>
                  <a:pt x="5019759" y="770206"/>
                </a:cubicBezTo>
                <a:lnTo>
                  <a:pt x="5027113" y="766454"/>
                </a:lnTo>
                <a:cubicBezTo>
                  <a:pt x="5026409" y="757465"/>
                  <a:pt x="5031181" y="746778"/>
                  <a:pt x="5041351" y="745433"/>
                </a:cubicBezTo>
                <a:cubicBezTo>
                  <a:pt x="5048158" y="747202"/>
                  <a:pt x="5055042" y="748264"/>
                  <a:pt x="5061849" y="748830"/>
                </a:cubicBezTo>
                <a:cubicBezTo>
                  <a:pt x="5062788" y="746565"/>
                  <a:pt x="5063648" y="744230"/>
                  <a:pt x="5064352" y="741823"/>
                </a:cubicBezTo>
                <a:lnTo>
                  <a:pt x="5064196" y="742460"/>
                </a:lnTo>
                <a:cubicBezTo>
                  <a:pt x="5080077" y="764685"/>
                  <a:pt x="5117942" y="772824"/>
                  <a:pt x="5100340" y="736444"/>
                </a:cubicBezTo>
                <a:cubicBezTo>
                  <a:pt x="5108007" y="735595"/>
                  <a:pt x="5111606" y="731843"/>
                  <a:pt x="5115048" y="725898"/>
                </a:cubicBezTo>
                <a:cubicBezTo>
                  <a:pt x="5093768" y="738638"/>
                  <a:pt x="5075931" y="695534"/>
                  <a:pt x="5107772" y="681166"/>
                </a:cubicBezTo>
                <a:cubicBezTo>
                  <a:pt x="5123654" y="673911"/>
                  <a:pt x="5141432" y="674495"/>
                  <a:pt x="5159338" y="676432"/>
                </a:cubicBezTo>
                <a:lnTo>
                  <a:pt x="5162071" y="676750"/>
                </a:lnTo>
                <a:lnTo>
                  <a:pt x="5177484" y="661396"/>
                </a:lnTo>
                <a:lnTo>
                  <a:pt x="5175797" y="662029"/>
                </a:lnTo>
                <a:cubicBezTo>
                  <a:pt x="5153363" y="668372"/>
                  <a:pt x="5129521" y="672071"/>
                  <a:pt x="5100105" y="680387"/>
                </a:cubicBezTo>
                <a:cubicBezTo>
                  <a:pt x="5069829" y="689022"/>
                  <a:pt x="5070298" y="671398"/>
                  <a:pt x="5043542" y="665028"/>
                </a:cubicBezTo>
                <a:cubicBezTo>
                  <a:pt x="5028052" y="661348"/>
                  <a:pt x="5002782" y="564593"/>
                  <a:pt x="5040256" y="567565"/>
                </a:cubicBezTo>
                <a:cubicBezTo>
                  <a:pt x="5041899" y="553197"/>
                  <a:pt x="5098932" y="513844"/>
                  <a:pt x="5112623" y="514198"/>
                </a:cubicBezTo>
                <a:cubicBezTo>
                  <a:pt x="5103313" y="496291"/>
                  <a:pt x="5081408" y="487532"/>
                  <a:pt x="5059306" y="488019"/>
                </a:cubicBezTo>
                <a:close/>
                <a:moveTo>
                  <a:pt x="3947123" y="466272"/>
                </a:moveTo>
                <a:cubicBezTo>
                  <a:pt x="3963562" y="467502"/>
                  <a:pt x="3977800" y="478278"/>
                  <a:pt x="3977839" y="498768"/>
                </a:cubicBezTo>
                <a:cubicBezTo>
                  <a:pt x="3989418" y="493389"/>
                  <a:pt x="3998258" y="485179"/>
                  <a:pt x="4004439" y="474137"/>
                </a:cubicBezTo>
                <a:cubicBezTo>
                  <a:pt x="4023450" y="472368"/>
                  <a:pt x="4088619" y="487515"/>
                  <a:pt x="4098085" y="466918"/>
                </a:cubicBezTo>
                <a:cubicBezTo>
                  <a:pt x="4099884" y="462884"/>
                  <a:pt x="4191262" y="479021"/>
                  <a:pt x="4138688" y="521347"/>
                </a:cubicBezTo>
                <a:cubicBezTo>
                  <a:pt x="4093704" y="557586"/>
                  <a:pt x="3980812" y="575351"/>
                  <a:pt x="3931603" y="542934"/>
                </a:cubicBezTo>
                <a:cubicBezTo>
                  <a:pt x="3937940" y="533025"/>
                  <a:pt x="3958985" y="535573"/>
                  <a:pt x="3942243" y="520922"/>
                </a:cubicBezTo>
                <a:cubicBezTo>
                  <a:pt x="3939505" y="518516"/>
                  <a:pt x="3912436" y="511438"/>
                  <a:pt x="3911497" y="512499"/>
                </a:cubicBezTo>
                <a:cubicBezTo>
                  <a:pt x="3921980" y="500396"/>
                  <a:pt x="3943260" y="511367"/>
                  <a:pt x="3954369" y="499688"/>
                </a:cubicBezTo>
                <a:cubicBezTo>
                  <a:pt x="3965478" y="487939"/>
                  <a:pt x="3902108" y="490629"/>
                  <a:pt x="3903204" y="491054"/>
                </a:cubicBezTo>
                <a:cubicBezTo>
                  <a:pt x="3912045" y="473359"/>
                  <a:pt x="3930684" y="465042"/>
                  <a:pt x="3947123" y="466272"/>
                </a:cubicBezTo>
                <a:close/>
                <a:moveTo>
                  <a:pt x="2695095" y="401962"/>
                </a:moveTo>
                <a:cubicBezTo>
                  <a:pt x="2712621" y="403616"/>
                  <a:pt x="2724055" y="414998"/>
                  <a:pt x="2701890" y="426739"/>
                </a:cubicBezTo>
                <a:cubicBezTo>
                  <a:pt x="2687046" y="434605"/>
                  <a:pt x="2668190" y="434725"/>
                  <a:pt x="2651742" y="435559"/>
                </a:cubicBezTo>
                <a:cubicBezTo>
                  <a:pt x="2653948" y="408384"/>
                  <a:pt x="2677568" y="400308"/>
                  <a:pt x="2695095" y="401962"/>
                </a:cubicBezTo>
                <a:close/>
                <a:moveTo>
                  <a:pt x="2164100" y="348073"/>
                </a:moveTo>
                <a:lnTo>
                  <a:pt x="2164100" y="348907"/>
                </a:lnTo>
                <a:cubicBezTo>
                  <a:pt x="2164100" y="348907"/>
                  <a:pt x="2163899" y="348788"/>
                  <a:pt x="2163698" y="348788"/>
                </a:cubicBezTo>
                <a:cubicBezTo>
                  <a:pt x="2163899" y="348550"/>
                  <a:pt x="2164100" y="348311"/>
                  <a:pt x="2164100" y="348073"/>
                </a:cubicBezTo>
                <a:close/>
                <a:moveTo>
                  <a:pt x="5104330" y="317999"/>
                </a:moveTo>
                <a:cubicBezTo>
                  <a:pt x="5104213" y="317999"/>
                  <a:pt x="5106208" y="318955"/>
                  <a:pt x="5106843" y="319910"/>
                </a:cubicBezTo>
                <a:lnTo>
                  <a:pt x="5105783" y="320269"/>
                </a:lnTo>
                <a:close/>
                <a:moveTo>
                  <a:pt x="2740259" y="239002"/>
                </a:moveTo>
                <a:cubicBezTo>
                  <a:pt x="2767546" y="232689"/>
                  <a:pt x="2828965" y="272268"/>
                  <a:pt x="2794363" y="271553"/>
                </a:cubicBezTo>
                <a:cubicBezTo>
                  <a:pt x="2826658" y="271553"/>
                  <a:pt x="2829467" y="309217"/>
                  <a:pt x="2836086" y="310289"/>
                </a:cubicBezTo>
                <a:cubicBezTo>
                  <a:pt x="2863367" y="314461"/>
                  <a:pt x="2867981" y="293960"/>
                  <a:pt x="2888241" y="318752"/>
                </a:cubicBezTo>
                <a:cubicBezTo>
                  <a:pt x="2900276" y="333413"/>
                  <a:pt x="2951829" y="328049"/>
                  <a:pt x="2947014" y="359634"/>
                </a:cubicBezTo>
                <a:cubicBezTo>
                  <a:pt x="2940997" y="359992"/>
                  <a:pt x="2921940" y="356059"/>
                  <a:pt x="2921138" y="366786"/>
                </a:cubicBezTo>
                <a:cubicBezTo>
                  <a:pt x="2921138" y="367382"/>
                  <a:pt x="2945811" y="365356"/>
                  <a:pt x="2946212" y="378109"/>
                </a:cubicBezTo>
                <a:cubicBezTo>
                  <a:pt x="2935581" y="378705"/>
                  <a:pt x="2892052" y="389551"/>
                  <a:pt x="2922542" y="408026"/>
                </a:cubicBezTo>
                <a:cubicBezTo>
                  <a:pt x="2935982" y="416131"/>
                  <a:pt x="2960655" y="404808"/>
                  <a:pt x="2970684" y="419707"/>
                </a:cubicBezTo>
                <a:cubicBezTo>
                  <a:pt x="2972490" y="427096"/>
                  <a:pt x="2974897" y="434367"/>
                  <a:pt x="2977906" y="441399"/>
                </a:cubicBezTo>
                <a:cubicBezTo>
                  <a:pt x="2973292" y="436989"/>
                  <a:pt x="2987935" y="451173"/>
                  <a:pt x="2977906" y="441399"/>
                </a:cubicBezTo>
                <a:cubicBezTo>
                  <a:pt x="2985729" y="449027"/>
                  <a:pt x="3043700" y="444379"/>
                  <a:pt x="3006791" y="467502"/>
                </a:cubicBezTo>
                <a:cubicBezTo>
                  <a:pt x="2998968" y="472270"/>
                  <a:pt x="2959852" y="498253"/>
                  <a:pt x="2954035" y="482520"/>
                </a:cubicBezTo>
                <a:cubicBezTo>
                  <a:pt x="2969280" y="524237"/>
                  <a:pt x="2887438" y="502663"/>
                  <a:pt x="2912512" y="477514"/>
                </a:cubicBezTo>
                <a:cubicBezTo>
                  <a:pt x="2908099" y="476680"/>
                  <a:pt x="2903285" y="475965"/>
                  <a:pt x="2898872" y="476203"/>
                </a:cubicBezTo>
                <a:cubicBezTo>
                  <a:pt x="2894459" y="453795"/>
                  <a:pt x="2874801" y="465595"/>
                  <a:pt x="2861562" y="463926"/>
                </a:cubicBezTo>
                <a:cubicBezTo>
                  <a:pt x="2872594" y="480494"/>
                  <a:pt x="2831874" y="498849"/>
                  <a:pt x="2873597" y="509576"/>
                </a:cubicBezTo>
                <a:cubicBezTo>
                  <a:pt x="2880417" y="511364"/>
                  <a:pt x="2888241" y="532699"/>
                  <a:pt x="2886836" y="540566"/>
                </a:cubicBezTo>
                <a:cubicBezTo>
                  <a:pt x="2876406" y="598016"/>
                  <a:pt x="2818434" y="565477"/>
                  <a:pt x="2784133" y="550935"/>
                </a:cubicBezTo>
                <a:cubicBezTo>
                  <a:pt x="2786740" y="557848"/>
                  <a:pt x="2846317" y="613987"/>
                  <a:pt x="2801986" y="604690"/>
                </a:cubicBezTo>
                <a:cubicBezTo>
                  <a:pt x="2789148" y="601949"/>
                  <a:pt x="2742409" y="593963"/>
                  <a:pt x="2749230" y="574773"/>
                </a:cubicBezTo>
                <a:cubicBezTo>
                  <a:pt x="2744616" y="587884"/>
                  <a:pt x="2708910" y="577396"/>
                  <a:pt x="2704898" y="567622"/>
                </a:cubicBezTo>
                <a:cubicBezTo>
                  <a:pt x="2697276" y="550101"/>
                  <a:pt x="2720344" y="555226"/>
                  <a:pt x="2716733" y="549743"/>
                </a:cubicBezTo>
                <a:cubicBezTo>
                  <a:pt x="2710716" y="540566"/>
                  <a:pt x="2674810" y="522806"/>
                  <a:pt x="2668993" y="526144"/>
                </a:cubicBezTo>
                <a:cubicBezTo>
                  <a:pt x="2668190" y="522568"/>
                  <a:pt x="2667187" y="518992"/>
                  <a:pt x="2666385" y="515536"/>
                </a:cubicBezTo>
                <a:cubicBezTo>
                  <a:pt x="2672603" y="528170"/>
                  <a:pt x="2530985" y="530315"/>
                  <a:pt x="2588956" y="505881"/>
                </a:cubicBezTo>
                <a:cubicBezTo>
                  <a:pt x="2621853" y="492174"/>
                  <a:pt x="2658161" y="492532"/>
                  <a:pt x="2698279" y="492294"/>
                </a:cubicBezTo>
                <a:cubicBezTo>
                  <a:pt x="2719943" y="492174"/>
                  <a:pt x="2685240" y="470720"/>
                  <a:pt x="2710716" y="464761"/>
                </a:cubicBezTo>
                <a:cubicBezTo>
                  <a:pt x="2732179" y="459754"/>
                  <a:pt x="2746020" y="445452"/>
                  <a:pt x="2765678" y="438181"/>
                </a:cubicBezTo>
                <a:cubicBezTo>
                  <a:pt x="2803390" y="424117"/>
                  <a:pt x="2724757" y="369885"/>
                  <a:pt x="2713323" y="360230"/>
                </a:cubicBezTo>
                <a:cubicBezTo>
                  <a:pt x="2716132" y="360469"/>
                  <a:pt x="2716934" y="359396"/>
                  <a:pt x="2718539" y="358085"/>
                </a:cubicBezTo>
                <a:cubicBezTo>
                  <a:pt x="2712722" y="354986"/>
                  <a:pt x="2710114" y="355582"/>
                  <a:pt x="2704698" y="357847"/>
                </a:cubicBezTo>
                <a:cubicBezTo>
                  <a:pt x="2701689" y="351053"/>
                  <a:pt x="2701288" y="335439"/>
                  <a:pt x="2687848" y="334485"/>
                </a:cubicBezTo>
                <a:cubicBezTo>
                  <a:pt x="2686644" y="377513"/>
                  <a:pt x="2582537" y="354152"/>
                  <a:pt x="2554655" y="351530"/>
                </a:cubicBezTo>
                <a:cubicBezTo>
                  <a:pt x="2513733" y="347715"/>
                  <a:pt x="2415042" y="324235"/>
                  <a:pt x="2509120" y="319944"/>
                </a:cubicBezTo>
                <a:cubicBezTo>
                  <a:pt x="2508919" y="318514"/>
                  <a:pt x="2507716" y="316011"/>
                  <a:pt x="2506713" y="314700"/>
                </a:cubicBezTo>
                <a:cubicBezTo>
                  <a:pt x="2453957" y="313269"/>
                  <a:pt x="2478630" y="284664"/>
                  <a:pt x="2508919" y="267858"/>
                </a:cubicBezTo>
                <a:cubicBezTo>
                  <a:pt x="2551245" y="244496"/>
                  <a:pt x="2590962" y="239848"/>
                  <a:pt x="2638302" y="239490"/>
                </a:cubicBezTo>
                <a:cubicBezTo>
                  <a:pt x="2607009" y="239729"/>
                  <a:pt x="2549640" y="304091"/>
                  <a:pt x="2574112" y="300873"/>
                </a:cubicBezTo>
                <a:cubicBezTo>
                  <a:pt x="2569097" y="286809"/>
                  <a:pt x="2595375" y="281326"/>
                  <a:pt x="2602396" y="282756"/>
                </a:cubicBezTo>
                <a:cubicBezTo>
                  <a:pt x="2569097" y="256296"/>
                  <a:pt x="2677417" y="242709"/>
                  <a:pt x="2688249" y="241397"/>
                </a:cubicBezTo>
                <a:cubicBezTo>
                  <a:pt x="2750032" y="233650"/>
                  <a:pt x="2698881" y="270838"/>
                  <a:pt x="2692061" y="288120"/>
                </a:cubicBezTo>
                <a:cubicBezTo>
                  <a:pt x="2696674" y="276201"/>
                  <a:pt x="2749430" y="274532"/>
                  <a:pt x="2759660" y="272268"/>
                </a:cubicBezTo>
                <a:cubicBezTo>
                  <a:pt x="2754244" y="273459"/>
                  <a:pt x="2730775" y="271791"/>
                  <a:pt x="2729170" y="263805"/>
                </a:cubicBezTo>
                <a:cubicBezTo>
                  <a:pt x="2725860" y="248310"/>
                  <a:pt x="2731163" y="241107"/>
                  <a:pt x="2740259" y="239002"/>
                </a:cubicBezTo>
                <a:close/>
                <a:moveTo>
                  <a:pt x="1847765" y="226141"/>
                </a:moveTo>
                <a:cubicBezTo>
                  <a:pt x="1874845" y="224830"/>
                  <a:pt x="1894102" y="236391"/>
                  <a:pt x="1921984" y="231147"/>
                </a:cubicBezTo>
                <a:cubicBezTo>
                  <a:pt x="1949866" y="225783"/>
                  <a:pt x="1948863" y="252124"/>
                  <a:pt x="1970527" y="253674"/>
                </a:cubicBezTo>
                <a:cubicBezTo>
                  <a:pt x="1972132" y="264282"/>
                  <a:pt x="1948262" y="264520"/>
                  <a:pt x="1944049" y="272387"/>
                </a:cubicBezTo>
                <a:cubicBezTo>
                  <a:pt x="1944049" y="272387"/>
                  <a:pt x="2017466" y="257846"/>
                  <a:pt x="2014858" y="268811"/>
                </a:cubicBezTo>
                <a:cubicBezTo>
                  <a:pt x="2012451" y="271910"/>
                  <a:pt x="2010245" y="275009"/>
                  <a:pt x="2007838" y="278108"/>
                </a:cubicBezTo>
                <a:cubicBezTo>
                  <a:pt x="2019873" y="279538"/>
                  <a:pt x="2101515" y="249741"/>
                  <a:pt x="2050564" y="300635"/>
                </a:cubicBezTo>
                <a:cubicBezTo>
                  <a:pt x="2061797" y="290265"/>
                  <a:pt x="2073833" y="300277"/>
                  <a:pt x="2085467" y="277989"/>
                </a:cubicBezTo>
                <a:cubicBezTo>
                  <a:pt x="2097102" y="256058"/>
                  <a:pt x="2105928" y="253436"/>
                  <a:pt x="2128193" y="256415"/>
                </a:cubicBezTo>
                <a:cubicBezTo>
                  <a:pt x="2163297" y="261064"/>
                  <a:pt x="2134613" y="313508"/>
                  <a:pt x="2110943" y="319348"/>
                </a:cubicBezTo>
                <a:cubicBezTo>
                  <a:pt x="2109538" y="319825"/>
                  <a:pt x="2159285" y="347596"/>
                  <a:pt x="2163698" y="348788"/>
                </a:cubicBezTo>
                <a:cubicBezTo>
                  <a:pt x="2156477" y="369527"/>
                  <a:pt x="2139627" y="356416"/>
                  <a:pt x="2125586" y="356416"/>
                </a:cubicBezTo>
                <a:cubicBezTo>
                  <a:pt x="2116960" y="360707"/>
                  <a:pt x="2112948" y="368455"/>
                  <a:pt x="2113350" y="379420"/>
                </a:cubicBezTo>
                <a:cubicBezTo>
                  <a:pt x="2100110" y="386333"/>
                  <a:pt x="2086270" y="387883"/>
                  <a:pt x="2071827" y="384307"/>
                </a:cubicBezTo>
                <a:cubicBezTo>
                  <a:pt x="2052971" y="382400"/>
                  <a:pt x="2032310" y="382638"/>
                  <a:pt x="2017667" y="368931"/>
                </a:cubicBezTo>
                <a:cubicBezTo>
                  <a:pt x="2011248" y="362733"/>
                  <a:pt x="1978952" y="380731"/>
                  <a:pt x="1972734" y="381804"/>
                </a:cubicBezTo>
                <a:cubicBezTo>
                  <a:pt x="1953477" y="385141"/>
                  <a:pt x="1818478" y="413866"/>
                  <a:pt x="1835328" y="381327"/>
                </a:cubicBezTo>
                <a:cubicBezTo>
                  <a:pt x="1841546" y="369766"/>
                  <a:pt x="1780165" y="378705"/>
                  <a:pt x="1777757" y="351530"/>
                </a:cubicBezTo>
                <a:cubicBezTo>
                  <a:pt x="1776554" y="343544"/>
                  <a:pt x="1915966" y="347239"/>
                  <a:pt x="1922184" y="339611"/>
                </a:cubicBezTo>
                <a:cubicBezTo>
                  <a:pt x="1895305" y="320778"/>
                  <a:pt x="1826100" y="327215"/>
                  <a:pt x="1796613" y="334366"/>
                </a:cubicBezTo>
                <a:cubicBezTo>
                  <a:pt x="1793805" y="330671"/>
                  <a:pt x="1792601" y="326738"/>
                  <a:pt x="1792601" y="322566"/>
                </a:cubicBezTo>
                <a:cubicBezTo>
                  <a:pt x="1793003" y="323639"/>
                  <a:pt x="1856591" y="309217"/>
                  <a:pt x="1865015" y="309813"/>
                </a:cubicBezTo>
                <a:cubicBezTo>
                  <a:pt x="1842348" y="308144"/>
                  <a:pt x="1820283" y="304449"/>
                  <a:pt x="1798017" y="303019"/>
                </a:cubicBezTo>
                <a:cubicBezTo>
                  <a:pt x="1812661" y="291219"/>
                  <a:pt x="1828307" y="285855"/>
                  <a:pt x="1847163" y="285379"/>
                </a:cubicBezTo>
                <a:cubicBezTo>
                  <a:pt x="1846160" y="283352"/>
                  <a:pt x="1844154" y="281446"/>
                  <a:pt x="1842950" y="279657"/>
                </a:cubicBezTo>
                <a:cubicBezTo>
                  <a:pt x="1843150" y="279538"/>
                  <a:pt x="1843351" y="279419"/>
                  <a:pt x="1843552" y="279300"/>
                </a:cubicBezTo>
                <a:cubicBezTo>
                  <a:pt x="1797416" y="302661"/>
                  <a:pt x="1747869" y="315772"/>
                  <a:pt x="1696718" y="324473"/>
                </a:cubicBezTo>
                <a:cubicBezTo>
                  <a:pt x="1717379" y="321017"/>
                  <a:pt x="1700328" y="304330"/>
                  <a:pt x="1696718" y="324473"/>
                </a:cubicBezTo>
                <a:cubicBezTo>
                  <a:pt x="1700328" y="304330"/>
                  <a:pt x="1687892" y="300277"/>
                  <a:pt x="1670240" y="298132"/>
                </a:cubicBezTo>
                <a:cubicBezTo>
                  <a:pt x="1684883" y="286570"/>
                  <a:pt x="1713367" y="275962"/>
                  <a:pt x="1732624" y="274771"/>
                </a:cubicBezTo>
                <a:cubicBezTo>
                  <a:pt x="1732022" y="272148"/>
                  <a:pt x="1733025" y="270361"/>
                  <a:pt x="1731219" y="267858"/>
                </a:cubicBezTo>
                <a:cubicBezTo>
                  <a:pt x="1747067" y="262852"/>
                  <a:pt x="1771138" y="260587"/>
                  <a:pt x="1780165" y="244258"/>
                </a:cubicBezTo>
                <a:cubicBezTo>
                  <a:pt x="1792601" y="222089"/>
                  <a:pt x="1819882" y="227571"/>
                  <a:pt x="1847765" y="226141"/>
                </a:cubicBezTo>
                <a:close/>
                <a:moveTo>
                  <a:pt x="2452913" y="225882"/>
                </a:moveTo>
                <a:cubicBezTo>
                  <a:pt x="2484196" y="224189"/>
                  <a:pt x="2516241" y="233441"/>
                  <a:pt x="2544224" y="246046"/>
                </a:cubicBezTo>
                <a:cubicBezTo>
                  <a:pt x="2490264" y="261541"/>
                  <a:pt x="2438310" y="288835"/>
                  <a:pt x="2386357" y="302542"/>
                </a:cubicBezTo>
                <a:cubicBezTo>
                  <a:pt x="2400398" y="315653"/>
                  <a:pt x="2391773" y="320182"/>
                  <a:pt x="2386557" y="332817"/>
                </a:cubicBezTo>
                <a:cubicBezTo>
                  <a:pt x="2392776" y="344140"/>
                  <a:pt x="2401802" y="351172"/>
                  <a:pt x="2385153" y="360350"/>
                </a:cubicBezTo>
                <a:cubicBezTo>
                  <a:pt x="2395183" y="360588"/>
                  <a:pt x="2399195" y="366190"/>
                  <a:pt x="2399596" y="371434"/>
                </a:cubicBezTo>
                <a:cubicBezTo>
                  <a:pt x="2399596" y="376679"/>
                  <a:pt x="2394581" y="380493"/>
                  <a:pt x="2383749" y="383592"/>
                </a:cubicBezTo>
                <a:cubicBezTo>
                  <a:pt x="2384351" y="386452"/>
                  <a:pt x="2384151" y="389313"/>
                  <a:pt x="2383147" y="392174"/>
                </a:cubicBezTo>
                <a:cubicBezTo>
                  <a:pt x="2442323" y="345808"/>
                  <a:pt x="2446134" y="423163"/>
                  <a:pt x="2417850" y="423163"/>
                </a:cubicBezTo>
                <a:cubicBezTo>
                  <a:pt x="2418251" y="418514"/>
                  <a:pt x="2401602" y="447478"/>
                  <a:pt x="2428080" y="431506"/>
                </a:cubicBezTo>
                <a:cubicBezTo>
                  <a:pt x="2425071" y="416131"/>
                  <a:pt x="2450948" y="411006"/>
                  <a:pt x="2462582" y="411959"/>
                </a:cubicBezTo>
                <a:cubicBezTo>
                  <a:pt x="2472612" y="404331"/>
                  <a:pt x="2488058" y="394557"/>
                  <a:pt x="2496884" y="388002"/>
                </a:cubicBezTo>
                <a:cubicBezTo>
                  <a:pt x="2493273" y="388002"/>
                  <a:pt x="2505309" y="364998"/>
                  <a:pt x="2512530" y="361303"/>
                </a:cubicBezTo>
                <a:cubicBezTo>
                  <a:pt x="2531987" y="351053"/>
                  <a:pt x="2577121" y="355939"/>
                  <a:pt x="2590160" y="372745"/>
                </a:cubicBezTo>
                <a:cubicBezTo>
                  <a:pt x="2590160" y="367740"/>
                  <a:pt x="2599186" y="391697"/>
                  <a:pt x="2599387" y="394200"/>
                </a:cubicBezTo>
                <a:cubicBezTo>
                  <a:pt x="2601192" y="409814"/>
                  <a:pt x="2575115" y="411840"/>
                  <a:pt x="2564083" y="410648"/>
                </a:cubicBezTo>
                <a:cubicBezTo>
                  <a:pt x="2565687" y="413509"/>
                  <a:pt x="2566690" y="417323"/>
                  <a:pt x="2567292" y="420541"/>
                </a:cubicBezTo>
                <a:lnTo>
                  <a:pt x="2562076" y="422209"/>
                </a:lnTo>
                <a:cubicBezTo>
                  <a:pt x="2581334" y="449027"/>
                  <a:pt x="2497085" y="483235"/>
                  <a:pt x="2477426" y="477275"/>
                </a:cubicBezTo>
                <a:cubicBezTo>
                  <a:pt x="2476022" y="480136"/>
                  <a:pt x="2473615" y="481924"/>
                  <a:pt x="2470406" y="482639"/>
                </a:cubicBezTo>
                <a:cubicBezTo>
                  <a:pt x="2479232" y="507073"/>
                  <a:pt x="2449142" y="495035"/>
                  <a:pt x="2441721" y="480851"/>
                </a:cubicBezTo>
                <a:cubicBezTo>
                  <a:pt x="2429685" y="478229"/>
                  <a:pt x="2431892" y="469290"/>
                  <a:pt x="2418853" y="471316"/>
                </a:cubicBezTo>
                <a:cubicBezTo>
                  <a:pt x="2420257" y="474653"/>
                  <a:pt x="2420056" y="477752"/>
                  <a:pt x="2418251" y="480732"/>
                </a:cubicBezTo>
                <a:cubicBezTo>
                  <a:pt x="2421862" y="479898"/>
                  <a:pt x="2425473" y="479779"/>
                  <a:pt x="2428883" y="480971"/>
                </a:cubicBezTo>
                <a:cubicBezTo>
                  <a:pt x="2426275" y="485977"/>
                  <a:pt x="2424871" y="491340"/>
                  <a:pt x="2424470" y="496823"/>
                </a:cubicBezTo>
                <a:cubicBezTo>
                  <a:pt x="2429284" y="495274"/>
                  <a:pt x="2434299" y="493724"/>
                  <a:pt x="2439314" y="492174"/>
                </a:cubicBezTo>
                <a:cubicBezTo>
                  <a:pt x="2442523" y="512437"/>
                  <a:pt x="2496081" y="508742"/>
                  <a:pt x="2476624" y="537705"/>
                </a:cubicBezTo>
                <a:cubicBezTo>
                  <a:pt x="2479833" y="532937"/>
                  <a:pt x="2499090" y="535679"/>
                  <a:pt x="2501096" y="541758"/>
                </a:cubicBezTo>
                <a:cubicBezTo>
                  <a:pt x="2510925" y="571794"/>
                  <a:pt x="2445131" y="538659"/>
                  <a:pt x="2446134" y="539255"/>
                </a:cubicBezTo>
                <a:cubicBezTo>
                  <a:pt x="2427278" y="527693"/>
                  <a:pt x="2383549" y="566788"/>
                  <a:pt x="2359879" y="562497"/>
                </a:cubicBezTo>
                <a:cubicBezTo>
                  <a:pt x="2360079" y="556537"/>
                  <a:pt x="2366899" y="553438"/>
                  <a:pt x="2365094" y="546644"/>
                </a:cubicBezTo>
                <a:cubicBezTo>
                  <a:pt x="2353259" y="546168"/>
                  <a:pt x="2340221" y="550578"/>
                  <a:pt x="2328987" y="548790"/>
                </a:cubicBezTo>
                <a:cubicBezTo>
                  <a:pt x="2330091" y="546615"/>
                  <a:pt x="2334090" y="542830"/>
                  <a:pt x="2339613" y="538236"/>
                </a:cubicBezTo>
                <a:lnTo>
                  <a:pt x="2355766" y="525638"/>
                </a:lnTo>
                <a:lnTo>
                  <a:pt x="2357613" y="524840"/>
                </a:lnTo>
                <a:lnTo>
                  <a:pt x="2365875" y="517954"/>
                </a:lnTo>
                <a:lnTo>
                  <a:pt x="2380045" y="507339"/>
                </a:lnTo>
                <a:cubicBezTo>
                  <a:pt x="2386169" y="502700"/>
                  <a:pt x="2391071" y="498849"/>
                  <a:pt x="2393378" y="496584"/>
                </a:cubicBezTo>
                <a:cubicBezTo>
                  <a:pt x="2386959" y="499683"/>
                  <a:pt x="2379938" y="500875"/>
                  <a:pt x="2373318" y="503140"/>
                </a:cubicBezTo>
                <a:cubicBezTo>
                  <a:pt x="2374372" y="506790"/>
                  <a:pt x="2373268" y="510468"/>
                  <a:pt x="2370490" y="514107"/>
                </a:cubicBezTo>
                <a:lnTo>
                  <a:pt x="2365875" y="517954"/>
                </a:lnTo>
                <a:lnTo>
                  <a:pt x="2359378" y="522821"/>
                </a:lnTo>
                <a:lnTo>
                  <a:pt x="2355766" y="525638"/>
                </a:lnTo>
                <a:lnTo>
                  <a:pt x="2313266" y="543993"/>
                </a:lnTo>
                <a:cubicBezTo>
                  <a:pt x="2279291" y="555196"/>
                  <a:pt x="2241629" y="562556"/>
                  <a:pt x="2231098" y="561782"/>
                </a:cubicBezTo>
                <a:cubicBezTo>
                  <a:pt x="2239322" y="584189"/>
                  <a:pt x="2198401" y="587408"/>
                  <a:pt x="2185764" y="588957"/>
                </a:cubicBezTo>
                <a:cubicBezTo>
                  <a:pt x="2185363" y="595751"/>
                  <a:pt x="2110943" y="630793"/>
                  <a:pt x="2101715" y="636157"/>
                </a:cubicBezTo>
                <a:cubicBezTo>
                  <a:pt x="2072829" y="655585"/>
                  <a:pt x="2036322" y="674655"/>
                  <a:pt x="2025089" y="710293"/>
                </a:cubicBezTo>
                <a:lnTo>
                  <a:pt x="2058186" y="710293"/>
                </a:lnTo>
                <a:lnTo>
                  <a:pt x="2043945" y="765359"/>
                </a:lnTo>
                <a:cubicBezTo>
                  <a:pt x="2093290" y="756062"/>
                  <a:pt x="2108536" y="770604"/>
                  <a:pt x="2142636" y="800878"/>
                </a:cubicBezTo>
                <a:cubicBezTo>
                  <a:pt x="2177138" y="831868"/>
                  <a:pt x="2225481" y="818041"/>
                  <a:pt x="2263394" y="836278"/>
                </a:cubicBezTo>
                <a:lnTo>
                  <a:pt x="2259983" y="853918"/>
                </a:lnTo>
                <a:lnTo>
                  <a:pt x="2256975" y="853918"/>
                </a:lnTo>
                <a:cubicBezTo>
                  <a:pt x="2219864" y="853918"/>
                  <a:pt x="2218059" y="961547"/>
                  <a:pt x="2243534" y="961547"/>
                </a:cubicBezTo>
                <a:cubicBezTo>
                  <a:pt x="2254367" y="960832"/>
                  <a:pt x="2264597" y="941046"/>
                  <a:pt x="2275429" y="952369"/>
                </a:cubicBezTo>
                <a:cubicBezTo>
                  <a:pt x="2285860" y="934133"/>
                  <a:pt x="2295087" y="931869"/>
                  <a:pt x="2299300" y="910057"/>
                </a:cubicBezTo>
                <a:cubicBezTo>
                  <a:pt x="2301707" y="897184"/>
                  <a:pt x="2304515" y="858328"/>
                  <a:pt x="2312739" y="848435"/>
                </a:cubicBezTo>
                <a:cubicBezTo>
                  <a:pt x="2334203" y="823047"/>
                  <a:pt x="2389767" y="827338"/>
                  <a:pt x="2417649" y="803858"/>
                </a:cubicBezTo>
                <a:cubicBezTo>
                  <a:pt x="2432493" y="791224"/>
                  <a:pt x="2453355" y="765240"/>
                  <a:pt x="2441319" y="744262"/>
                </a:cubicBezTo>
                <a:cubicBezTo>
                  <a:pt x="2436907" y="736515"/>
                  <a:pt x="2420257" y="725669"/>
                  <a:pt x="2423066" y="714226"/>
                </a:cubicBezTo>
                <a:cubicBezTo>
                  <a:pt x="2423667" y="711962"/>
                  <a:pt x="2484647" y="666193"/>
                  <a:pt x="2482642" y="666193"/>
                </a:cubicBezTo>
                <a:cubicBezTo>
                  <a:pt x="2475822" y="666193"/>
                  <a:pt x="2462984" y="656538"/>
                  <a:pt x="2453757" y="656181"/>
                </a:cubicBezTo>
                <a:cubicBezTo>
                  <a:pt x="2480636" y="637468"/>
                  <a:pt x="2494677" y="633177"/>
                  <a:pt x="2507114" y="603856"/>
                </a:cubicBezTo>
                <a:cubicBezTo>
                  <a:pt x="2519350" y="575012"/>
                  <a:pt x="2594171" y="590030"/>
                  <a:pt x="2622656" y="590030"/>
                </a:cubicBezTo>
                <a:cubicBezTo>
                  <a:pt x="2644119" y="590030"/>
                  <a:pt x="2675411" y="620423"/>
                  <a:pt x="2684438" y="633058"/>
                </a:cubicBezTo>
                <a:cubicBezTo>
                  <a:pt x="2724557" y="633058"/>
                  <a:pt x="2686644" y="688600"/>
                  <a:pt x="2681028" y="704930"/>
                </a:cubicBezTo>
                <a:cubicBezTo>
                  <a:pt x="2715731" y="703380"/>
                  <a:pt x="2701488" y="736277"/>
                  <a:pt x="2739200" y="716849"/>
                </a:cubicBezTo>
                <a:cubicBezTo>
                  <a:pt x="2752238" y="710174"/>
                  <a:pt x="2810210" y="647241"/>
                  <a:pt x="2824051" y="664166"/>
                </a:cubicBezTo>
                <a:cubicBezTo>
                  <a:pt x="2840700" y="685025"/>
                  <a:pt x="2839496" y="719352"/>
                  <a:pt x="2846317" y="743905"/>
                </a:cubicBezTo>
                <a:cubicBezTo>
                  <a:pt x="2852736" y="775729"/>
                  <a:pt x="2867178" y="780496"/>
                  <a:pt x="2837691" y="799567"/>
                </a:cubicBezTo>
                <a:cubicBezTo>
                  <a:pt x="2845514" y="809579"/>
                  <a:pt x="2863768" y="815181"/>
                  <a:pt x="2859756" y="831391"/>
                </a:cubicBezTo>
                <a:cubicBezTo>
                  <a:pt x="2858753" y="831033"/>
                  <a:pt x="2957445" y="864407"/>
                  <a:pt x="2916324" y="872035"/>
                </a:cubicBezTo>
                <a:cubicBezTo>
                  <a:pt x="2940595" y="900045"/>
                  <a:pt x="2964065" y="935325"/>
                  <a:pt x="2912914" y="961905"/>
                </a:cubicBezTo>
                <a:cubicBezTo>
                  <a:pt x="2917327" y="961189"/>
                  <a:pt x="2921740" y="961070"/>
                  <a:pt x="2926353" y="961547"/>
                </a:cubicBezTo>
                <a:cubicBezTo>
                  <a:pt x="2930165" y="987411"/>
                  <a:pt x="2863768" y="997185"/>
                  <a:pt x="2861161" y="1024599"/>
                </a:cubicBezTo>
                <a:cubicBezTo>
                  <a:pt x="2861562" y="1020785"/>
                  <a:pt x="2906495" y="1004456"/>
                  <a:pt x="2906896" y="1015540"/>
                </a:cubicBezTo>
                <a:cubicBezTo>
                  <a:pt x="2907498" y="1024122"/>
                  <a:pt x="2892654" y="1019235"/>
                  <a:pt x="2893255" y="1028771"/>
                </a:cubicBezTo>
                <a:cubicBezTo>
                  <a:pt x="2894058" y="1044027"/>
                  <a:pt x="2943404" y="1025314"/>
                  <a:pt x="2952832" y="1041405"/>
                </a:cubicBezTo>
                <a:cubicBezTo>
                  <a:pt x="2951227" y="1038425"/>
                  <a:pt x="2937787" y="1052966"/>
                  <a:pt x="2939592" y="1058091"/>
                </a:cubicBezTo>
                <a:cubicBezTo>
                  <a:pt x="2944407" y="1062263"/>
                  <a:pt x="2949823" y="1065124"/>
                  <a:pt x="2955840" y="1066912"/>
                </a:cubicBezTo>
                <a:cubicBezTo>
                  <a:pt x="2960254" y="1071918"/>
                  <a:pt x="2932170" y="1076685"/>
                  <a:pt x="2950625" y="1091822"/>
                </a:cubicBezTo>
                <a:cubicBezTo>
                  <a:pt x="2981918" y="1117568"/>
                  <a:pt x="2923746" y="1124719"/>
                  <a:pt x="2906294" y="1124719"/>
                </a:cubicBezTo>
                <a:cubicBezTo>
                  <a:pt x="2909303" y="1118521"/>
                  <a:pt x="2928159" y="1105291"/>
                  <a:pt x="2922341" y="1096590"/>
                </a:cubicBezTo>
                <a:cubicBezTo>
                  <a:pt x="2919333" y="1092061"/>
                  <a:pt x="2871190" y="1122574"/>
                  <a:pt x="2857149" y="1120667"/>
                </a:cubicBezTo>
                <a:cubicBezTo>
                  <a:pt x="2867981" y="1117925"/>
                  <a:pt x="2889645" y="1110178"/>
                  <a:pt x="2893255" y="1097782"/>
                </a:cubicBezTo>
                <a:cubicBezTo>
                  <a:pt x="2889645" y="1110535"/>
                  <a:pt x="2751637" y="1097305"/>
                  <a:pt x="2781124" y="1081214"/>
                </a:cubicBezTo>
                <a:cubicBezTo>
                  <a:pt x="2824452" y="1057376"/>
                  <a:pt x="2844311" y="994920"/>
                  <a:pt x="2891450" y="969533"/>
                </a:cubicBezTo>
                <a:cubicBezTo>
                  <a:pt x="2821844" y="985385"/>
                  <a:pt x="2784133" y="1016732"/>
                  <a:pt x="2710916" y="1012918"/>
                </a:cubicBezTo>
                <a:cubicBezTo>
                  <a:pt x="2653346" y="1009938"/>
                  <a:pt x="2616237" y="1011130"/>
                  <a:pt x="2571705" y="1042716"/>
                </a:cubicBezTo>
                <a:cubicBezTo>
                  <a:pt x="2591965" y="1036875"/>
                  <a:pt x="2634491" y="1024003"/>
                  <a:pt x="2647529" y="1050940"/>
                </a:cubicBezTo>
                <a:cubicBezTo>
                  <a:pt x="2657158" y="1070845"/>
                  <a:pt x="2630679" y="1086220"/>
                  <a:pt x="2614832" y="1089796"/>
                </a:cubicBezTo>
                <a:cubicBezTo>
                  <a:pt x="2626667" y="1097901"/>
                  <a:pt x="2616437" y="1112323"/>
                  <a:pt x="2608814" y="1118283"/>
                </a:cubicBezTo>
                <a:cubicBezTo>
                  <a:pt x="2633086" y="1144028"/>
                  <a:pt x="2649936" y="1185745"/>
                  <a:pt x="2693665" y="1141525"/>
                </a:cubicBezTo>
                <a:cubicBezTo>
                  <a:pt x="2706503" y="1128652"/>
                  <a:pt x="2716533" y="1113277"/>
                  <a:pt x="2736592" y="1117091"/>
                </a:cubicBezTo>
                <a:cubicBezTo>
                  <a:pt x="2734386" y="1122335"/>
                  <a:pt x="2731979" y="1137949"/>
                  <a:pt x="2733182" y="1143790"/>
                </a:cubicBezTo>
                <a:cubicBezTo>
                  <a:pt x="2739400" y="1178236"/>
                  <a:pt x="2685441" y="1191704"/>
                  <a:pt x="2650337" y="1202789"/>
                </a:cubicBezTo>
                <a:cubicBezTo>
                  <a:pt x="2616237" y="1209821"/>
                  <a:pt x="2565487" y="1254994"/>
                  <a:pt x="2533793" y="1251895"/>
                </a:cubicBezTo>
                <a:cubicBezTo>
                  <a:pt x="2489061" y="1247366"/>
                  <a:pt x="2540413" y="1195280"/>
                  <a:pt x="2555056" y="1188248"/>
                </a:cubicBezTo>
                <a:cubicBezTo>
                  <a:pt x="2539811" y="1192419"/>
                  <a:pt x="2473414" y="1231156"/>
                  <a:pt x="2456364" y="1218045"/>
                </a:cubicBezTo>
                <a:cubicBezTo>
                  <a:pt x="2440116" y="1242003"/>
                  <a:pt x="2404009" y="1239023"/>
                  <a:pt x="2386557" y="1265006"/>
                </a:cubicBezTo>
                <a:lnTo>
                  <a:pt x="2398192" y="1268821"/>
                </a:lnTo>
                <a:cubicBezTo>
                  <a:pt x="2391974" y="1274422"/>
                  <a:pt x="2385153" y="1278952"/>
                  <a:pt x="2377731" y="1282527"/>
                </a:cubicBezTo>
                <a:cubicBezTo>
                  <a:pt x="2378735" y="1283481"/>
                  <a:pt x="2379537" y="1284554"/>
                  <a:pt x="2379938" y="1285626"/>
                </a:cubicBezTo>
                <a:cubicBezTo>
                  <a:pt x="2417449" y="1286818"/>
                  <a:pt x="2379537" y="1341646"/>
                  <a:pt x="2348646" y="1317212"/>
                </a:cubicBezTo>
                <a:cubicBezTo>
                  <a:pt x="2341625" y="1328893"/>
                  <a:pt x="2327784" y="1326628"/>
                  <a:pt x="2316350" y="1327462"/>
                </a:cubicBezTo>
                <a:lnTo>
                  <a:pt x="2318155" y="1329965"/>
                </a:lnTo>
                <a:cubicBezTo>
                  <a:pt x="2309530" y="1344626"/>
                  <a:pt x="2278237" y="1354757"/>
                  <a:pt x="2260184" y="1352135"/>
                </a:cubicBezTo>
                <a:cubicBezTo>
                  <a:pt x="2261588" y="1371682"/>
                  <a:pt x="2222673" y="1410896"/>
                  <a:pt x="2203817" y="1404817"/>
                </a:cubicBezTo>
                <a:cubicBezTo>
                  <a:pt x="2217257" y="1431516"/>
                  <a:pt x="2171321" y="1458930"/>
                  <a:pt x="2159887" y="1476927"/>
                </a:cubicBezTo>
                <a:cubicBezTo>
                  <a:pt x="2148855" y="1494687"/>
                  <a:pt x="2168714" y="1546892"/>
                  <a:pt x="2124784" y="1543793"/>
                </a:cubicBezTo>
                <a:cubicBezTo>
                  <a:pt x="2137622" y="1552733"/>
                  <a:pt x="2048558" y="1595522"/>
                  <a:pt x="2031107" y="1604819"/>
                </a:cubicBezTo>
                <a:cubicBezTo>
                  <a:pt x="1999012" y="1627704"/>
                  <a:pt x="1966114" y="1654641"/>
                  <a:pt x="1939636" y="1684796"/>
                </a:cubicBezTo>
                <a:cubicBezTo>
                  <a:pt x="1906538" y="1722698"/>
                  <a:pt x="1984168" y="1926157"/>
                  <a:pt x="1884071" y="1914476"/>
                </a:cubicBezTo>
                <a:cubicBezTo>
                  <a:pt x="1883470" y="1912092"/>
                  <a:pt x="1880862" y="1892307"/>
                  <a:pt x="1880260" y="1892307"/>
                </a:cubicBezTo>
                <a:cubicBezTo>
                  <a:pt x="1875045" y="1890161"/>
                  <a:pt x="1869629" y="1888016"/>
                  <a:pt x="1864414" y="1885870"/>
                </a:cubicBezTo>
                <a:lnTo>
                  <a:pt x="1864351" y="1883078"/>
                </a:lnTo>
                <a:lnTo>
                  <a:pt x="1863811" y="1859172"/>
                </a:lnTo>
                <a:cubicBezTo>
                  <a:pt x="1854584" y="1849994"/>
                  <a:pt x="1844354" y="1831162"/>
                  <a:pt x="1851777" y="1818289"/>
                </a:cubicBezTo>
                <a:cubicBezTo>
                  <a:pt x="1837133" y="1811972"/>
                  <a:pt x="1860402" y="1778241"/>
                  <a:pt x="1859399" y="1767037"/>
                </a:cubicBezTo>
                <a:cubicBezTo>
                  <a:pt x="1836932" y="1761912"/>
                  <a:pt x="1848166" y="1721387"/>
                  <a:pt x="1819681" y="1741054"/>
                </a:cubicBezTo>
                <a:cubicBezTo>
                  <a:pt x="1808849" y="1748324"/>
                  <a:pt x="1796011" y="1748324"/>
                  <a:pt x="1783575" y="1747371"/>
                </a:cubicBezTo>
                <a:cubicBezTo>
                  <a:pt x="1781569" y="1709349"/>
                  <a:pt x="1700730" y="1720553"/>
                  <a:pt x="1673248" y="1729731"/>
                </a:cubicBezTo>
                <a:cubicBezTo>
                  <a:pt x="1675856" y="1736405"/>
                  <a:pt x="1672245" y="1742722"/>
                  <a:pt x="1666829" y="1746417"/>
                </a:cubicBezTo>
                <a:cubicBezTo>
                  <a:pt x="1691302" y="1755476"/>
                  <a:pt x="1669237" y="1775619"/>
                  <a:pt x="1652587" y="1777169"/>
                </a:cubicBezTo>
                <a:cubicBezTo>
                  <a:pt x="1652186" y="1772282"/>
                  <a:pt x="1653590" y="1765845"/>
                  <a:pt x="1652387" y="1761197"/>
                </a:cubicBezTo>
                <a:cubicBezTo>
                  <a:pt x="1651584" y="1760363"/>
                  <a:pt x="1650180" y="1759290"/>
                  <a:pt x="1648575" y="1758694"/>
                </a:cubicBezTo>
                <a:cubicBezTo>
                  <a:pt x="1645968" y="1768825"/>
                  <a:pt x="1636540" y="1769660"/>
                  <a:pt x="1628717" y="1764534"/>
                </a:cubicBezTo>
                <a:cubicBezTo>
                  <a:pt x="1617283" y="1777526"/>
                  <a:pt x="1597625" y="1762151"/>
                  <a:pt x="1595017" y="1750112"/>
                </a:cubicBezTo>
                <a:cubicBezTo>
                  <a:pt x="1592811" y="1748801"/>
                  <a:pt x="1590604" y="1747609"/>
                  <a:pt x="1588397" y="1746298"/>
                </a:cubicBezTo>
                <a:cubicBezTo>
                  <a:pt x="1582781" y="1766799"/>
                  <a:pt x="1549884" y="1743676"/>
                  <a:pt x="1536243" y="1745821"/>
                </a:cubicBezTo>
                <a:cubicBezTo>
                  <a:pt x="1510567" y="1749874"/>
                  <a:pt x="1485895" y="1769660"/>
                  <a:pt x="1463829" y="1782413"/>
                </a:cubicBezTo>
                <a:cubicBezTo>
                  <a:pt x="1424112" y="1803629"/>
                  <a:pt x="1396229" y="1822580"/>
                  <a:pt x="1402046" y="1870733"/>
                </a:cubicBezTo>
                <a:cubicBezTo>
                  <a:pt x="1398235" y="1883487"/>
                  <a:pt x="1397031" y="1894691"/>
                  <a:pt x="1382589" y="1899458"/>
                </a:cubicBezTo>
                <a:cubicBezTo>
                  <a:pt x="1363132" y="1905656"/>
                  <a:pt x="1363934" y="1960007"/>
                  <a:pt x="1361527" y="1974667"/>
                </a:cubicBezTo>
                <a:cubicBezTo>
                  <a:pt x="1353101" y="2027350"/>
                  <a:pt x="1385999" y="2060246"/>
                  <a:pt x="1384595" y="2107088"/>
                </a:cubicBezTo>
                <a:cubicBezTo>
                  <a:pt x="1392217" y="2111617"/>
                  <a:pt x="1389810" y="2121272"/>
                  <a:pt x="1395226" y="2126635"/>
                </a:cubicBezTo>
                <a:cubicBezTo>
                  <a:pt x="1445575" y="2156433"/>
                  <a:pt x="1467039" y="2121987"/>
                  <a:pt x="1522402" y="2127589"/>
                </a:cubicBezTo>
                <a:lnTo>
                  <a:pt x="1521199" y="2131641"/>
                </a:lnTo>
                <a:cubicBezTo>
                  <a:pt x="1523606" y="2129258"/>
                  <a:pt x="1524810" y="2126397"/>
                  <a:pt x="1524408" y="2123060"/>
                </a:cubicBezTo>
                <a:cubicBezTo>
                  <a:pt x="1576362" y="2105777"/>
                  <a:pt x="1546273" y="2039984"/>
                  <a:pt x="1615879" y="2029853"/>
                </a:cubicBezTo>
                <a:cubicBezTo>
                  <a:pt x="1636941" y="2025919"/>
                  <a:pt x="1661814" y="2022582"/>
                  <a:pt x="1681874" y="2022582"/>
                </a:cubicBezTo>
                <a:cubicBezTo>
                  <a:pt x="1706747" y="2022582"/>
                  <a:pt x="1659809" y="2141653"/>
                  <a:pt x="1644965" y="2158579"/>
                </a:cubicBezTo>
                <a:cubicBezTo>
                  <a:pt x="1633330" y="2182655"/>
                  <a:pt x="1626710" y="2213883"/>
                  <a:pt x="1609861" y="2235695"/>
                </a:cubicBezTo>
                <a:cubicBezTo>
                  <a:pt x="1610663" y="2236410"/>
                  <a:pt x="1611265" y="2237006"/>
                  <a:pt x="1611867" y="2237602"/>
                </a:cubicBezTo>
                <a:cubicBezTo>
                  <a:pt x="1619088" y="2233669"/>
                  <a:pt x="1688494" y="2230331"/>
                  <a:pt x="1695314" y="2233907"/>
                </a:cubicBezTo>
                <a:cubicBezTo>
                  <a:pt x="1716376" y="2245111"/>
                  <a:pt x="1738241" y="2241178"/>
                  <a:pt x="1763315" y="2259652"/>
                </a:cubicBezTo>
                <a:cubicBezTo>
                  <a:pt x="1770135" y="2257030"/>
                  <a:pt x="1778359" y="2256434"/>
                  <a:pt x="1785581" y="2256792"/>
                </a:cubicBezTo>
                <a:cubicBezTo>
                  <a:pt x="1782371" y="2275743"/>
                  <a:pt x="1749073" y="2433551"/>
                  <a:pt x="1748672" y="2433551"/>
                </a:cubicBezTo>
                <a:cubicBezTo>
                  <a:pt x="1741651" y="2433551"/>
                  <a:pt x="1769333" y="2460488"/>
                  <a:pt x="1769333" y="2460488"/>
                </a:cubicBezTo>
                <a:lnTo>
                  <a:pt x="1786383" y="2460250"/>
                </a:lnTo>
                <a:cubicBezTo>
                  <a:pt x="1810053" y="2528785"/>
                  <a:pt x="1882868" y="2429976"/>
                  <a:pt x="1901323" y="2465494"/>
                </a:cubicBezTo>
                <a:cubicBezTo>
                  <a:pt x="1912656" y="2464481"/>
                  <a:pt x="1923288" y="2469130"/>
                  <a:pt x="1932615" y="2476147"/>
                </a:cubicBezTo>
                <a:lnTo>
                  <a:pt x="1955520" y="2500415"/>
                </a:lnTo>
                <a:lnTo>
                  <a:pt x="1960706" y="2497658"/>
                </a:lnTo>
                <a:cubicBezTo>
                  <a:pt x="1965303" y="2494913"/>
                  <a:pt x="1969471" y="2491851"/>
                  <a:pt x="1970903" y="2488962"/>
                </a:cubicBezTo>
                <a:cubicBezTo>
                  <a:pt x="1976054" y="2478793"/>
                  <a:pt x="1976197" y="2470819"/>
                  <a:pt x="1989793" y="2470241"/>
                </a:cubicBezTo>
                <a:cubicBezTo>
                  <a:pt x="1989721" y="2470126"/>
                  <a:pt x="1988218" y="2466890"/>
                  <a:pt x="1988218" y="2466890"/>
                </a:cubicBezTo>
                <a:lnTo>
                  <a:pt x="1989864" y="2465735"/>
                </a:lnTo>
                <a:lnTo>
                  <a:pt x="1987360" y="2463423"/>
                </a:lnTo>
                <a:cubicBezTo>
                  <a:pt x="1995446" y="2439849"/>
                  <a:pt x="2004461" y="2421937"/>
                  <a:pt x="2026571" y="2408186"/>
                </a:cubicBezTo>
                <a:lnTo>
                  <a:pt x="2039021" y="2412115"/>
                </a:lnTo>
                <a:cubicBezTo>
                  <a:pt x="2041884" y="2404719"/>
                  <a:pt x="2099700" y="2382878"/>
                  <a:pt x="2107069" y="2381607"/>
                </a:cubicBezTo>
                <a:cubicBezTo>
                  <a:pt x="2113885" y="2381607"/>
                  <a:pt x="2136438" y="2356776"/>
                  <a:pt x="2147017" y="2365860"/>
                </a:cubicBezTo>
                <a:cubicBezTo>
                  <a:pt x="2150543" y="2368888"/>
                  <a:pt x="2152739" y="2375684"/>
                  <a:pt x="2152578" y="2388425"/>
                </a:cubicBezTo>
                <a:cubicBezTo>
                  <a:pt x="2145136" y="2394550"/>
                  <a:pt x="2136836" y="2399750"/>
                  <a:pt x="2127892" y="2403679"/>
                </a:cubicBezTo>
                <a:cubicBezTo>
                  <a:pt x="2128178" y="2404488"/>
                  <a:pt x="2128464" y="2405181"/>
                  <a:pt x="2128750" y="2406106"/>
                </a:cubicBezTo>
                <a:cubicBezTo>
                  <a:pt x="2139912" y="2396399"/>
                  <a:pt x="2156728" y="2399750"/>
                  <a:pt x="2168320" y="2392354"/>
                </a:cubicBezTo>
                <a:cubicBezTo>
                  <a:pt x="2124672" y="2334574"/>
                  <a:pt x="2216404" y="2387154"/>
                  <a:pt x="2197228" y="2387154"/>
                </a:cubicBezTo>
                <a:cubicBezTo>
                  <a:pt x="2216117" y="2383918"/>
                  <a:pt x="2233362" y="2393625"/>
                  <a:pt x="2238013" y="2412808"/>
                </a:cubicBezTo>
                <a:cubicBezTo>
                  <a:pt x="2242449" y="2431182"/>
                  <a:pt x="2277439" y="2417315"/>
                  <a:pt x="2292752" y="2417315"/>
                </a:cubicBezTo>
                <a:cubicBezTo>
                  <a:pt x="2319442" y="2417315"/>
                  <a:pt x="2325667" y="2451867"/>
                  <a:pt x="2356292" y="2424826"/>
                </a:cubicBezTo>
                <a:cubicBezTo>
                  <a:pt x="2376899" y="2406683"/>
                  <a:pt x="2415753" y="2412346"/>
                  <a:pt x="2441656" y="2412924"/>
                </a:cubicBezTo>
                <a:lnTo>
                  <a:pt x="2441656" y="2431298"/>
                </a:lnTo>
                <a:cubicBezTo>
                  <a:pt x="2435288" y="2433609"/>
                  <a:pt x="2416540" y="2434996"/>
                  <a:pt x="2418472" y="2433840"/>
                </a:cubicBezTo>
                <a:cubicBezTo>
                  <a:pt x="2422050" y="2437538"/>
                  <a:pt x="2423839" y="2438925"/>
                  <a:pt x="2425413" y="2443778"/>
                </a:cubicBezTo>
                <a:cubicBezTo>
                  <a:pt x="2442514" y="2439618"/>
                  <a:pt x="2499615" y="2468046"/>
                  <a:pt x="2468274" y="2484918"/>
                </a:cubicBezTo>
                <a:cubicBezTo>
                  <a:pt x="2467844" y="2487460"/>
                  <a:pt x="2467558" y="2491042"/>
                  <a:pt x="2466413" y="2492776"/>
                </a:cubicBezTo>
                <a:cubicBezTo>
                  <a:pt x="2495035" y="2484686"/>
                  <a:pt x="2513210" y="2505372"/>
                  <a:pt x="2531742" y="2523399"/>
                </a:cubicBezTo>
                <a:cubicBezTo>
                  <a:pt x="2531742" y="2523399"/>
                  <a:pt x="2529596" y="2522937"/>
                  <a:pt x="2526519" y="2522243"/>
                </a:cubicBezTo>
                <a:cubicBezTo>
                  <a:pt x="2531528" y="2526635"/>
                  <a:pt x="2560221" y="2563845"/>
                  <a:pt x="2550060" y="2563845"/>
                </a:cubicBezTo>
                <a:cubicBezTo>
                  <a:pt x="2559290" y="2563845"/>
                  <a:pt x="2577680" y="2581988"/>
                  <a:pt x="2584477" y="2587535"/>
                </a:cubicBezTo>
                <a:lnTo>
                  <a:pt x="2586552" y="2585224"/>
                </a:lnTo>
                <a:lnTo>
                  <a:pt x="2587340" y="2590077"/>
                </a:lnTo>
                <a:cubicBezTo>
                  <a:pt x="2599504" y="2589384"/>
                  <a:pt x="2617750" y="2589268"/>
                  <a:pt x="2628125" y="2596086"/>
                </a:cubicBezTo>
                <a:cubicBezTo>
                  <a:pt x="2640003" y="2578290"/>
                  <a:pt x="2693954" y="2597126"/>
                  <a:pt x="2703113" y="2604869"/>
                </a:cubicBezTo>
                <a:cubicBezTo>
                  <a:pt x="2702756" y="2606833"/>
                  <a:pt x="2702112" y="2608798"/>
                  <a:pt x="2701324" y="2610647"/>
                </a:cubicBezTo>
                <a:cubicBezTo>
                  <a:pt x="2722934" y="2618852"/>
                  <a:pt x="2747620" y="2634452"/>
                  <a:pt x="2761859" y="2654329"/>
                </a:cubicBezTo>
                <a:cubicBezTo>
                  <a:pt x="2784542" y="2633066"/>
                  <a:pt x="2788334" y="2745043"/>
                  <a:pt x="2822895" y="2739034"/>
                </a:cubicBezTo>
                <a:cubicBezTo>
                  <a:pt x="2839137" y="2772200"/>
                  <a:pt x="2811661" y="2786298"/>
                  <a:pt x="2794917" y="2810219"/>
                </a:cubicBezTo>
                <a:cubicBezTo>
                  <a:pt x="2822823" y="2811490"/>
                  <a:pt x="2850729" y="2813108"/>
                  <a:pt x="2878635" y="2814610"/>
                </a:cubicBezTo>
                <a:cubicBezTo>
                  <a:pt x="2878635" y="2814610"/>
                  <a:pt x="2871623" y="2835758"/>
                  <a:pt x="2870907" y="2838069"/>
                </a:cubicBezTo>
                <a:cubicBezTo>
                  <a:pt x="2907901" y="2825589"/>
                  <a:pt x="3014373" y="2851012"/>
                  <a:pt x="3004499" y="2905325"/>
                </a:cubicBezTo>
                <a:cubicBezTo>
                  <a:pt x="3038200" y="2881866"/>
                  <a:pt x="3056375" y="2907058"/>
                  <a:pt x="3091150" y="2909023"/>
                </a:cubicBezTo>
                <a:cubicBezTo>
                  <a:pt x="3138519" y="2911681"/>
                  <a:pt x="3165781" y="2918499"/>
                  <a:pt x="3200771" y="2951318"/>
                </a:cubicBezTo>
                <a:cubicBezTo>
                  <a:pt x="3245278" y="2993035"/>
                  <a:pt x="3295437" y="2982288"/>
                  <a:pt x="3310105" y="3042957"/>
                </a:cubicBezTo>
                <a:cubicBezTo>
                  <a:pt x="3329210" y="3123502"/>
                  <a:pt x="3293362" y="3151699"/>
                  <a:pt x="3250143" y="3212137"/>
                </a:cubicBezTo>
                <a:cubicBezTo>
                  <a:pt x="3234759" y="3233631"/>
                  <a:pt x="3232970" y="3294531"/>
                  <a:pt x="3197193" y="3289909"/>
                </a:cubicBezTo>
                <a:cubicBezTo>
                  <a:pt x="3174439" y="3333937"/>
                  <a:pt x="3209501" y="3410091"/>
                  <a:pt x="3199125" y="3458627"/>
                </a:cubicBezTo>
                <a:cubicBezTo>
                  <a:pt x="3192542" y="3489134"/>
                  <a:pt x="3179877" y="3522531"/>
                  <a:pt x="3170790" y="3554195"/>
                </a:cubicBezTo>
                <a:cubicBezTo>
                  <a:pt x="3163992" y="3577885"/>
                  <a:pt x="3138090" y="3590365"/>
                  <a:pt x="3156765" y="3617868"/>
                </a:cubicBezTo>
                <a:cubicBezTo>
                  <a:pt x="3124494" y="3626651"/>
                  <a:pt x="3123421" y="3658314"/>
                  <a:pt x="3087501" y="3654154"/>
                </a:cubicBezTo>
                <a:cubicBezTo>
                  <a:pt x="3043710" y="3649070"/>
                  <a:pt x="2968793" y="3688591"/>
                  <a:pt x="2943105" y="3724877"/>
                </a:cubicBezTo>
                <a:cubicBezTo>
                  <a:pt x="2912409" y="3768096"/>
                  <a:pt x="2961995" y="3826917"/>
                  <a:pt x="2925861" y="3863780"/>
                </a:cubicBezTo>
                <a:cubicBezTo>
                  <a:pt x="2892946" y="3897177"/>
                  <a:pt x="2902820" y="3942823"/>
                  <a:pt x="2865255" y="3975411"/>
                </a:cubicBezTo>
                <a:lnTo>
                  <a:pt x="2862178" y="3973100"/>
                </a:lnTo>
                <a:lnTo>
                  <a:pt x="2861248" y="3973909"/>
                </a:lnTo>
                <a:lnTo>
                  <a:pt x="2856780" y="3969359"/>
                </a:lnTo>
                <a:lnTo>
                  <a:pt x="2864897" y="3945828"/>
                </a:lnTo>
                <a:cubicBezTo>
                  <a:pt x="2862392" y="3953224"/>
                  <a:pt x="2859029" y="3960388"/>
                  <a:pt x="2853305" y="3965820"/>
                </a:cubicBezTo>
                <a:lnTo>
                  <a:pt x="2856780" y="3969359"/>
                </a:lnTo>
                <a:lnTo>
                  <a:pt x="2855334" y="3973550"/>
                </a:lnTo>
                <a:cubicBezTo>
                  <a:pt x="2847844" y="4005883"/>
                  <a:pt x="2843001" y="4046423"/>
                  <a:pt x="2808655" y="4044516"/>
                </a:cubicBezTo>
                <a:cubicBezTo>
                  <a:pt x="2808226" y="4092011"/>
                  <a:pt x="2749910" y="4096056"/>
                  <a:pt x="2715850" y="4082651"/>
                </a:cubicBezTo>
                <a:cubicBezTo>
                  <a:pt x="2729087" y="4095825"/>
                  <a:pt x="2717567" y="4099869"/>
                  <a:pt x="2719857" y="4113968"/>
                </a:cubicBezTo>
                <a:cubicBezTo>
                  <a:pt x="2725367" y="4135809"/>
                  <a:pt x="2760500" y="4126564"/>
                  <a:pt x="2748049" y="4162618"/>
                </a:cubicBezTo>
                <a:cubicBezTo>
                  <a:pt x="2742754" y="4177988"/>
                  <a:pt x="2733738" y="4202487"/>
                  <a:pt x="2719929" y="4212194"/>
                </a:cubicBezTo>
                <a:cubicBezTo>
                  <a:pt x="2692738" y="4231261"/>
                  <a:pt x="2636139" y="4242817"/>
                  <a:pt x="2603511" y="4232417"/>
                </a:cubicBezTo>
                <a:cubicBezTo>
                  <a:pt x="2610952" y="4243511"/>
                  <a:pt x="2617177" y="4252293"/>
                  <a:pt x="2616605" y="4266623"/>
                </a:cubicBezTo>
                <a:lnTo>
                  <a:pt x="2612026" y="4267894"/>
                </a:lnTo>
                <a:cubicBezTo>
                  <a:pt x="2609807" y="4284534"/>
                  <a:pt x="2637070" y="4302331"/>
                  <a:pt x="2603511" y="4314464"/>
                </a:cubicBezTo>
                <a:cubicBezTo>
                  <a:pt x="2591776" y="4318856"/>
                  <a:pt x="2578038" y="4314696"/>
                  <a:pt x="2567233" y="4309958"/>
                </a:cubicBezTo>
                <a:cubicBezTo>
                  <a:pt x="2567018" y="4309842"/>
                  <a:pt x="2537109" y="4297939"/>
                  <a:pt x="2543549" y="4300251"/>
                </a:cubicBezTo>
                <a:cubicBezTo>
                  <a:pt x="2555856" y="4350981"/>
                  <a:pt x="2568521" y="4319202"/>
                  <a:pt x="2598073" y="4337808"/>
                </a:cubicBezTo>
                <a:cubicBezTo>
                  <a:pt x="2627410" y="4356297"/>
                  <a:pt x="2592420" y="4370395"/>
                  <a:pt x="2583261" y="4381720"/>
                </a:cubicBezTo>
                <a:cubicBezTo>
                  <a:pt x="2555140" y="4394548"/>
                  <a:pt x="2594495" y="4418584"/>
                  <a:pt x="2571598" y="4438923"/>
                </a:cubicBezTo>
                <a:cubicBezTo>
                  <a:pt x="2551563" y="4456719"/>
                  <a:pt x="2512279" y="4477173"/>
                  <a:pt x="2557430" y="4500400"/>
                </a:cubicBezTo>
                <a:cubicBezTo>
                  <a:pt x="2580112" y="4512072"/>
                  <a:pt x="2632276" y="4523628"/>
                  <a:pt x="2602223" y="4560492"/>
                </a:cubicBezTo>
                <a:cubicBezTo>
                  <a:pt x="2577894" y="4590422"/>
                  <a:pt x="2591704" y="4616307"/>
                  <a:pt x="2560006" y="4638033"/>
                </a:cubicBezTo>
                <a:cubicBezTo>
                  <a:pt x="2569236" y="4661838"/>
                  <a:pt x="2585765" y="4681599"/>
                  <a:pt x="2605800" y="4697199"/>
                </a:cubicBezTo>
                <a:lnTo>
                  <a:pt x="2599647" y="4709333"/>
                </a:lnTo>
                <a:lnTo>
                  <a:pt x="2583046" y="4704942"/>
                </a:lnTo>
                <a:cubicBezTo>
                  <a:pt x="2583118" y="4706675"/>
                  <a:pt x="2583332" y="4708409"/>
                  <a:pt x="2583547" y="4710142"/>
                </a:cubicBezTo>
                <a:cubicBezTo>
                  <a:pt x="2584191" y="4710951"/>
                  <a:pt x="2587626" y="4713147"/>
                  <a:pt x="2589558" y="4713955"/>
                </a:cubicBezTo>
                <a:cubicBezTo>
                  <a:pt x="2600076" y="4706906"/>
                  <a:pt x="2609164" y="4710604"/>
                  <a:pt x="2615174" y="4720658"/>
                </a:cubicBezTo>
                <a:lnTo>
                  <a:pt x="2614888" y="4720889"/>
                </a:lnTo>
                <a:cubicBezTo>
                  <a:pt x="2636497" y="4739379"/>
                  <a:pt x="2662900" y="4769887"/>
                  <a:pt x="2691092" y="4776705"/>
                </a:cubicBezTo>
                <a:cubicBezTo>
                  <a:pt x="2721431" y="4784216"/>
                  <a:pt x="2760929" y="4799354"/>
                  <a:pt x="2709410" y="4810910"/>
                </a:cubicBezTo>
                <a:cubicBezTo>
                  <a:pt x="2703757" y="4819000"/>
                  <a:pt x="2686441" y="4816804"/>
                  <a:pt x="2677569" y="4816573"/>
                </a:cubicBezTo>
                <a:cubicBezTo>
                  <a:pt x="2679143" y="4819462"/>
                  <a:pt x="2680145" y="4822466"/>
                  <a:pt x="2680645" y="4825702"/>
                </a:cubicBezTo>
                <a:cubicBezTo>
                  <a:pt x="2676352" y="4826627"/>
                  <a:pt x="2672417" y="4828244"/>
                  <a:pt x="2668840" y="4830671"/>
                </a:cubicBezTo>
                <a:cubicBezTo>
                  <a:pt x="2650164" y="4821426"/>
                  <a:pt x="2611524" y="4822120"/>
                  <a:pt x="2601006" y="4802937"/>
                </a:cubicBezTo>
                <a:cubicBezTo>
                  <a:pt x="2587840" y="4802128"/>
                  <a:pt x="2533102" y="4801434"/>
                  <a:pt x="2535391" y="4781674"/>
                </a:cubicBezTo>
                <a:cubicBezTo>
                  <a:pt x="2494606" y="4775202"/>
                  <a:pt x="2479293" y="4752899"/>
                  <a:pt x="2456610" y="4721582"/>
                </a:cubicBezTo>
                <a:cubicBezTo>
                  <a:pt x="2443373" y="4703440"/>
                  <a:pt x="2421764" y="4699973"/>
                  <a:pt x="2409385" y="4682061"/>
                </a:cubicBezTo>
                <a:cubicBezTo>
                  <a:pt x="2412533" y="4681714"/>
                  <a:pt x="2422265" y="4681483"/>
                  <a:pt x="2424697" y="4679056"/>
                </a:cubicBezTo>
                <a:cubicBezTo>
                  <a:pt x="2425413" y="4666460"/>
                  <a:pt x="2360084" y="4627170"/>
                  <a:pt x="2350783" y="4615383"/>
                </a:cubicBezTo>
                <a:cubicBezTo>
                  <a:pt x="2341552" y="4603480"/>
                  <a:pt x="2316222" y="4566270"/>
                  <a:pt x="2336471" y="4554945"/>
                </a:cubicBezTo>
                <a:cubicBezTo>
                  <a:pt x="2348063" y="4548473"/>
                  <a:pt x="2354074" y="4543620"/>
                  <a:pt x="2352142" y="4524206"/>
                </a:cubicBezTo>
                <a:cubicBezTo>
                  <a:pt x="2344629" y="4506987"/>
                  <a:pt x="2292251" y="4544198"/>
                  <a:pt x="2298691" y="4506525"/>
                </a:cubicBezTo>
                <a:cubicBezTo>
                  <a:pt x="2301696" y="4489191"/>
                  <a:pt x="2309567" y="4463768"/>
                  <a:pt x="2332035" y="4469315"/>
                </a:cubicBezTo>
                <a:cubicBezTo>
                  <a:pt x="2329030" y="4462959"/>
                  <a:pt x="2320229" y="4454292"/>
                  <a:pt x="2319871" y="4448283"/>
                </a:cubicBezTo>
                <a:cubicBezTo>
                  <a:pt x="2286741" y="4443083"/>
                  <a:pt x="2306992" y="4413153"/>
                  <a:pt x="2335112" y="4423784"/>
                </a:cubicBezTo>
                <a:cubicBezTo>
                  <a:pt x="2328100" y="4405757"/>
                  <a:pt x="2333037" y="4366582"/>
                  <a:pt x="2322661" y="4352946"/>
                </a:cubicBezTo>
                <a:cubicBezTo>
                  <a:pt x="2322017" y="4352599"/>
                  <a:pt x="2321446" y="4352368"/>
                  <a:pt x="2320873" y="4352021"/>
                </a:cubicBezTo>
                <a:cubicBezTo>
                  <a:pt x="2317080" y="4354333"/>
                  <a:pt x="2313359" y="4356991"/>
                  <a:pt x="2309853" y="4359764"/>
                </a:cubicBezTo>
                <a:cubicBezTo>
                  <a:pt x="2311714" y="4372244"/>
                  <a:pt x="2328743" y="4376405"/>
                  <a:pt x="2317008" y="4392236"/>
                </a:cubicBezTo>
                <a:cubicBezTo>
                  <a:pt x="2299621" y="4415464"/>
                  <a:pt x="2282663" y="4381605"/>
                  <a:pt x="2280802" y="4368662"/>
                </a:cubicBezTo>
                <a:cubicBezTo>
                  <a:pt x="2279013" y="4356413"/>
                  <a:pt x="2276438" y="4344048"/>
                  <a:pt x="2274363" y="4331798"/>
                </a:cubicBezTo>
                <a:lnTo>
                  <a:pt x="2277869" y="4330643"/>
                </a:lnTo>
                <a:cubicBezTo>
                  <a:pt x="2257046" y="4309611"/>
                  <a:pt x="2267136" y="4261422"/>
                  <a:pt x="2260982" y="4238773"/>
                </a:cubicBezTo>
                <a:cubicBezTo>
                  <a:pt x="2241806" y="4217510"/>
                  <a:pt x="2234578" y="4178681"/>
                  <a:pt x="2227924" y="4151525"/>
                </a:cubicBezTo>
                <a:lnTo>
                  <a:pt x="2242664" y="4162850"/>
                </a:lnTo>
                <a:cubicBezTo>
                  <a:pt x="2251680" y="4115932"/>
                  <a:pt x="2261626" y="4044516"/>
                  <a:pt x="2246958" y="3997021"/>
                </a:cubicBezTo>
                <a:lnTo>
                  <a:pt x="2244668" y="3995750"/>
                </a:lnTo>
                <a:cubicBezTo>
                  <a:pt x="2222486" y="3929534"/>
                  <a:pt x="2222415" y="3873025"/>
                  <a:pt x="2224203" y="3804267"/>
                </a:cubicBezTo>
                <a:cubicBezTo>
                  <a:pt x="2224633" y="3789706"/>
                  <a:pt x="2210179" y="3649185"/>
                  <a:pt x="2215903" y="3648607"/>
                </a:cubicBezTo>
                <a:cubicBezTo>
                  <a:pt x="2215331" y="3595219"/>
                  <a:pt x="2207460" y="3548532"/>
                  <a:pt x="2196512" y="3496415"/>
                </a:cubicBezTo>
                <a:cubicBezTo>
                  <a:pt x="2173686" y="3491677"/>
                  <a:pt x="2171325" y="3463711"/>
                  <a:pt x="2152721" y="3454929"/>
                </a:cubicBezTo>
                <a:cubicBezTo>
                  <a:pt x="2124815" y="3441639"/>
                  <a:pt x="2097625" y="3423843"/>
                  <a:pt x="2070148" y="3409398"/>
                </a:cubicBezTo>
                <a:cubicBezTo>
                  <a:pt x="2004318" y="3374730"/>
                  <a:pt x="2001313" y="3337982"/>
                  <a:pt x="1970831" y="3278815"/>
                </a:cubicBezTo>
                <a:cubicBezTo>
                  <a:pt x="1940564" y="3220226"/>
                  <a:pt x="1906933" y="3159442"/>
                  <a:pt x="1871443" y="3104088"/>
                </a:cubicBezTo>
                <a:cubicBezTo>
                  <a:pt x="1866362" y="3096115"/>
                  <a:pt x="1792161" y="3029321"/>
                  <a:pt x="1819638" y="3025392"/>
                </a:cubicBezTo>
                <a:cubicBezTo>
                  <a:pt x="1808690" y="2996964"/>
                  <a:pt x="1794665" y="2979515"/>
                  <a:pt x="1818922" y="2950278"/>
                </a:cubicBezTo>
                <a:cubicBezTo>
                  <a:pt x="1822643" y="2950162"/>
                  <a:pt x="1827293" y="2949238"/>
                  <a:pt x="1830227" y="2946811"/>
                </a:cubicBezTo>
                <a:lnTo>
                  <a:pt x="1826864" y="2929939"/>
                </a:lnTo>
                <a:cubicBezTo>
                  <a:pt x="1829082" y="2928899"/>
                  <a:pt x="1831444" y="2927859"/>
                  <a:pt x="1833448" y="2926357"/>
                </a:cubicBezTo>
                <a:cubicBezTo>
                  <a:pt x="1826363" y="2921619"/>
                  <a:pt x="1827365" y="2917459"/>
                  <a:pt x="1826936" y="2910525"/>
                </a:cubicBezTo>
                <a:cubicBezTo>
                  <a:pt x="1826936" y="2908907"/>
                  <a:pt x="1783646" y="2893191"/>
                  <a:pt x="1810121" y="2881866"/>
                </a:cubicBezTo>
                <a:cubicBezTo>
                  <a:pt x="1804969" y="2862106"/>
                  <a:pt x="1805398" y="2842460"/>
                  <a:pt x="1818421" y="2828940"/>
                </a:cubicBezTo>
                <a:lnTo>
                  <a:pt x="1819065" y="2828940"/>
                </a:lnTo>
                <a:cubicBezTo>
                  <a:pt x="1815273" y="2828940"/>
                  <a:pt x="1830871" y="2808024"/>
                  <a:pt x="1832589" y="2806521"/>
                </a:cubicBezTo>
                <a:cubicBezTo>
                  <a:pt x="1831086" y="2774627"/>
                  <a:pt x="1845039" y="2769889"/>
                  <a:pt x="1870655" y="2762262"/>
                </a:cubicBezTo>
                <a:cubicBezTo>
                  <a:pt x="1869582" y="2760759"/>
                  <a:pt x="1869153" y="2760991"/>
                  <a:pt x="1869296" y="2762724"/>
                </a:cubicBezTo>
                <a:cubicBezTo>
                  <a:pt x="1886111" y="2752208"/>
                  <a:pt x="1883034" y="2719389"/>
                  <a:pt x="1911155" y="2719620"/>
                </a:cubicBezTo>
                <a:cubicBezTo>
                  <a:pt x="1911727" y="2708642"/>
                  <a:pt x="1924822" y="2693388"/>
                  <a:pt x="1930546" y="2684374"/>
                </a:cubicBezTo>
                <a:cubicBezTo>
                  <a:pt x="1919598" y="2671432"/>
                  <a:pt x="1928399" y="2644044"/>
                  <a:pt x="1928041" y="2627288"/>
                </a:cubicBezTo>
                <a:cubicBezTo>
                  <a:pt x="1927255" y="2626710"/>
                  <a:pt x="1917666" y="2617927"/>
                  <a:pt x="1917666" y="2617927"/>
                </a:cubicBezTo>
                <a:lnTo>
                  <a:pt x="1930188" y="2609029"/>
                </a:lnTo>
                <a:cubicBezTo>
                  <a:pt x="1926933" y="2600824"/>
                  <a:pt x="1922478" y="2587910"/>
                  <a:pt x="1919813" y="2574780"/>
                </a:cubicBezTo>
                <a:lnTo>
                  <a:pt x="1920038" y="2552458"/>
                </a:lnTo>
                <a:lnTo>
                  <a:pt x="1903529" y="2530692"/>
                </a:lnTo>
                <a:cubicBezTo>
                  <a:pt x="1901925" y="2524971"/>
                  <a:pt x="1903529" y="2519726"/>
                  <a:pt x="1908143" y="2514839"/>
                </a:cubicBezTo>
                <a:cubicBezTo>
                  <a:pt x="1898514" y="2509714"/>
                  <a:pt x="1900922" y="2494696"/>
                  <a:pt x="1885476" y="2494696"/>
                </a:cubicBezTo>
                <a:cubicBezTo>
                  <a:pt x="1872437" y="2494696"/>
                  <a:pt x="1870030" y="2516389"/>
                  <a:pt x="1853983" y="2520561"/>
                </a:cubicBezTo>
                <a:cubicBezTo>
                  <a:pt x="1883069" y="2566687"/>
                  <a:pt x="1822890" y="2562516"/>
                  <a:pt x="1820283" y="2542015"/>
                </a:cubicBezTo>
                <a:cubicBezTo>
                  <a:pt x="1806843" y="2545948"/>
                  <a:pt x="1804236" y="2534983"/>
                  <a:pt x="1800825" y="2525686"/>
                </a:cubicBezTo>
                <a:cubicBezTo>
                  <a:pt x="1796413" y="2515435"/>
                  <a:pt x="1769132" y="2524494"/>
                  <a:pt x="1760105" y="2517938"/>
                </a:cubicBezTo>
                <a:cubicBezTo>
                  <a:pt x="1750878" y="2523183"/>
                  <a:pt x="1739244" y="2526282"/>
                  <a:pt x="1730217" y="2516508"/>
                </a:cubicBezTo>
                <a:cubicBezTo>
                  <a:pt x="1719586" y="2504947"/>
                  <a:pt x="1731420" y="2488975"/>
                  <a:pt x="1713969" y="2483135"/>
                </a:cubicBezTo>
                <a:cubicBezTo>
                  <a:pt x="1706346" y="2480632"/>
                  <a:pt x="1701332" y="2478129"/>
                  <a:pt x="1697721" y="2470381"/>
                </a:cubicBezTo>
                <a:cubicBezTo>
                  <a:pt x="1697119" y="2471335"/>
                  <a:pt x="1693107" y="2477533"/>
                  <a:pt x="1693107" y="2477533"/>
                </a:cubicBezTo>
                <a:lnTo>
                  <a:pt x="1689296" y="2475387"/>
                </a:lnTo>
                <a:lnTo>
                  <a:pt x="1685886" y="2478844"/>
                </a:lnTo>
                <a:cubicBezTo>
                  <a:pt x="1672045" y="2470024"/>
                  <a:pt x="1649779" y="2450357"/>
                  <a:pt x="1663018" y="2432002"/>
                </a:cubicBezTo>
                <a:cubicBezTo>
                  <a:pt x="1653390" y="2428426"/>
                  <a:pt x="1654594" y="2411501"/>
                  <a:pt x="1666428" y="2411501"/>
                </a:cubicBezTo>
                <a:cubicBezTo>
                  <a:pt x="1668635" y="2411501"/>
                  <a:pt x="1670641" y="2408164"/>
                  <a:pt x="1671443" y="2407329"/>
                </a:cubicBezTo>
                <a:cubicBezTo>
                  <a:pt x="1654794" y="2392192"/>
                  <a:pt x="1645165" y="2365732"/>
                  <a:pt x="1625307" y="2355839"/>
                </a:cubicBezTo>
                <a:cubicBezTo>
                  <a:pt x="1621295" y="2351906"/>
                  <a:pt x="1618486" y="2347615"/>
                  <a:pt x="1616481" y="2342728"/>
                </a:cubicBezTo>
                <a:cubicBezTo>
                  <a:pt x="1598026" y="2352144"/>
                  <a:pt x="1570946" y="2338080"/>
                  <a:pt x="1554096" y="2330690"/>
                </a:cubicBezTo>
                <a:lnTo>
                  <a:pt x="1555099" y="2333550"/>
                </a:lnTo>
                <a:cubicBezTo>
                  <a:pt x="1526414" y="2314003"/>
                  <a:pt x="1494921" y="2319128"/>
                  <a:pt x="1468442" y="2292430"/>
                </a:cubicBezTo>
                <a:lnTo>
                  <a:pt x="1472053" y="2281107"/>
                </a:lnTo>
                <a:cubicBezTo>
                  <a:pt x="1449386" y="2252858"/>
                  <a:pt x="1426719" y="2221034"/>
                  <a:pt x="1390814" y="2241178"/>
                </a:cubicBezTo>
                <a:cubicBezTo>
                  <a:pt x="1362931" y="2257030"/>
                  <a:pt x="1345479" y="2242250"/>
                  <a:pt x="1317597" y="2242250"/>
                </a:cubicBezTo>
                <a:cubicBezTo>
                  <a:pt x="1275873" y="2242250"/>
                  <a:pt x="1222315" y="2183132"/>
                  <a:pt x="1187813" y="2167995"/>
                </a:cubicBezTo>
                <a:cubicBezTo>
                  <a:pt x="1143482" y="2172881"/>
                  <a:pt x="1075882" y="2107684"/>
                  <a:pt x="1080496" y="2065252"/>
                </a:cubicBezTo>
                <a:lnTo>
                  <a:pt x="1078089" y="2065252"/>
                </a:lnTo>
                <a:cubicBezTo>
                  <a:pt x="1132249" y="2031879"/>
                  <a:pt x="1047398" y="1894691"/>
                  <a:pt x="1000258" y="1887420"/>
                </a:cubicBezTo>
                <a:cubicBezTo>
                  <a:pt x="1001663" y="1876335"/>
                  <a:pt x="1011491" y="1858814"/>
                  <a:pt x="1009085" y="1849636"/>
                </a:cubicBezTo>
                <a:cubicBezTo>
                  <a:pt x="998653" y="1849875"/>
                  <a:pt x="993840" y="1844154"/>
                  <a:pt x="994642" y="1834142"/>
                </a:cubicBezTo>
                <a:cubicBezTo>
                  <a:pt x="982606" y="1830566"/>
                  <a:pt x="976588" y="1816859"/>
                  <a:pt x="980600" y="1805298"/>
                </a:cubicBezTo>
                <a:cubicBezTo>
                  <a:pt x="949308" y="1793378"/>
                  <a:pt x="924033" y="1714713"/>
                  <a:pt x="941685" y="1684438"/>
                </a:cubicBezTo>
                <a:cubicBezTo>
                  <a:pt x="936470" y="1682054"/>
                  <a:pt x="932659" y="1679551"/>
                  <a:pt x="929449" y="1674784"/>
                </a:cubicBezTo>
                <a:cubicBezTo>
                  <a:pt x="922228" y="1675022"/>
                  <a:pt x="916411" y="1674426"/>
                  <a:pt x="911195" y="1669182"/>
                </a:cubicBezTo>
                <a:cubicBezTo>
                  <a:pt x="869673" y="1688372"/>
                  <a:pt x="927042" y="1751066"/>
                  <a:pt x="927042" y="1771447"/>
                </a:cubicBezTo>
                <a:cubicBezTo>
                  <a:pt x="929248" y="1771209"/>
                  <a:pt x="931455" y="1770971"/>
                  <a:pt x="933662" y="1770851"/>
                </a:cubicBezTo>
                <a:cubicBezTo>
                  <a:pt x="924234" y="1794928"/>
                  <a:pt x="939278" y="1800292"/>
                  <a:pt x="941886" y="1819720"/>
                </a:cubicBezTo>
                <a:cubicBezTo>
                  <a:pt x="945095" y="1843081"/>
                  <a:pt x="957532" y="1869780"/>
                  <a:pt x="962748" y="1895286"/>
                </a:cubicBezTo>
                <a:lnTo>
                  <a:pt x="965556" y="1894571"/>
                </a:lnTo>
                <a:cubicBezTo>
                  <a:pt x="971975" y="1901127"/>
                  <a:pt x="973580" y="1910305"/>
                  <a:pt x="966759" y="1917814"/>
                </a:cubicBezTo>
                <a:lnTo>
                  <a:pt x="974182" y="1916741"/>
                </a:lnTo>
                <a:cubicBezTo>
                  <a:pt x="990028" y="1943440"/>
                  <a:pt x="1008884" y="1981342"/>
                  <a:pt x="964152" y="1991593"/>
                </a:cubicBezTo>
                <a:cubicBezTo>
                  <a:pt x="955927" y="1966086"/>
                  <a:pt x="931455" y="1917218"/>
                  <a:pt x="896351" y="1925442"/>
                </a:cubicBezTo>
                <a:cubicBezTo>
                  <a:pt x="909992" y="1887301"/>
                  <a:pt x="917012" y="1883248"/>
                  <a:pt x="896351" y="1847849"/>
                </a:cubicBezTo>
                <a:cubicBezTo>
                  <a:pt x="881507" y="1852616"/>
                  <a:pt x="880103" y="1842366"/>
                  <a:pt x="871879" y="1848087"/>
                </a:cubicBezTo>
                <a:lnTo>
                  <a:pt x="869673" y="1848087"/>
                </a:lnTo>
                <a:cubicBezTo>
                  <a:pt x="863655" y="1831162"/>
                  <a:pt x="855832" y="1819362"/>
                  <a:pt x="843395" y="1805894"/>
                </a:cubicBezTo>
                <a:cubicBezTo>
                  <a:pt x="846604" y="1802675"/>
                  <a:pt x="848209" y="1798623"/>
                  <a:pt x="848209" y="1794094"/>
                </a:cubicBezTo>
                <a:cubicBezTo>
                  <a:pt x="911596" y="1815429"/>
                  <a:pt x="840586" y="1726870"/>
                  <a:pt x="848008" y="1713759"/>
                </a:cubicBezTo>
                <a:cubicBezTo>
                  <a:pt x="822934" y="1689444"/>
                  <a:pt x="860646" y="1607918"/>
                  <a:pt x="821129" y="1598859"/>
                </a:cubicBezTo>
                <a:lnTo>
                  <a:pt x="819925" y="1594807"/>
                </a:lnTo>
                <a:lnTo>
                  <a:pt x="813907" y="1593615"/>
                </a:lnTo>
                <a:cubicBezTo>
                  <a:pt x="814108" y="1591708"/>
                  <a:pt x="814509" y="1589801"/>
                  <a:pt x="815111" y="1587894"/>
                </a:cubicBezTo>
                <a:cubicBezTo>
                  <a:pt x="792845" y="1591112"/>
                  <a:pt x="758142" y="1561672"/>
                  <a:pt x="766567" y="1543793"/>
                </a:cubicBezTo>
                <a:cubicBezTo>
                  <a:pt x="757541" y="1533543"/>
                  <a:pt x="744903" y="1490634"/>
                  <a:pt x="759146" y="1479311"/>
                </a:cubicBezTo>
                <a:cubicBezTo>
                  <a:pt x="736880" y="1457261"/>
                  <a:pt x="738886" y="1317927"/>
                  <a:pt x="783818" y="1317927"/>
                </a:cubicBezTo>
                <a:lnTo>
                  <a:pt x="775594" y="1317927"/>
                </a:lnTo>
                <a:cubicBezTo>
                  <a:pt x="779205" y="1311848"/>
                  <a:pt x="783217" y="1296234"/>
                  <a:pt x="788633" y="1291824"/>
                </a:cubicBezTo>
                <a:cubicBezTo>
                  <a:pt x="774993" y="1278237"/>
                  <a:pt x="848811" y="1204219"/>
                  <a:pt x="852422" y="1199094"/>
                </a:cubicBezTo>
                <a:cubicBezTo>
                  <a:pt x="883714" y="1156543"/>
                  <a:pt x="896552" y="1102311"/>
                  <a:pt x="925237" y="1061786"/>
                </a:cubicBezTo>
                <a:cubicBezTo>
                  <a:pt x="902570" y="1044861"/>
                  <a:pt x="846203" y="959759"/>
                  <a:pt x="912599" y="979545"/>
                </a:cubicBezTo>
                <a:cubicBezTo>
                  <a:pt x="910192" y="976088"/>
                  <a:pt x="915006" y="910533"/>
                  <a:pt x="917213" y="907315"/>
                </a:cubicBezTo>
                <a:cubicBezTo>
                  <a:pt x="879300" y="895396"/>
                  <a:pt x="941886" y="854037"/>
                  <a:pt x="936470" y="834371"/>
                </a:cubicBezTo>
                <a:cubicBezTo>
                  <a:pt x="932257" y="837827"/>
                  <a:pt x="926039" y="837350"/>
                  <a:pt x="922830" y="832344"/>
                </a:cubicBezTo>
                <a:cubicBezTo>
                  <a:pt x="898959" y="866314"/>
                  <a:pt x="883112" y="822452"/>
                  <a:pt x="895950" y="800759"/>
                </a:cubicBezTo>
                <a:cubicBezTo>
                  <a:pt x="891537" y="795991"/>
                  <a:pt x="890735" y="790270"/>
                  <a:pt x="893743" y="783476"/>
                </a:cubicBezTo>
                <a:cubicBezTo>
                  <a:pt x="890935" y="786575"/>
                  <a:pt x="888729" y="790151"/>
                  <a:pt x="887124" y="793965"/>
                </a:cubicBezTo>
                <a:cubicBezTo>
                  <a:pt x="866262" y="790747"/>
                  <a:pt x="883915" y="777278"/>
                  <a:pt x="876693" y="765002"/>
                </a:cubicBezTo>
                <a:cubicBezTo>
                  <a:pt x="870876" y="763929"/>
                  <a:pt x="865059" y="762737"/>
                  <a:pt x="859241" y="761426"/>
                </a:cubicBezTo>
                <a:cubicBezTo>
                  <a:pt x="904977" y="736753"/>
                  <a:pt x="887726" y="684786"/>
                  <a:pt x="843796" y="673582"/>
                </a:cubicBezTo>
                <a:cubicBezTo>
                  <a:pt x="824338" y="668696"/>
                  <a:pt x="759747" y="670245"/>
                  <a:pt x="754733" y="649983"/>
                </a:cubicBezTo>
                <a:cubicBezTo>
                  <a:pt x="737281" y="646049"/>
                  <a:pt x="720632" y="624476"/>
                  <a:pt x="701575" y="635561"/>
                </a:cubicBezTo>
                <a:cubicBezTo>
                  <a:pt x="672891" y="652128"/>
                  <a:pt x="656041" y="665835"/>
                  <a:pt x="621739" y="671795"/>
                </a:cubicBezTo>
                <a:cubicBezTo>
                  <a:pt x="598270" y="675728"/>
                  <a:pt x="556747" y="701354"/>
                  <a:pt x="534481" y="687766"/>
                </a:cubicBezTo>
                <a:cubicBezTo>
                  <a:pt x="510611" y="686217"/>
                  <a:pt x="514422" y="675728"/>
                  <a:pt x="485537" y="683952"/>
                </a:cubicBezTo>
                <a:cubicBezTo>
                  <a:pt x="485537" y="723285"/>
                  <a:pt x="325263" y="763810"/>
                  <a:pt x="285746" y="775729"/>
                </a:cubicBezTo>
                <a:cubicBezTo>
                  <a:pt x="214335" y="797302"/>
                  <a:pt x="141119" y="812916"/>
                  <a:pt x="69106" y="834490"/>
                </a:cubicBezTo>
                <a:cubicBezTo>
                  <a:pt x="59677" y="837350"/>
                  <a:pt x="-30790" y="857017"/>
                  <a:pt x="10933" y="828292"/>
                </a:cubicBezTo>
                <a:cubicBezTo>
                  <a:pt x="35205" y="811605"/>
                  <a:pt x="68905" y="812678"/>
                  <a:pt x="95985" y="803739"/>
                </a:cubicBezTo>
                <a:cubicBezTo>
                  <a:pt x="176022" y="777278"/>
                  <a:pt x="254454" y="756897"/>
                  <a:pt x="328873" y="716133"/>
                </a:cubicBezTo>
                <a:cubicBezTo>
                  <a:pt x="327469" y="716610"/>
                  <a:pt x="326065" y="716968"/>
                  <a:pt x="324260" y="716968"/>
                </a:cubicBezTo>
                <a:cubicBezTo>
                  <a:pt x="301994" y="713511"/>
                  <a:pt x="317440" y="692891"/>
                  <a:pt x="286348" y="704334"/>
                </a:cubicBezTo>
                <a:cubicBezTo>
                  <a:pt x="275516" y="708267"/>
                  <a:pt x="261876" y="709101"/>
                  <a:pt x="250241" y="708148"/>
                </a:cubicBezTo>
                <a:lnTo>
                  <a:pt x="247232" y="694918"/>
                </a:lnTo>
                <a:cubicBezTo>
                  <a:pt x="258465" y="687289"/>
                  <a:pt x="277321" y="675251"/>
                  <a:pt x="285545" y="663809"/>
                </a:cubicBezTo>
                <a:cubicBezTo>
                  <a:pt x="216341" y="689673"/>
                  <a:pt x="255055" y="637348"/>
                  <a:pt x="259669" y="612080"/>
                </a:cubicBezTo>
                <a:cubicBezTo>
                  <a:pt x="265887" y="577753"/>
                  <a:pt x="323056" y="572986"/>
                  <a:pt x="348532" y="558802"/>
                </a:cubicBezTo>
                <a:cubicBezTo>
                  <a:pt x="381228" y="546644"/>
                  <a:pt x="488144" y="549624"/>
                  <a:pt x="503590" y="510768"/>
                </a:cubicBezTo>
                <a:cubicBezTo>
                  <a:pt x="482528" y="518396"/>
                  <a:pt x="359364" y="531269"/>
                  <a:pt x="405300" y="486096"/>
                </a:cubicBezTo>
                <a:cubicBezTo>
                  <a:pt x="358762" y="472270"/>
                  <a:pt x="464073" y="451769"/>
                  <a:pt x="470693" y="449981"/>
                </a:cubicBezTo>
                <a:cubicBezTo>
                  <a:pt x="503790" y="440684"/>
                  <a:pt x="535485" y="430315"/>
                  <a:pt x="570388" y="434605"/>
                </a:cubicBezTo>
                <a:cubicBezTo>
                  <a:pt x="565373" y="433413"/>
                  <a:pt x="563166" y="431030"/>
                  <a:pt x="563367" y="427454"/>
                </a:cubicBezTo>
                <a:cubicBezTo>
                  <a:pt x="571190" y="424355"/>
                  <a:pt x="580818" y="414939"/>
                  <a:pt x="573999" y="406596"/>
                </a:cubicBezTo>
                <a:cubicBezTo>
                  <a:pt x="570989" y="403020"/>
                  <a:pt x="565975" y="400517"/>
                  <a:pt x="560559" y="400993"/>
                </a:cubicBezTo>
                <a:cubicBezTo>
                  <a:pt x="560559" y="393961"/>
                  <a:pt x="559756" y="386810"/>
                  <a:pt x="557951" y="379897"/>
                </a:cubicBezTo>
                <a:cubicBezTo>
                  <a:pt x="707393" y="333889"/>
                  <a:pt x="879702" y="278227"/>
                  <a:pt x="1036365" y="309336"/>
                </a:cubicBezTo>
                <a:lnTo>
                  <a:pt x="1024730" y="317083"/>
                </a:lnTo>
                <a:cubicBezTo>
                  <a:pt x="1063445" y="316845"/>
                  <a:pt x="1201052" y="321732"/>
                  <a:pt x="1224120" y="357847"/>
                </a:cubicBezTo>
                <a:cubicBezTo>
                  <a:pt x="1252003" y="353913"/>
                  <a:pt x="1290918" y="391935"/>
                  <a:pt x="1311980" y="376440"/>
                </a:cubicBezTo>
                <a:cubicBezTo>
                  <a:pt x="1332641" y="375129"/>
                  <a:pt x="1356311" y="359992"/>
                  <a:pt x="1379981" y="358919"/>
                </a:cubicBezTo>
                <a:cubicBezTo>
                  <a:pt x="1396631" y="358085"/>
                  <a:pt x="1411875" y="360588"/>
                  <a:pt x="1428324" y="360588"/>
                </a:cubicBezTo>
                <a:cubicBezTo>
                  <a:pt x="1444372" y="360588"/>
                  <a:pt x="1500939" y="322209"/>
                  <a:pt x="1515181" y="348073"/>
                </a:cubicBezTo>
                <a:cubicBezTo>
                  <a:pt x="1527618" y="344378"/>
                  <a:pt x="1557707" y="328764"/>
                  <a:pt x="1569141" y="341160"/>
                </a:cubicBezTo>
                <a:cubicBezTo>
                  <a:pt x="1576161" y="348669"/>
                  <a:pt x="1565129" y="360707"/>
                  <a:pt x="1569541" y="366190"/>
                </a:cubicBezTo>
                <a:cubicBezTo>
                  <a:pt x="1573554" y="365951"/>
                  <a:pt x="1653590" y="327095"/>
                  <a:pt x="1624504" y="365117"/>
                </a:cubicBezTo>
                <a:cubicBezTo>
                  <a:pt x="1660210" y="363448"/>
                  <a:pt x="1665224" y="352245"/>
                  <a:pt x="1704742" y="367501"/>
                </a:cubicBezTo>
                <a:cubicBezTo>
                  <a:pt x="1726205" y="375844"/>
                  <a:pt x="1748471" y="385022"/>
                  <a:pt x="1771940" y="383115"/>
                </a:cubicBezTo>
                <a:cubicBezTo>
                  <a:pt x="1816271" y="379182"/>
                  <a:pt x="1832921" y="405404"/>
                  <a:pt x="1786182" y="421018"/>
                </a:cubicBezTo>
                <a:cubicBezTo>
                  <a:pt x="1817475" y="423640"/>
                  <a:pt x="1848166" y="414939"/>
                  <a:pt x="1879258" y="412674"/>
                </a:cubicBezTo>
                <a:cubicBezTo>
                  <a:pt x="1897712" y="414820"/>
                  <a:pt x="1911553" y="432818"/>
                  <a:pt x="1929205" y="419110"/>
                </a:cubicBezTo>
                <a:cubicBezTo>
                  <a:pt x="1900319" y="377751"/>
                  <a:pt x="2043142" y="373103"/>
                  <a:pt x="2021679" y="402186"/>
                </a:cubicBezTo>
                <a:cubicBezTo>
                  <a:pt x="2040735" y="423640"/>
                  <a:pt x="2096901" y="416965"/>
                  <a:pt x="2122577" y="413747"/>
                </a:cubicBezTo>
                <a:cubicBezTo>
                  <a:pt x="2151262" y="414462"/>
                  <a:pt x="2163899" y="394557"/>
                  <a:pt x="2191180" y="394438"/>
                </a:cubicBezTo>
                <a:cubicBezTo>
                  <a:pt x="2183357" y="392174"/>
                  <a:pt x="2175533" y="390028"/>
                  <a:pt x="2167710" y="388121"/>
                </a:cubicBezTo>
                <a:cubicBezTo>
                  <a:pt x="2172525" y="380254"/>
                  <a:pt x="2217257" y="359754"/>
                  <a:pt x="2224880" y="359754"/>
                </a:cubicBezTo>
                <a:cubicBezTo>
                  <a:pt x="2230095" y="359754"/>
                  <a:pt x="2261187" y="388360"/>
                  <a:pt x="2258579" y="390028"/>
                </a:cubicBezTo>
                <a:cubicBezTo>
                  <a:pt x="2245741" y="397775"/>
                  <a:pt x="2231700" y="401470"/>
                  <a:pt x="2216656" y="400874"/>
                </a:cubicBezTo>
                <a:cubicBezTo>
                  <a:pt x="2230095" y="411482"/>
                  <a:pt x="2218862" y="422567"/>
                  <a:pt x="2213245" y="432698"/>
                </a:cubicBezTo>
                <a:cubicBezTo>
                  <a:pt x="2236112" y="416369"/>
                  <a:pt x="2242532" y="408860"/>
                  <a:pt x="2274025" y="400993"/>
                </a:cubicBezTo>
                <a:lnTo>
                  <a:pt x="2268809" y="399444"/>
                </a:lnTo>
                <a:cubicBezTo>
                  <a:pt x="2269612" y="386810"/>
                  <a:pt x="2277034" y="382638"/>
                  <a:pt x="2287665" y="377275"/>
                </a:cubicBezTo>
                <a:cubicBezTo>
                  <a:pt x="2257375" y="352245"/>
                  <a:pt x="2277836" y="319229"/>
                  <a:pt x="2313542" y="305760"/>
                </a:cubicBezTo>
                <a:cubicBezTo>
                  <a:pt x="2293482" y="308263"/>
                  <a:pt x="2276031" y="320540"/>
                  <a:pt x="2255570" y="317560"/>
                </a:cubicBezTo>
                <a:cubicBezTo>
                  <a:pt x="2249753" y="299562"/>
                  <a:pt x="2222071" y="291696"/>
                  <a:pt x="2221469" y="280373"/>
                </a:cubicBezTo>
                <a:cubicBezTo>
                  <a:pt x="2220065" y="249979"/>
                  <a:pt x="2257175" y="280969"/>
                  <a:pt x="2266402" y="276678"/>
                </a:cubicBezTo>
                <a:cubicBezTo>
                  <a:pt x="2295087" y="263567"/>
                  <a:pt x="2249151" y="252124"/>
                  <a:pt x="2300503" y="247119"/>
                </a:cubicBezTo>
                <a:cubicBezTo>
                  <a:pt x="2308928" y="246284"/>
                  <a:pt x="2369908" y="230789"/>
                  <a:pt x="2374121" y="244735"/>
                </a:cubicBezTo>
                <a:cubicBezTo>
                  <a:pt x="2377330" y="255223"/>
                  <a:pt x="2338616" y="263686"/>
                  <a:pt x="2332999" y="267381"/>
                </a:cubicBezTo>
                <a:cubicBezTo>
                  <a:pt x="2335807" y="270003"/>
                  <a:pt x="2339419" y="270957"/>
                  <a:pt x="2344032" y="270480"/>
                </a:cubicBezTo>
                <a:cubicBezTo>
                  <a:pt x="2343430" y="273340"/>
                  <a:pt x="2344232" y="275009"/>
                  <a:pt x="2342427" y="277631"/>
                </a:cubicBezTo>
                <a:cubicBezTo>
                  <a:pt x="2344232" y="277631"/>
                  <a:pt x="2347442" y="278942"/>
                  <a:pt x="2349648" y="278466"/>
                </a:cubicBezTo>
                <a:cubicBezTo>
                  <a:pt x="2349248" y="284664"/>
                  <a:pt x="2334403" y="296225"/>
                  <a:pt x="2330392" y="299920"/>
                </a:cubicBezTo>
                <a:cubicBezTo>
                  <a:pt x="2368906" y="287286"/>
                  <a:pt x="2381141" y="244735"/>
                  <a:pt x="2422063" y="231505"/>
                </a:cubicBezTo>
                <a:cubicBezTo>
                  <a:pt x="2432142" y="228227"/>
                  <a:pt x="2442486" y="226446"/>
                  <a:pt x="2452913" y="225882"/>
                </a:cubicBezTo>
                <a:close/>
                <a:moveTo>
                  <a:pt x="7501499" y="219688"/>
                </a:moveTo>
                <a:cubicBezTo>
                  <a:pt x="7519617" y="224179"/>
                  <a:pt x="7493264" y="217805"/>
                  <a:pt x="7501499" y="219688"/>
                </a:cubicBezTo>
                <a:close/>
                <a:moveTo>
                  <a:pt x="7473865" y="187673"/>
                </a:moveTo>
                <a:cubicBezTo>
                  <a:pt x="7491800" y="187094"/>
                  <a:pt x="7660165" y="202739"/>
                  <a:pt x="7654309" y="214908"/>
                </a:cubicBezTo>
                <a:cubicBezTo>
                  <a:pt x="7642413" y="239100"/>
                  <a:pt x="7521813" y="224613"/>
                  <a:pt x="7501499" y="219688"/>
                </a:cubicBezTo>
                <a:cubicBezTo>
                  <a:pt x="7485761" y="216067"/>
                  <a:pt x="7465630" y="209113"/>
                  <a:pt x="7473865" y="187673"/>
                </a:cubicBezTo>
                <a:close/>
                <a:moveTo>
                  <a:pt x="2476022" y="186093"/>
                </a:moveTo>
                <a:cubicBezTo>
                  <a:pt x="2501297" y="184424"/>
                  <a:pt x="2499692" y="204806"/>
                  <a:pt x="2478429" y="212196"/>
                </a:cubicBezTo>
                <a:cubicBezTo>
                  <a:pt x="2460376" y="218513"/>
                  <a:pt x="2439514" y="211481"/>
                  <a:pt x="2423266" y="203852"/>
                </a:cubicBezTo>
                <a:cubicBezTo>
                  <a:pt x="2433897" y="190026"/>
                  <a:pt x="2460376" y="187166"/>
                  <a:pt x="2476022" y="186093"/>
                </a:cubicBezTo>
                <a:close/>
                <a:moveTo>
                  <a:pt x="1995683" y="182657"/>
                </a:moveTo>
                <a:cubicBezTo>
                  <a:pt x="1994385" y="183121"/>
                  <a:pt x="1981409" y="187523"/>
                  <a:pt x="1991790" y="183948"/>
                </a:cubicBezTo>
                <a:cubicBezTo>
                  <a:pt x="1995250" y="182785"/>
                  <a:pt x="1996116" y="182502"/>
                  <a:pt x="1995683" y="182657"/>
                </a:cubicBezTo>
                <a:close/>
                <a:moveTo>
                  <a:pt x="2016062" y="172982"/>
                </a:moveTo>
                <a:cubicBezTo>
                  <a:pt x="2008841" y="178107"/>
                  <a:pt x="2000817" y="181802"/>
                  <a:pt x="1991790" y="183948"/>
                </a:cubicBezTo>
                <a:cubicBezTo>
                  <a:pt x="1983566" y="187642"/>
                  <a:pt x="1974941" y="189668"/>
                  <a:pt x="1966114" y="190145"/>
                </a:cubicBezTo>
                <a:cubicBezTo>
                  <a:pt x="1964710" y="185854"/>
                  <a:pt x="2015059" y="169764"/>
                  <a:pt x="2016062" y="172982"/>
                </a:cubicBezTo>
                <a:close/>
                <a:moveTo>
                  <a:pt x="5945358" y="165967"/>
                </a:moveTo>
                <a:cubicBezTo>
                  <a:pt x="5954158" y="165017"/>
                  <a:pt x="5962602" y="164913"/>
                  <a:pt x="5970192" y="166333"/>
                </a:cubicBezTo>
                <a:cubicBezTo>
                  <a:pt x="5980311" y="168225"/>
                  <a:pt x="5988913" y="172824"/>
                  <a:pt x="5994815" y="181733"/>
                </a:cubicBezTo>
                <a:cubicBezTo>
                  <a:pt x="5937534" y="210562"/>
                  <a:pt x="5869456" y="196220"/>
                  <a:pt x="5814005" y="236492"/>
                </a:cubicBezTo>
                <a:cubicBezTo>
                  <a:pt x="5757639" y="277489"/>
                  <a:pt x="5777953" y="318775"/>
                  <a:pt x="5835600" y="337897"/>
                </a:cubicBezTo>
                <a:cubicBezTo>
                  <a:pt x="5835966" y="339056"/>
                  <a:pt x="5835966" y="341374"/>
                  <a:pt x="5835600" y="342533"/>
                </a:cubicBezTo>
                <a:cubicBezTo>
                  <a:pt x="5790031" y="360206"/>
                  <a:pt x="5756175" y="320803"/>
                  <a:pt x="5717744" y="319065"/>
                </a:cubicBezTo>
                <a:cubicBezTo>
                  <a:pt x="5663209" y="316602"/>
                  <a:pt x="5702921" y="298204"/>
                  <a:pt x="5710241" y="272564"/>
                </a:cubicBezTo>
                <a:cubicBezTo>
                  <a:pt x="5713718" y="260105"/>
                  <a:pt x="5716097" y="236492"/>
                  <a:pt x="5727443" y="226931"/>
                </a:cubicBezTo>
                <a:cubicBezTo>
                  <a:pt x="5763313" y="196800"/>
                  <a:pt x="5824253" y="178836"/>
                  <a:pt x="5870005" y="179126"/>
                </a:cubicBezTo>
                <a:cubicBezTo>
                  <a:pt x="5889357" y="179289"/>
                  <a:pt x="5918959" y="168818"/>
                  <a:pt x="5945358" y="165967"/>
                </a:cubicBezTo>
                <a:close/>
                <a:moveTo>
                  <a:pt x="2489461" y="160109"/>
                </a:moveTo>
                <a:lnTo>
                  <a:pt x="2489592" y="160194"/>
                </a:lnTo>
                <a:lnTo>
                  <a:pt x="2490741" y="162210"/>
                </a:lnTo>
                <a:cubicBezTo>
                  <a:pt x="2491919" y="164311"/>
                  <a:pt x="2492671" y="165712"/>
                  <a:pt x="2489461" y="160109"/>
                </a:cubicBezTo>
                <a:close/>
                <a:moveTo>
                  <a:pt x="2229092" y="159275"/>
                </a:moveTo>
                <a:cubicBezTo>
                  <a:pt x="2228490" y="167618"/>
                  <a:pt x="2208832" y="181683"/>
                  <a:pt x="2230897" y="181206"/>
                </a:cubicBezTo>
                <a:cubicBezTo>
                  <a:pt x="2237517" y="181087"/>
                  <a:pt x="2254968" y="172624"/>
                  <a:pt x="2259582" y="181564"/>
                </a:cubicBezTo>
                <a:cubicBezTo>
                  <a:pt x="2266202" y="194198"/>
                  <a:pt x="2048558" y="238894"/>
                  <a:pt x="2026493" y="219228"/>
                </a:cubicBezTo>
                <a:cubicBezTo>
                  <a:pt x="2038729" y="202899"/>
                  <a:pt x="2089078" y="220062"/>
                  <a:pt x="2096099" y="204925"/>
                </a:cubicBezTo>
                <a:cubicBezTo>
                  <a:pt x="2056983" y="202779"/>
                  <a:pt x="2018068" y="211719"/>
                  <a:pt x="1979554" y="201707"/>
                </a:cubicBezTo>
                <a:cubicBezTo>
                  <a:pt x="1981761" y="194675"/>
                  <a:pt x="1991390" y="194675"/>
                  <a:pt x="1997206" y="192887"/>
                </a:cubicBezTo>
                <a:cubicBezTo>
                  <a:pt x="2021679" y="185378"/>
                  <a:pt x="2044145" y="174412"/>
                  <a:pt x="2069620" y="169764"/>
                </a:cubicBezTo>
                <a:cubicBezTo>
                  <a:pt x="2075237" y="168810"/>
                  <a:pt x="2112547" y="169764"/>
                  <a:pt x="2096299" y="171790"/>
                </a:cubicBezTo>
                <a:cubicBezTo>
                  <a:pt x="2110140" y="171432"/>
                  <a:pt x="2122376" y="175843"/>
                  <a:pt x="2133208" y="185020"/>
                </a:cubicBezTo>
                <a:cubicBezTo>
                  <a:pt x="2130801" y="188358"/>
                  <a:pt x="2127792" y="190980"/>
                  <a:pt x="2124382" y="192767"/>
                </a:cubicBezTo>
                <a:cubicBezTo>
                  <a:pt x="2135214" y="197058"/>
                  <a:pt x="2176336" y="194913"/>
                  <a:pt x="2184360" y="193244"/>
                </a:cubicBezTo>
                <a:cubicBezTo>
                  <a:pt x="2180148" y="188119"/>
                  <a:pt x="2174731" y="185020"/>
                  <a:pt x="2168312" y="183709"/>
                </a:cubicBezTo>
                <a:cubicBezTo>
                  <a:pt x="2174932" y="183709"/>
                  <a:pt x="2181551" y="182398"/>
                  <a:pt x="2187569" y="179895"/>
                </a:cubicBezTo>
                <a:cubicBezTo>
                  <a:pt x="2185764" y="175604"/>
                  <a:pt x="2182755" y="172267"/>
                  <a:pt x="2178342" y="170002"/>
                </a:cubicBezTo>
                <a:cubicBezTo>
                  <a:pt x="2195392" y="169406"/>
                  <a:pt x="2211841" y="160824"/>
                  <a:pt x="2229092" y="159275"/>
                </a:cubicBezTo>
                <a:close/>
                <a:moveTo>
                  <a:pt x="2311483" y="157694"/>
                </a:moveTo>
                <a:cubicBezTo>
                  <a:pt x="2324110" y="152951"/>
                  <a:pt x="2343932" y="182785"/>
                  <a:pt x="2347843" y="183590"/>
                </a:cubicBezTo>
                <a:cubicBezTo>
                  <a:pt x="2357472" y="153673"/>
                  <a:pt x="2366899" y="178822"/>
                  <a:pt x="2380540" y="172386"/>
                </a:cubicBezTo>
                <a:cubicBezTo>
                  <a:pt x="2384552" y="168572"/>
                  <a:pt x="2383950" y="165473"/>
                  <a:pt x="2378735" y="163208"/>
                </a:cubicBezTo>
                <a:cubicBezTo>
                  <a:pt x="2397590" y="151647"/>
                  <a:pt x="2432493" y="161420"/>
                  <a:pt x="2451750" y="165830"/>
                </a:cubicBezTo>
                <a:cubicBezTo>
                  <a:pt x="2451951" y="165830"/>
                  <a:pt x="2419455" y="191576"/>
                  <a:pt x="2415644" y="193721"/>
                </a:cubicBezTo>
                <a:cubicBezTo>
                  <a:pt x="2391773" y="206951"/>
                  <a:pt x="2373318" y="209931"/>
                  <a:pt x="2345035" y="206951"/>
                </a:cubicBezTo>
                <a:cubicBezTo>
                  <a:pt x="2342828" y="195747"/>
                  <a:pt x="2360079" y="194913"/>
                  <a:pt x="2366899" y="190265"/>
                </a:cubicBezTo>
                <a:cubicBezTo>
                  <a:pt x="2359277" y="189430"/>
                  <a:pt x="2314545" y="195032"/>
                  <a:pt x="2309530" y="189073"/>
                </a:cubicBezTo>
                <a:cubicBezTo>
                  <a:pt x="2309931" y="185497"/>
                  <a:pt x="2311536" y="182755"/>
                  <a:pt x="2314946" y="180849"/>
                </a:cubicBezTo>
                <a:cubicBezTo>
                  <a:pt x="2316149" y="174531"/>
                  <a:pt x="2307123" y="176081"/>
                  <a:pt x="2302108" y="176319"/>
                </a:cubicBezTo>
                <a:cubicBezTo>
                  <a:pt x="2303863" y="164698"/>
                  <a:pt x="2307274" y="159275"/>
                  <a:pt x="2311483" y="157694"/>
                </a:cubicBezTo>
                <a:close/>
                <a:moveTo>
                  <a:pt x="2509618" y="144115"/>
                </a:moveTo>
                <a:cubicBezTo>
                  <a:pt x="2546806" y="142752"/>
                  <a:pt x="2594573" y="166665"/>
                  <a:pt x="2624060" y="167380"/>
                </a:cubicBezTo>
                <a:cubicBezTo>
                  <a:pt x="2619446" y="172744"/>
                  <a:pt x="2606207" y="170598"/>
                  <a:pt x="2599387" y="171909"/>
                </a:cubicBezTo>
                <a:cubicBezTo>
                  <a:pt x="2619346" y="202184"/>
                  <a:pt x="2660116" y="194317"/>
                  <a:pt x="2701137" y="185110"/>
                </a:cubicBezTo>
                <a:lnTo>
                  <a:pt x="2747779" y="177053"/>
                </a:lnTo>
                <a:lnTo>
                  <a:pt x="2775579" y="177685"/>
                </a:lnTo>
                <a:lnTo>
                  <a:pt x="2785649" y="177960"/>
                </a:lnTo>
                <a:lnTo>
                  <a:pt x="2804393" y="190265"/>
                </a:lnTo>
                <a:cubicBezTo>
                  <a:pt x="2809006" y="195628"/>
                  <a:pt x="2792357" y="200753"/>
                  <a:pt x="2792156" y="200873"/>
                </a:cubicBezTo>
                <a:cubicBezTo>
                  <a:pt x="2805195" y="214699"/>
                  <a:pt x="2725961" y="218274"/>
                  <a:pt x="2709312" y="213507"/>
                </a:cubicBezTo>
                <a:cubicBezTo>
                  <a:pt x="2681630" y="205283"/>
                  <a:pt x="2613830" y="215652"/>
                  <a:pt x="2584142" y="217321"/>
                </a:cubicBezTo>
                <a:cubicBezTo>
                  <a:pt x="2601794" y="216367"/>
                  <a:pt x="2519350" y="215295"/>
                  <a:pt x="2519551" y="207428"/>
                </a:cubicBezTo>
                <a:cubicBezTo>
                  <a:pt x="2520353" y="189311"/>
                  <a:pt x="2558867" y="189311"/>
                  <a:pt x="2545427" y="167857"/>
                </a:cubicBezTo>
                <a:cubicBezTo>
                  <a:pt x="2539861" y="158918"/>
                  <a:pt x="2517595" y="170494"/>
                  <a:pt x="2501986" y="168242"/>
                </a:cubicBezTo>
                <a:lnTo>
                  <a:pt x="2489592" y="160194"/>
                </a:lnTo>
                <a:lnTo>
                  <a:pt x="2489095" y="159321"/>
                </a:lnTo>
                <a:cubicBezTo>
                  <a:pt x="2488734" y="158709"/>
                  <a:pt x="2488710" y="158709"/>
                  <a:pt x="2489461" y="160109"/>
                </a:cubicBezTo>
                <a:cubicBezTo>
                  <a:pt x="2486453" y="154507"/>
                  <a:pt x="2483043" y="155580"/>
                  <a:pt x="2477025" y="155699"/>
                </a:cubicBezTo>
                <a:cubicBezTo>
                  <a:pt x="2486002" y="147833"/>
                  <a:pt x="2497222" y="144570"/>
                  <a:pt x="2509618" y="144115"/>
                </a:cubicBezTo>
                <a:close/>
                <a:moveTo>
                  <a:pt x="6607626" y="104781"/>
                </a:moveTo>
                <a:cubicBezTo>
                  <a:pt x="6611738" y="104548"/>
                  <a:pt x="6616119" y="106006"/>
                  <a:pt x="6620877" y="110315"/>
                </a:cubicBezTo>
                <a:cubicBezTo>
                  <a:pt x="6629112" y="117848"/>
                  <a:pt x="6687491" y="109301"/>
                  <a:pt x="6695177" y="125816"/>
                </a:cubicBezTo>
                <a:cubicBezTo>
                  <a:pt x="6694994" y="131176"/>
                  <a:pt x="6691883" y="133929"/>
                  <a:pt x="6685844" y="134218"/>
                </a:cubicBezTo>
                <a:cubicBezTo>
                  <a:pt x="6706889" y="133783"/>
                  <a:pt x="6727752" y="137695"/>
                  <a:pt x="6748248" y="136681"/>
                </a:cubicBezTo>
                <a:lnTo>
                  <a:pt x="6753922" y="149718"/>
                </a:lnTo>
                <a:cubicBezTo>
                  <a:pt x="6753922" y="149718"/>
                  <a:pt x="6750444" y="151747"/>
                  <a:pt x="6750078" y="151892"/>
                </a:cubicBezTo>
                <a:cubicBezTo>
                  <a:pt x="6765451" y="152906"/>
                  <a:pt x="6780640" y="155513"/>
                  <a:pt x="6796196" y="154065"/>
                </a:cubicBezTo>
                <a:cubicBezTo>
                  <a:pt x="6796196" y="154065"/>
                  <a:pt x="6790706" y="165798"/>
                  <a:pt x="6790706" y="165944"/>
                </a:cubicBezTo>
                <a:cubicBezTo>
                  <a:pt x="6843777" y="162612"/>
                  <a:pt x="7044534" y="166958"/>
                  <a:pt x="6932352" y="239824"/>
                </a:cubicBezTo>
                <a:cubicBezTo>
                  <a:pt x="6949737" y="231277"/>
                  <a:pt x="6974626" y="243156"/>
                  <a:pt x="6992378" y="243880"/>
                </a:cubicBezTo>
                <a:cubicBezTo>
                  <a:pt x="6992378" y="243880"/>
                  <a:pt x="6992927" y="230118"/>
                  <a:pt x="6992927" y="230118"/>
                </a:cubicBezTo>
                <a:cubicBezTo>
                  <a:pt x="7004822" y="236927"/>
                  <a:pt x="7017449" y="242432"/>
                  <a:pt x="7028064" y="251123"/>
                </a:cubicBezTo>
                <a:cubicBezTo>
                  <a:pt x="7073998" y="247792"/>
                  <a:pt x="7119201" y="249096"/>
                  <a:pt x="7165501" y="249530"/>
                </a:cubicBezTo>
                <a:cubicBezTo>
                  <a:pt x="7162390" y="254021"/>
                  <a:pt x="7158913" y="259526"/>
                  <a:pt x="7154887" y="263147"/>
                </a:cubicBezTo>
                <a:cubicBezTo>
                  <a:pt x="7180141" y="272274"/>
                  <a:pt x="7215827" y="265755"/>
                  <a:pt x="7242180" y="264741"/>
                </a:cubicBezTo>
                <a:cubicBezTo>
                  <a:pt x="7234860" y="260829"/>
                  <a:pt x="7226259" y="258367"/>
                  <a:pt x="7218389" y="255759"/>
                </a:cubicBezTo>
                <a:cubicBezTo>
                  <a:pt x="7277134" y="228525"/>
                  <a:pt x="7392611" y="251703"/>
                  <a:pt x="7437264" y="294438"/>
                </a:cubicBezTo>
                <a:lnTo>
                  <a:pt x="7441473" y="307186"/>
                </a:lnTo>
                <a:lnTo>
                  <a:pt x="7440375" y="307910"/>
                </a:lnTo>
                <a:cubicBezTo>
                  <a:pt x="7461604" y="316457"/>
                  <a:pt x="7483747" y="325584"/>
                  <a:pt x="7506440" y="329640"/>
                </a:cubicBezTo>
                <a:cubicBezTo>
                  <a:pt x="7481735" y="276909"/>
                  <a:pt x="7540662" y="315443"/>
                  <a:pt x="7562989" y="311677"/>
                </a:cubicBezTo>
                <a:cubicBezTo>
                  <a:pt x="7591721" y="306751"/>
                  <a:pt x="7617891" y="308635"/>
                  <a:pt x="7646623" y="306172"/>
                </a:cubicBezTo>
                <a:cubicBezTo>
                  <a:pt x="7616793" y="295307"/>
                  <a:pt x="7637289" y="274881"/>
                  <a:pt x="7656322" y="271984"/>
                </a:cubicBezTo>
                <a:cubicBezTo>
                  <a:pt x="7639851" y="272564"/>
                  <a:pt x="7623564" y="257353"/>
                  <a:pt x="7648819" y="254745"/>
                </a:cubicBezTo>
                <a:cubicBezTo>
                  <a:pt x="7669315" y="252717"/>
                  <a:pt x="7696034" y="257643"/>
                  <a:pt x="7711041" y="272853"/>
                </a:cubicBezTo>
                <a:lnTo>
                  <a:pt x="7711041" y="272998"/>
                </a:lnTo>
                <a:cubicBezTo>
                  <a:pt x="7739406" y="274302"/>
                  <a:pt x="7793027" y="270970"/>
                  <a:pt x="7817733" y="287629"/>
                </a:cubicBezTo>
                <a:cubicBezTo>
                  <a:pt x="7831824" y="271259"/>
                  <a:pt x="7909967" y="284877"/>
                  <a:pt x="7910883" y="306172"/>
                </a:cubicBezTo>
                <a:cubicBezTo>
                  <a:pt x="7945653" y="311097"/>
                  <a:pt x="7997261" y="336303"/>
                  <a:pt x="8030568" y="323556"/>
                </a:cubicBezTo>
                <a:cubicBezTo>
                  <a:pt x="8075405" y="306317"/>
                  <a:pt x="8134698" y="322831"/>
                  <a:pt x="8178986" y="330074"/>
                </a:cubicBezTo>
                <a:cubicBezTo>
                  <a:pt x="8200397" y="333551"/>
                  <a:pt x="8208815" y="354846"/>
                  <a:pt x="8228763" y="358033"/>
                </a:cubicBezTo>
                <a:cubicBezTo>
                  <a:pt x="8260972" y="363248"/>
                  <a:pt x="8294828" y="357309"/>
                  <a:pt x="8327403" y="361510"/>
                </a:cubicBezTo>
                <a:cubicBezTo>
                  <a:pt x="8338383" y="362959"/>
                  <a:pt x="8378645" y="372954"/>
                  <a:pt x="8387978" y="361800"/>
                </a:cubicBezTo>
                <a:cubicBezTo>
                  <a:pt x="8408658" y="361076"/>
                  <a:pt x="8414880" y="339635"/>
                  <a:pt x="8440684" y="357309"/>
                </a:cubicBezTo>
                <a:cubicBezTo>
                  <a:pt x="8458435" y="339780"/>
                  <a:pt x="8505285" y="356874"/>
                  <a:pt x="8531271" y="357454"/>
                </a:cubicBezTo>
                <a:cubicBezTo>
                  <a:pt x="8609415" y="359047"/>
                  <a:pt x="8682983" y="384254"/>
                  <a:pt x="8759296" y="396422"/>
                </a:cubicBezTo>
                <a:cubicBezTo>
                  <a:pt x="8825727" y="407142"/>
                  <a:pt x="8897465" y="446255"/>
                  <a:pt x="8964079" y="446255"/>
                </a:cubicBezTo>
                <a:cubicBezTo>
                  <a:pt x="9007452" y="451036"/>
                  <a:pt x="9081935" y="459873"/>
                  <a:pt x="9106641" y="500724"/>
                </a:cubicBezTo>
                <a:cubicBezTo>
                  <a:pt x="9102432" y="502752"/>
                  <a:pt x="9098772" y="505795"/>
                  <a:pt x="9096575" y="509561"/>
                </a:cubicBezTo>
                <a:cubicBezTo>
                  <a:pt x="9096575" y="509561"/>
                  <a:pt x="9091451" y="509561"/>
                  <a:pt x="9091085" y="509561"/>
                </a:cubicBezTo>
                <a:cubicBezTo>
                  <a:pt x="9101151" y="518108"/>
                  <a:pt x="9097673" y="527669"/>
                  <a:pt x="9111033" y="538244"/>
                </a:cubicBezTo>
                <a:cubicBezTo>
                  <a:pt x="9112680" y="563306"/>
                  <a:pt x="9010563" y="534333"/>
                  <a:pt x="8998301" y="527379"/>
                </a:cubicBezTo>
                <a:cubicBezTo>
                  <a:pt x="8965543" y="508692"/>
                  <a:pt x="8932419" y="520136"/>
                  <a:pt x="8900759" y="505215"/>
                </a:cubicBezTo>
                <a:cubicBezTo>
                  <a:pt x="8913021" y="521874"/>
                  <a:pt x="8893073" y="533174"/>
                  <a:pt x="8879531" y="536506"/>
                </a:cubicBezTo>
                <a:cubicBezTo>
                  <a:pt x="8910276" y="541866"/>
                  <a:pt x="8999217" y="577068"/>
                  <a:pt x="8997021" y="611980"/>
                </a:cubicBezTo>
                <a:cubicBezTo>
                  <a:pt x="8992995" y="610821"/>
                  <a:pt x="8989700" y="611545"/>
                  <a:pt x="8987138" y="614732"/>
                </a:cubicBezTo>
                <a:cubicBezTo>
                  <a:pt x="8915766" y="587498"/>
                  <a:pt x="8908995" y="636027"/>
                  <a:pt x="8864525" y="669201"/>
                </a:cubicBezTo>
                <a:cubicBezTo>
                  <a:pt x="8871113" y="676155"/>
                  <a:pt x="8872211" y="687164"/>
                  <a:pt x="8870198" y="696146"/>
                </a:cubicBezTo>
                <a:cubicBezTo>
                  <a:pt x="8847871" y="686585"/>
                  <a:pt x="8815113" y="660799"/>
                  <a:pt x="8788760" y="667608"/>
                </a:cubicBezTo>
                <a:cubicBezTo>
                  <a:pt x="8754721" y="667608"/>
                  <a:pt x="8779427" y="702520"/>
                  <a:pt x="8739349" y="675141"/>
                </a:cubicBezTo>
                <a:cubicBezTo>
                  <a:pt x="8732395" y="677024"/>
                  <a:pt x="8743558" y="696870"/>
                  <a:pt x="8729101" y="696870"/>
                </a:cubicBezTo>
                <a:cubicBezTo>
                  <a:pt x="8722878" y="696870"/>
                  <a:pt x="8701101" y="674127"/>
                  <a:pt x="8697989" y="687744"/>
                </a:cubicBezTo>
                <a:cubicBezTo>
                  <a:pt x="8696159" y="695567"/>
                  <a:pt x="8722878" y="699188"/>
                  <a:pt x="8717937" y="719614"/>
                </a:cubicBezTo>
                <a:cubicBezTo>
                  <a:pt x="8715924" y="727871"/>
                  <a:pt x="8722329" y="743082"/>
                  <a:pt x="8732577" y="744241"/>
                </a:cubicBezTo>
                <a:cubicBezTo>
                  <a:pt x="8754904" y="748442"/>
                  <a:pt x="8846773" y="796537"/>
                  <a:pt x="8819322" y="825220"/>
                </a:cubicBezTo>
                <a:cubicBezTo>
                  <a:pt x="8814015" y="822178"/>
                  <a:pt x="8807793" y="817252"/>
                  <a:pt x="8802119" y="815369"/>
                </a:cubicBezTo>
                <a:cubicBezTo>
                  <a:pt x="8794799" y="840431"/>
                  <a:pt x="8855008" y="839272"/>
                  <a:pt x="8842930" y="875778"/>
                </a:cubicBezTo>
                <a:cubicBezTo>
                  <a:pt x="8838355" y="874329"/>
                  <a:pt x="8816577" y="870852"/>
                  <a:pt x="8814015" y="873605"/>
                </a:cubicBezTo>
                <a:cubicBezTo>
                  <a:pt x="8806329" y="882007"/>
                  <a:pt x="8851714" y="916050"/>
                  <a:pt x="8858485" y="922279"/>
                </a:cubicBezTo>
                <a:cubicBezTo>
                  <a:pt x="8850616" y="921844"/>
                  <a:pt x="8815662" y="915181"/>
                  <a:pt x="8810721" y="921410"/>
                </a:cubicBezTo>
                <a:cubicBezTo>
                  <a:pt x="8811819" y="927059"/>
                  <a:pt x="8858668" y="992393"/>
                  <a:pt x="8812551" y="992393"/>
                </a:cubicBezTo>
                <a:cubicBezTo>
                  <a:pt x="8789858" y="992393"/>
                  <a:pt x="8734225" y="931405"/>
                  <a:pt x="8720499" y="917064"/>
                </a:cubicBezTo>
                <a:cubicBezTo>
                  <a:pt x="8693231" y="888670"/>
                  <a:pt x="8659924" y="866796"/>
                  <a:pt x="8633755" y="836954"/>
                </a:cubicBezTo>
                <a:cubicBezTo>
                  <a:pt x="8611977" y="812037"/>
                  <a:pt x="8606853" y="780747"/>
                  <a:pt x="8589101" y="758438"/>
                </a:cubicBezTo>
                <a:cubicBezTo>
                  <a:pt x="8590016" y="753657"/>
                  <a:pt x="8590565" y="748877"/>
                  <a:pt x="8590382" y="743951"/>
                </a:cubicBezTo>
                <a:cubicBezTo>
                  <a:pt x="8626800" y="748007"/>
                  <a:pt x="8622591" y="701506"/>
                  <a:pt x="8627166" y="674706"/>
                </a:cubicBezTo>
                <a:cubicBezTo>
                  <a:pt x="8626068" y="672678"/>
                  <a:pt x="8624604" y="671085"/>
                  <a:pt x="8622591" y="669781"/>
                </a:cubicBezTo>
                <a:lnTo>
                  <a:pt x="8624604" y="667608"/>
                </a:lnTo>
                <a:lnTo>
                  <a:pt x="8620944" y="665000"/>
                </a:lnTo>
                <a:cubicBezTo>
                  <a:pt x="8627349" y="658337"/>
                  <a:pt x="8635219" y="654135"/>
                  <a:pt x="8643454" y="649790"/>
                </a:cubicBezTo>
                <a:cubicBezTo>
                  <a:pt x="8641807" y="647037"/>
                  <a:pt x="8640526" y="644140"/>
                  <a:pt x="8639794" y="641098"/>
                </a:cubicBezTo>
                <a:cubicBezTo>
                  <a:pt x="8632107" y="640518"/>
                  <a:pt x="8627532" y="629219"/>
                  <a:pt x="8623506" y="623859"/>
                </a:cubicBezTo>
                <a:cubicBezTo>
                  <a:pt x="8624604" y="629219"/>
                  <a:pt x="8624421" y="635158"/>
                  <a:pt x="8624421" y="640518"/>
                </a:cubicBezTo>
                <a:cubicBezTo>
                  <a:pt x="8604840" y="628350"/>
                  <a:pt x="8592578" y="640229"/>
                  <a:pt x="8592395" y="661668"/>
                </a:cubicBezTo>
                <a:cubicBezTo>
                  <a:pt x="8586356" y="663841"/>
                  <a:pt x="8580683" y="666884"/>
                  <a:pt x="8575376" y="670650"/>
                </a:cubicBezTo>
                <a:cubicBezTo>
                  <a:pt x="8570801" y="665145"/>
                  <a:pt x="8566775" y="659351"/>
                  <a:pt x="8562748" y="653411"/>
                </a:cubicBezTo>
                <a:cubicBezTo>
                  <a:pt x="8559271" y="655439"/>
                  <a:pt x="8554513" y="656743"/>
                  <a:pt x="8550304" y="657467"/>
                </a:cubicBezTo>
                <a:cubicBezTo>
                  <a:pt x="8548108" y="650804"/>
                  <a:pt x="8537677" y="627336"/>
                  <a:pt x="8530905" y="627336"/>
                </a:cubicBezTo>
                <a:cubicBezTo>
                  <a:pt x="8510409" y="622120"/>
                  <a:pt x="8488082" y="622120"/>
                  <a:pt x="8467219" y="627046"/>
                </a:cubicBezTo>
                <a:cubicBezTo>
                  <a:pt x="8465939" y="635158"/>
                  <a:pt x="8456971" y="677748"/>
                  <a:pt x="8462095" y="683833"/>
                </a:cubicBezTo>
                <a:cubicBezTo>
                  <a:pt x="8476736" y="696581"/>
                  <a:pt x="8496683" y="688903"/>
                  <a:pt x="8510592" y="706866"/>
                </a:cubicBezTo>
                <a:lnTo>
                  <a:pt x="8500527" y="716862"/>
                </a:lnTo>
                <a:cubicBezTo>
                  <a:pt x="8456056" y="704548"/>
                  <a:pt x="8420919" y="735259"/>
                  <a:pt x="8378279" y="704114"/>
                </a:cubicBezTo>
                <a:lnTo>
                  <a:pt x="8394383" y="700927"/>
                </a:lnTo>
                <a:cubicBezTo>
                  <a:pt x="8379011" y="695132"/>
                  <a:pt x="8357233" y="691945"/>
                  <a:pt x="8340397" y="692524"/>
                </a:cubicBezTo>
                <a:cubicBezTo>
                  <a:pt x="8340397" y="692524"/>
                  <a:pt x="8349913" y="705128"/>
                  <a:pt x="8349913" y="705128"/>
                </a:cubicBezTo>
                <a:cubicBezTo>
                  <a:pt x="8312763" y="708894"/>
                  <a:pt x="8273965" y="705852"/>
                  <a:pt x="8238279" y="707445"/>
                </a:cubicBezTo>
                <a:cubicBezTo>
                  <a:pt x="8201679" y="709039"/>
                  <a:pt x="8176607" y="694118"/>
                  <a:pt x="8161600" y="735259"/>
                </a:cubicBezTo>
                <a:cubicBezTo>
                  <a:pt x="8164528" y="741633"/>
                  <a:pt x="8168005" y="747718"/>
                  <a:pt x="8168005" y="754961"/>
                </a:cubicBezTo>
                <a:cubicBezTo>
                  <a:pt x="8160868" y="760900"/>
                  <a:pt x="8145679" y="777270"/>
                  <a:pt x="8146411" y="788135"/>
                </a:cubicBezTo>
                <a:cubicBezTo>
                  <a:pt x="8148424" y="813486"/>
                  <a:pt x="8122254" y="824061"/>
                  <a:pt x="8119875" y="845211"/>
                </a:cubicBezTo>
                <a:cubicBezTo>
                  <a:pt x="8133234" y="852599"/>
                  <a:pt x="8141287" y="848833"/>
                  <a:pt x="8154097" y="848833"/>
                </a:cubicBezTo>
                <a:cubicBezTo>
                  <a:pt x="8174593" y="848833"/>
                  <a:pt x="8172763" y="874474"/>
                  <a:pt x="8187221" y="876936"/>
                </a:cubicBezTo>
                <a:cubicBezTo>
                  <a:pt x="8197103" y="873605"/>
                  <a:pt x="8215770" y="867086"/>
                  <a:pt x="8213391" y="886498"/>
                </a:cubicBezTo>
                <a:cubicBezTo>
                  <a:pt x="8216136" y="886498"/>
                  <a:pt x="8216868" y="886063"/>
                  <a:pt x="8216868" y="886063"/>
                </a:cubicBezTo>
                <a:cubicBezTo>
                  <a:pt x="8215221" y="879399"/>
                  <a:pt x="8218698" y="875343"/>
                  <a:pt x="8212659" y="869404"/>
                </a:cubicBezTo>
                <a:lnTo>
                  <a:pt x="8216319" y="866361"/>
                </a:lnTo>
                <a:lnTo>
                  <a:pt x="8216136" y="859263"/>
                </a:lnTo>
                <a:cubicBezTo>
                  <a:pt x="8264266" y="861581"/>
                  <a:pt x="8308554" y="880413"/>
                  <a:pt x="8338749" y="914311"/>
                </a:cubicBezTo>
                <a:cubicBezTo>
                  <a:pt x="8358148" y="935462"/>
                  <a:pt x="8359063" y="949948"/>
                  <a:pt x="8368397" y="975879"/>
                </a:cubicBezTo>
                <a:cubicBezTo>
                  <a:pt x="8379743" y="1007749"/>
                  <a:pt x="8408841" y="1032086"/>
                  <a:pt x="8421468" y="1064680"/>
                </a:cubicBezTo>
                <a:cubicBezTo>
                  <a:pt x="8428422" y="1082499"/>
                  <a:pt x="8413782" y="1125668"/>
                  <a:pt x="8415795" y="1146818"/>
                </a:cubicBezTo>
                <a:cubicBezTo>
                  <a:pt x="8418723" y="1175791"/>
                  <a:pt x="8391272" y="1203315"/>
                  <a:pt x="8393651" y="1231129"/>
                </a:cubicBezTo>
                <a:cubicBezTo>
                  <a:pt x="8399873" y="1303851"/>
                  <a:pt x="8328501" y="1274733"/>
                  <a:pt x="8299952" y="1263724"/>
                </a:cubicBezTo>
                <a:cubicBezTo>
                  <a:pt x="8298305" y="1271112"/>
                  <a:pt x="8295743" y="1276762"/>
                  <a:pt x="8290253" y="1281977"/>
                </a:cubicBezTo>
                <a:cubicBezTo>
                  <a:pt x="8286593" y="1283570"/>
                  <a:pt x="8282567" y="1284729"/>
                  <a:pt x="8278541" y="1284874"/>
                </a:cubicBezTo>
                <a:cubicBezTo>
                  <a:pt x="8278358" y="1285164"/>
                  <a:pt x="8278358" y="1285453"/>
                  <a:pt x="8278175" y="1285598"/>
                </a:cubicBezTo>
                <a:cubicBezTo>
                  <a:pt x="8284946" y="1291248"/>
                  <a:pt x="8290985" y="1299071"/>
                  <a:pt x="8295926" y="1306314"/>
                </a:cubicBezTo>
                <a:cubicBezTo>
                  <a:pt x="8291900" y="1306024"/>
                  <a:pt x="8282750" y="1304865"/>
                  <a:pt x="8278907" y="1305879"/>
                </a:cubicBezTo>
                <a:cubicBezTo>
                  <a:pt x="8268293" y="1335721"/>
                  <a:pt x="8288972" y="1343834"/>
                  <a:pt x="8271769" y="1372227"/>
                </a:cubicBezTo>
                <a:cubicBezTo>
                  <a:pt x="8250175" y="1409457"/>
                  <a:pt x="8241025" y="1392508"/>
                  <a:pt x="8279639" y="1422495"/>
                </a:cubicBezTo>
                <a:lnTo>
                  <a:pt x="8285495" y="1417280"/>
                </a:lnTo>
                <a:cubicBezTo>
                  <a:pt x="8318619" y="1447846"/>
                  <a:pt x="8418723" y="1535054"/>
                  <a:pt x="8353024" y="1578948"/>
                </a:cubicBezTo>
                <a:cubicBezTo>
                  <a:pt x="8326488" y="1578948"/>
                  <a:pt x="8283665" y="1604010"/>
                  <a:pt x="8274697" y="1563303"/>
                </a:cubicBezTo>
                <a:cubicBezTo>
                  <a:pt x="8271587" y="1548382"/>
                  <a:pt x="8242855" y="1488698"/>
                  <a:pt x="8254018" y="1481165"/>
                </a:cubicBezTo>
                <a:cubicBezTo>
                  <a:pt x="8252920" y="1478992"/>
                  <a:pt x="8250907" y="1475660"/>
                  <a:pt x="8247613" y="1470735"/>
                </a:cubicBezTo>
                <a:cubicBezTo>
                  <a:pt x="8245966" y="1473197"/>
                  <a:pt x="8243770" y="1475515"/>
                  <a:pt x="8241573" y="1477398"/>
                </a:cubicBezTo>
                <a:cubicBezTo>
                  <a:pt x="8237913" y="1475225"/>
                  <a:pt x="8233704" y="1472038"/>
                  <a:pt x="8231508" y="1468562"/>
                </a:cubicBezTo>
                <a:cubicBezTo>
                  <a:pt x="8230227" y="1469431"/>
                  <a:pt x="8228580" y="1470155"/>
                  <a:pt x="8226384" y="1470155"/>
                </a:cubicBezTo>
                <a:cubicBezTo>
                  <a:pt x="8223456" y="1468851"/>
                  <a:pt x="8220528" y="1467548"/>
                  <a:pt x="8217600" y="1466244"/>
                </a:cubicBezTo>
                <a:cubicBezTo>
                  <a:pt x="8215587" y="1470735"/>
                  <a:pt x="8209181" y="1474646"/>
                  <a:pt x="8204423" y="1476529"/>
                </a:cubicBezTo>
                <a:cubicBezTo>
                  <a:pt x="8201129" y="1473342"/>
                  <a:pt x="8198018" y="1468562"/>
                  <a:pt x="8197652" y="1464071"/>
                </a:cubicBezTo>
                <a:cubicBezTo>
                  <a:pt x="8157574" y="1461463"/>
                  <a:pt x="8190881" y="1392653"/>
                  <a:pt x="8134515" y="1392653"/>
                </a:cubicBezTo>
                <a:cubicBezTo>
                  <a:pt x="8112372" y="1391784"/>
                  <a:pt x="8102489" y="1399751"/>
                  <a:pt x="8095535" y="1416700"/>
                </a:cubicBezTo>
                <a:cubicBezTo>
                  <a:pt x="8080895" y="1453061"/>
                  <a:pt x="8037339" y="1418728"/>
                  <a:pt x="8064607" y="1408733"/>
                </a:cubicBezTo>
                <a:cubicBezTo>
                  <a:pt x="8063875" y="1408298"/>
                  <a:pt x="8051614" y="1327174"/>
                  <a:pt x="8035875" y="1355857"/>
                </a:cubicBezTo>
                <a:cubicBezTo>
                  <a:pt x="8032215" y="1362231"/>
                  <a:pt x="7999091" y="1417425"/>
                  <a:pt x="7995980" y="1418149"/>
                </a:cubicBezTo>
                <a:cubicBezTo>
                  <a:pt x="7987013" y="1420032"/>
                  <a:pt x="7975301" y="1421626"/>
                  <a:pt x="7967614" y="1416121"/>
                </a:cubicBezTo>
                <a:cubicBezTo>
                  <a:pt x="7968529" y="1459870"/>
                  <a:pt x="8027640" y="1423074"/>
                  <a:pt x="8026542" y="1460449"/>
                </a:cubicBezTo>
                <a:cubicBezTo>
                  <a:pt x="8025078" y="1497969"/>
                  <a:pt x="8053993" y="1455524"/>
                  <a:pt x="8061313" y="1452482"/>
                </a:cubicBezTo>
                <a:cubicBezTo>
                  <a:pt x="8078150" y="1445383"/>
                  <a:pt x="8095352" y="1462912"/>
                  <a:pt x="8113104" y="1462912"/>
                </a:cubicBezTo>
                <a:cubicBezTo>
                  <a:pt x="8134881" y="1462912"/>
                  <a:pt x="8159038" y="1500432"/>
                  <a:pt x="8131953" y="1500432"/>
                </a:cubicBezTo>
                <a:cubicBezTo>
                  <a:pt x="8119326" y="1500432"/>
                  <a:pt x="8117496" y="1501156"/>
                  <a:pt x="8105051" y="1505212"/>
                </a:cubicBezTo>
                <a:cubicBezTo>
                  <a:pt x="8087117" y="1511152"/>
                  <a:pt x="8078882" y="1544615"/>
                  <a:pt x="8073575" y="1560840"/>
                </a:cubicBezTo>
                <a:cubicBezTo>
                  <a:pt x="8111823" y="1568952"/>
                  <a:pt x="8127378" y="1612122"/>
                  <a:pt x="8151169" y="1636604"/>
                </a:cubicBezTo>
                <a:cubicBezTo>
                  <a:pt x="8157940" y="1657609"/>
                  <a:pt x="8197286" y="1655871"/>
                  <a:pt x="8194724" y="1689045"/>
                </a:cubicBezTo>
                <a:lnTo>
                  <a:pt x="8192528" y="1688176"/>
                </a:lnTo>
                <a:cubicBezTo>
                  <a:pt x="8222175" y="1711933"/>
                  <a:pt x="8195639" y="1710050"/>
                  <a:pt x="8185025" y="1722074"/>
                </a:cubicBezTo>
                <a:cubicBezTo>
                  <a:pt x="8221077" y="1719901"/>
                  <a:pt x="8220711" y="1756986"/>
                  <a:pt x="8226750" y="1780019"/>
                </a:cubicBezTo>
                <a:lnTo>
                  <a:pt x="8219247" y="1778716"/>
                </a:lnTo>
                <a:cubicBezTo>
                  <a:pt x="8223456" y="1790160"/>
                  <a:pt x="8230044" y="1826376"/>
                  <a:pt x="8205521" y="1813193"/>
                </a:cubicBezTo>
                <a:cubicBezTo>
                  <a:pt x="8194724" y="1841587"/>
                  <a:pt x="8183561" y="1876644"/>
                  <a:pt x="8181182" y="1906776"/>
                </a:cubicBezTo>
                <a:lnTo>
                  <a:pt x="8178071" y="1908659"/>
                </a:lnTo>
                <a:cubicBezTo>
                  <a:pt x="8170385" y="1912425"/>
                  <a:pt x="8155378" y="1952553"/>
                  <a:pt x="8145313" y="1960665"/>
                </a:cubicBezTo>
                <a:cubicBezTo>
                  <a:pt x="8135979" y="1967908"/>
                  <a:pt x="8108711" y="1983119"/>
                  <a:pt x="8105235" y="1994998"/>
                </a:cubicBezTo>
                <a:cubicBezTo>
                  <a:pt x="8101391" y="2006732"/>
                  <a:pt x="8031117" y="2029331"/>
                  <a:pt x="8020320" y="2021653"/>
                </a:cubicBezTo>
                <a:cubicBezTo>
                  <a:pt x="8018856" y="2032807"/>
                  <a:pt x="8008059" y="2030345"/>
                  <a:pt x="8001653" y="2035270"/>
                </a:cubicBezTo>
                <a:cubicBezTo>
                  <a:pt x="8001470" y="2036284"/>
                  <a:pt x="8001104" y="2037153"/>
                  <a:pt x="8000555" y="2038167"/>
                </a:cubicBezTo>
                <a:cubicBezTo>
                  <a:pt x="7985183" y="2046425"/>
                  <a:pt x="7970542" y="2049612"/>
                  <a:pt x="7956451" y="2057579"/>
                </a:cubicBezTo>
                <a:cubicBezTo>
                  <a:pt x="7948948" y="2061635"/>
                  <a:pt x="7921680" y="2057289"/>
                  <a:pt x="7923876" y="2070762"/>
                </a:cubicBezTo>
                <a:cubicBezTo>
                  <a:pt x="7926438" y="2085683"/>
                  <a:pt x="7941261" y="2087711"/>
                  <a:pt x="7923510" y="2100024"/>
                </a:cubicBezTo>
                <a:cubicBezTo>
                  <a:pt x="7933575" y="2098431"/>
                  <a:pt x="7942725" y="2096837"/>
                  <a:pt x="7942725" y="2110599"/>
                </a:cubicBezTo>
                <a:cubicBezTo>
                  <a:pt x="7936320" y="2122913"/>
                  <a:pt x="7935588" y="2158984"/>
                  <a:pt x="7916373" y="2160433"/>
                </a:cubicBezTo>
                <a:cubicBezTo>
                  <a:pt x="7892765" y="2187812"/>
                  <a:pt x="7849210" y="2103501"/>
                  <a:pt x="7905393" y="2100894"/>
                </a:cubicBezTo>
                <a:cubicBezTo>
                  <a:pt x="7894595" y="2090608"/>
                  <a:pt x="7881785" y="2069313"/>
                  <a:pt x="7890935" y="2054682"/>
                </a:cubicBezTo>
                <a:cubicBezTo>
                  <a:pt x="7890386" y="2054392"/>
                  <a:pt x="7890020" y="2054102"/>
                  <a:pt x="7889654" y="2053958"/>
                </a:cubicBezTo>
                <a:cubicBezTo>
                  <a:pt x="7882883" y="2072355"/>
                  <a:pt x="7864582" y="2052219"/>
                  <a:pt x="7857811" y="2048598"/>
                </a:cubicBezTo>
                <a:cubicBezTo>
                  <a:pt x="7852687" y="2056710"/>
                  <a:pt x="7838595" y="2067720"/>
                  <a:pt x="7829994" y="2074383"/>
                </a:cubicBezTo>
                <a:cubicBezTo>
                  <a:pt x="7816452" y="2085103"/>
                  <a:pt x="7813523" y="2100314"/>
                  <a:pt x="7800164" y="2110744"/>
                </a:cubicBezTo>
                <a:cubicBezTo>
                  <a:pt x="7771249" y="2133053"/>
                  <a:pt x="7818465" y="2168400"/>
                  <a:pt x="7825053" y="2186363"/>
                </a:cubicBezTo>
                <a:cubicBezTo>
                  <a:pt x="7861288" y="2230257"/>
                  <a:pt x="7924608" y="2261258"/>
                  <a:pt x="7929732" y="2324998"/>
                </a:cubicBezTo>
                <a:cubicBezTo>
                  <a:pt x="7932111" y="2354551"/>
                  <a:pt x="7938883" y="2378453"/>
                  <a:pt x="7934490" y="2408875"/>
                </a:cubicBezTo>
                <a:cubicBezTo>
                  <a:pt x="7930098" y="2439151"/>
                  <a:pt x="7890203" y="2451320"/>
                  <a:pt x="7867327" y="2465227"/>
                </a:cubicBezTo>
                <a:lnTo>
                  <a:pt x="7864033" y="2462329"/>
                </a:lnTo>
                <a:cubicBezTo>
                  <a:pt x="7862935" y="2471456"/>
                  <a:pt x="7858543" y="2492316"/>
                  <a:pt x="7846465" y="2491447"/>
                </a:cubicBezTo>
                <a:cubicBezTo>
                  <a:pt x="7840609" y="2509555"/>
                  <a:pt x="7799249" y="2532878"/>
                  <a:pt x="7781864" y="2527373"/>
                </a:cubicBezTo>
                <a:cubicBezTo>
                  <a:pt x="7791014" y="2508686"/>
                  <a:pt x="7785707" y="2489274"/>
                  <a:pt x="7793759" y="2470876"/>
                </a:cubicBezTo>
                <a:cubicBezTo>
                  <a:pt x="7781131" y="2469428"/>
                  <a:pt x="7767223" y="2450595"/>
                  <a:pt x="7753315" y="2445091"/>
                </a:cubicBezTo>
                <a:cubicBezTo>
                  <a:pt x="7752766" y="2442483"/>
                  <a:pt x="7751119" y="2435385"/>
                  <a:pt x="7748923" y="2434081"/>
                </a:cubicBezTo>
                <a:cubicBezTo>
                  <a:pt x="7729524" y="2454652"/>
                  <a:pt x="7725498" y="2412496"/>
                  <a:pt x="7717446" y="2400472"/>
                </a:cubicBezTo>
                <a:cubicBezTo>
                  <a:pt x="7698047" y="2411772"/>
                  <a:pt x="7696949" y="2376425"/>
                  <a:pt x="7681393" y="2379902"/>
                </a:cubicBezTo>
                <a:cubicBezTo>
                  <a:pt x="7664008" y="2365995"/>
                  <a:pt x="7650283" y="2387435"/>
                  <a:pt x="7652113" y="2349915"/>
                </a:cubicBezTo>
                <a:cubicBezTo>
                  <a:pt x="7647721" y="2350350"/>
                  <a:pt x="7643695" y="2350639"/>
                  <a:pt x="7639302" y="2350784"/>
                </a:cubicBezTo>
                <a:cubicBezTo>
                  <a:pt x="7654492" y="2394098"/>
                  <a:pt x="7617342" y="2444801"/>
                  <a:pt x="7625211" y="2489419"/>
                </a:cubicBezTo>
                <a:cubicBezTo>
                  <a:pt x="7630518" y="2487681"/>
                  <a:pt x="7635642" y="2487246"/>
                  <a:pt x="7641132" y="2487826"/>
                </a:cubicBezTo>
                <a:cubicBezTo>
                  <a:pt x="7643877" y="2501877"/>
                  <a:pt x="7675171" y="2542294"/>
                  <a:pt x="7656871" y="2555477"/>
                </a:cubicBezTo>
                <a:cubicBezTo>
                  <a:pt x="7659799" y="2571992"/>
                  <a:pt x="7700060" y="2578076"/>
                  <a:pt x="7708661" y="2590245"/>
                </a:cubicBezTo>
                <a:cubicBezTo>
                  <a:pt x="7734831" y="2596039"/>
                  <a:pt x="7774909" y="2647756"/>
                  <a:pt x="7763197" y="2675569"/>
                </a:cubicBezTo>
                <a:cubicBezTo>
                  <a:pt x="7759354" y="2684696"/>
                  <a:pt x="7762465" y="2716421"/>
                  <a:pt x="7770517" y="2721781"/>
                </a:cubicBezTo>
                <a:cubicBezTo>
                  <a:pt x="7801994" y="2743076"/>
                  <a:pt x="7791563" y="2778858"/>
                  <a:pt x="7784060" y="2806672"/>
                </a:cubicBezTo>
                <a:lnTo>
                  <a:pt x="7741603" y="2777554"/>
                </a:lnTo>
                <a:lnTo>
                  <a:pt x="7748007" y="2777554"/>
                </a:lnTo>
                <a:cubicBezTo>
                  <a:pt x="7719276" y="2777554"/>
                  <a:pt x="7660531" y="2697009"/>
                  <a:pt x="7660348" y="2669485"/>
                </a:cubicBezTo>
                <a:cubicBezTo>
                  <a:pt x="7660348" y="2618783"/>
                  <a:pt x="7628322" y="2582712"/>
                  <a:pt x="7600139" y="2544467"/>
                </a:cubicBezTo>
                <a:cubicBezTo>
                  <a:pt x="7598858" y="2549972"/>
                  <a:pt x="7597028" y="2556636"/>
                  <a:pt x="7590440" y="2556636"/>
                </a:cubicBezTo>
                <a:cubicBezTo>
                  <a:pt x="7589159" y="2556201"/>
                  <a:pt x="7587878" y="2555477"/>
                  <a:pt x="7586597" y="2554608"/>
                </a:cubicBezTo>
                <a:cubicBezTo>
                  <a:pt x="7567564" y="2543598"/>
                  <a:pt x="7581473" y="2493186"/>
                  <a:pt x="7584584" y="2478844"/>
                </a:cubicBezTo>
                <a:cubicBezTo>
                  <a:pt x="7564819" y="2465227"/>
                  <a:pt x="7574884" y="2380626"/>
                  <a:pt x="7565185" y="2351943"/>
                </a:cubicBezTo>
                <a:lnTo>
                  <a:pt x="7565002" y="2352667"/>
                </a:lnTo>
                <a:cubicBezTo>
                  <a:pt x="7541028" y="2341368"/>
                  <a:pt x="7520898" y="2260534"/>
                  <a:pt x="7522545" y="2237935"/>
                </a:cubicBezTo>
                <a:cubicBezTo>
                  <a:pt x="7516505" y="2236921"/>
                  <a:pt x="7512479" y="2233589"/>
                  <a:pt x="7510283" y="2227794"/>
                </a:cubicBezTo>
                <a:cubicBezTo>
                  <a:pt x="7502597" y="2245323"/>
                  <a:pt x="7446231" y="2292114"/>
                  <a:pt x="7433238" y="2258651"/>
                </a:cubicBezTo>
                <a:cubicBezTo>
                  <a:pt x="7412375" y="2274296"/>
                  <a:pt x="7429944" y="2162606"/>
                  <a:pt x="7404323" y="2158260"/>
                </a:cubicBezTo>
                <a:lnTo>
                  <a:pt x="7403225" y="2162026"/>
                </a:lnTo>
                <a:cubicBezTo>
                  <a:pt x="7377970" y="2164634"/>
                  <a:pt x="7377055" y="2135806"/>
                  <a:pt x="7386938" y="2122623"/>
                </a:cubicBezTo>
                <a:cubicBezTo>
                  <a:pt x="7378153" y="2113207"/>
                  <a:pt x="7360402" y="2111324"/>
                  <a:pt x="7349055" y="2096113"/>
                </a:cubicBezTo>
                <a:cubicBezTo>
                  <a:pt x="7340454" y="2084379"/>
                  <a:pt x="7329291" y="2073514"/>
                  <a:pt x="7319957" y="2062794"/>
                </a:cubicBezTo>
                <a:cubicBezTo>
                  <a:pt x="7319957" y="2049467"/>
                  <a:pt x="7340271" y="2020639"/>
                  <a:pt x="7311539" y="2012237"/>
                </a:cubicBezTo>
                <a:cubicBezTo>
                  <a:pt x="7326546" y="2044831"/>
                  <a:pt x="7266703" y="2053813"/>
                  <a:pt x="7246938" y="2055696"/>
                </a:cubicBezTo>
                <a:lnTo>
                  <a:pt x="7246206" y="2053233"/>
                </a:lnTo>
                <a:cubicBezTo>
                  <a:pt x="7231749" y="2056855"/>
                  <a:pt x="7152507" y="2041354"/>
                  <a:pt x="7194782" y="2082641"/>
                </a:cubicBezTo>
                <a:cubicBezTo>
                  <a:pt x="7177945" y="2096113"/>
                  <a:pt x="7171357" y="2117118"/>
                  <a:pt x="7147566" y="2120885"/>
                </a:cubicBezTo>
                <a:cubicBezTo>
                  <a:pt x="7124691" y="2124506"/>
                  <a:pt x="7116272" y="2161302"/>
                  <a:pt x="7099985" y="2175209"/>
                </a:cubicBezTo>
                <a:cubicBezTo>
                  <a:pt x="7080220" y="2191723"/>
                  <a:pt x="7048560" y="2247351"/>
                  <a:pt x="7027698" y="2247351"/>
                </a:cubicBezTo>
                <a:cubicBezTo>
                  <a:pt x="7029711" y="2247351"/>
                  <a:pt x="6992927" y="2265025"/>
                  <a:pt x="6992378" y="2271688"/>
                </a:cubicBezTo>
                <a:cubicBezTo>
                  <a:pt x="6988717" y="2316017"/>
                  <a:pt x="7017083" y="2349335"/>
                  <a:pt x="6994757" y="2394533"/>
                </a:cubicBezTo>
                <a:cubicBezTo>
                  <a:pt x="6989083" y="2406267"/>
                  <a:pt x="6997502" y="2418725"/>
                  <a:pt x="6997685" y="2431329"/>
                </a:cubicBezTo>
                <a:cubicBezTo>
                  <a:pt x="6998051" y="2452044"/>
                  <a:pt x="6989267" y="2449147"/>
                  <a:pt x="6983959" y="2462764"/>
                </a:cubicBezTo>
                <a:cubicBezTo>
                  <a:pt x="6961450" y="2474063"/>
                  <a:pt x="6982678" y="2491302"/>
                  <a:pt x="6966025" y="2499994"/>
                </a:cubicBezTo>
                <a:cubicBezTo>
                  <a:pt x="6949737" y="2508541"/>
                  <a:pt x="6950286" y="2519696"/>
                  <a:pt x="6937293" y="2533168"/>
                </a:cubicBezTo>
                <a:cubicBezTo>
                  <a:pt x="6890443" y="2581842"/>
                  <a:pt x="6816143" y="2331517"/>
                  <a:pt x="6796562" y="2305876"/>
                </a:cubicBezTo>
                <a:cubicBezTo>
                  <a:pt x="6744222" y="2236921"/>
                  <a:pt x="6733059" y="2137254"/>
                  <a:pt x="6717320" y="2057434"/>
                </a:cubicBezTo>
                <a:cubicBezTo>
                  <a:pt x="6717320" y="2057579"/>
                  <a:pt x="6716405" y="2062939"/>
                  <a:pt x="6716405" y="2062939"/>
                </a:cubicBezTo>
                <a:cubicBezTo>
                  <a:pt x="6683830" y="2097707"/>
                  <a:pt x="6655648" y="2080178"/>
                  <a:pt x="6628197" y="2052219"/>
                </a:cubicBezTo>
                <a:cubicBezTo>
                  <a:pt x="6621060" y="2044831"/>
                  <a:pt x="6594158" y="2024116"/>
                  <a:pt x="6598733" y="2012671"/>
                </a:cubicBezTo>
                <a:cubicBezTo>
                  <a:pt x="6605321" y="1995722"/>
                  <a:pt x="6631125" y="2016148"/>
                  <a:pt x="6638811" y="2004559"/>
                </a:cubicBezTo>
                <a:cubicBezTo>
                  <a:pt x="6614288" y="2013251"/>
                  <a:pt x="6587021" y="1990362"/>
                  <a:pt x="6570367" y="1973703"/>
                </a:cubicBezTo>
                <a:cubicBezTo>
                  <a:pt x="6549687" y="1982250"/>
                  <a:pt x="6536877" y="1954001"/>
                  <a:pt x="6533583" y="1937921"/>
                </a:cubicBezTo>
                <a:cubicBezTo>
                  <a:pt x="6522237" y="1938356"/>
                  <a:pt x="6514367" y="1935169"/>
                  <a:pt x="6515648" y="1921697"/>
                </a:cubicBezTo>
                <a:cubicBezTo>
                  <a:pt x="6512537" y="1920248"/>
                  <a:pt x="6510524" y="1917785"/>
                  <a:pt x="6509792" y="1914019"/>
                </a:cubicBezTo>
                <a:cubicBezTo>
                  <a:pt x="6466786" y="1926477"/>
                  <a:pt x="6423231" y="1910832"/>
                  <a:pt x="6382969" y="1927057"/>
                </a:cubicBezTo>
                <a:cubicBezTo>
                  <a:pt x="6360277" y="1936183"/>
                  <a:pt x="6320564" y="1915757"/>
                  <a:pt x="6295127" y="1911411"/>
                </a:cubicBezTo>
                <a:cubicBezTo>
                  <a:pt x="6275362" y="1909238"/>
                  <a:pt x="6240774" y="1909528"/>
                  <a:pt x="6226683" y="1895331"/>
                </a:cubicBezTo>
                <a:cubicBezTo>
                  <a:pt x="6218081" y="1886495"/>
                  <a:pt x="6216251" y="1846078"/>
                  <a:pt x="6198683" y="1849120"/>
                </a:cubicBezTo>
                <a:cubicBezTo>
                  <a:pt x="6200147" y="1854480"/>
                  <a:pt x="6199415" y="1858536"/>
                  <a:pt x="6196121" y="1861433"/>
                </a:cubicBezTo>
                <a:cubicBezTo>
                  <a:pt x="6215519" y="1887943"/>
                  <a:pt x="6201977" y="1924159"/>
                  <a:pt x="6239493" y="1946324"/>
                </a:cubicBezTo>
                <a:cubicBezTo>
                  <a:pt x="6273715" y="1966170"/>
                  <a:pt x="6279022" y="1954436"/>
                  <a:pt x="6306839" y="1986741"/>
                </a:cubicBezTo>
                <a:cubicBezTo>
                  <a:pt x="6318185" y="1993694"/>
                  <a:pt x="6319466" y="1997605"/>
                  <a:pt x="6333924" y="1996736"/>
                </a:cubicBezTo>
                <a:cubicBezTo>
                  <a:pt x="6330813" y="2013251"/>
                  <a:pt x="6297506" y="2100894"/>
                  <a:pt x="6274630" y="2085393"/>
                </a:cubicBezTo>
                <a:cubicBezTo>
                  <a:pt x="6267310" y="2098721"/>
                  <a:pt x="6270787" y="2124072"/>
                  <a:pt x="6273898" y="2138124"/>
                </a:cubicBezTo>
                <a:lnTo>
                  <a:pt x="6269506" y="2141021"/>
                </a:lnTo>
                <a:lnTo>
                  <a:pt x="6268957" y="2147974"/>
                </a:lnTo>
                <a:cubicBezTo>
                  <a:pt x="6262186" y="2147830"/>
                  <a:pt x="6250290" y="2146526"/>
                  <a:pt x="6243885" y="2149133"/>
                </a:cubicBezTo>
                <a:cubicBezTo>
                  <a:pt x="6247362" y="2147105"/>
                  <a:pt x="6199232" y="2196069"/>
                  <a:pt x="6196670" y="2184335"/>
                </a:cubicBezTo>
                <a:cubicBezTo>
                  <a:pt x="6201062" y="2210990"/>
                  <a:pt x="6145245" y="2223014"/>
                  <a:pt x="6122735" y="2227505"/>
                </a:cubicBezTo>
                <a:cubicBezTo>
                  <a:pt x="6121637" y="2226346"/>
                  <a:pt x="6119441" y="2224463"/>
                  <a:pt x="6118343" y="2223449"/>
                </a:cubicBezTo>
                <a:cubicBezTo>
                  <a:pt x="6117245" y="2227650"/>
                  <a:pt x="6116330" y="2231996"/>
                  <a:pt x="6115781" y="2236341"/>
                </a:cubicBezTo>
                <a:cubicBezTo>
                  <a:pt x="6109742" y="2235327"/>
                  <a:pt x="6094553" y="2235617"/>
                  <a:pt x="6095468" y="2241557"/>
                </a:cubicBezTo>
                <a:cubicBezTo>
                  <a:pt x="6100775" y="2280090"/>
                  <a:pt x="6057219" y="2278931"/>
                  <a:pt x="6028305" y="2290376"/>
                </a:cubicBezTo>
                <a:cubicBezTo>
                  <a:pt x="5987128" y="2306456"/>
                  <a:pt x="5949978" y="2346873"/>
                  <a:pt x="5900933" y="2346873"/>
                </a:cubicBezTo>
                <a:cubicBezTo>
                  <a:pt x="5878355" y="2346873"/>
                  <a:pt x="5844147" y="2386690"/>
                  <a:pt x="5816577" y="2371024"/>
                </a:cubicBezTo>
                <a:lnTo>
                  <a:pt x="5812001" y="2366838"/>
                </a:lnTo>
                <a:lnTo>
                  <a:pt x="5811880" y="2369807"/>
                </a:lnTo>
                <a:cubicBezTo>
                  <a:pt x="5816422" y="2380067"/>
                  <a:pt x="5813945" y="2391425"/>
                  <a:pt x="5804343" y="2398021"/>
                </a:cubicBezTo>
                <a:cubicBezTo>
                  <a:pt x="5821069" y="2405837"/>
                  <a:pt x="5823443" y="2437714"/>
                  <a:pt x="5845022" y="2445409"/>
                </a:cubicBezTo>
                <a:cubicBezTo>
                  <a:pt x="5862264" y="2447974"/>
                  <a:pt x="5872176" y="2429776"/>
                  <a:pt x="5889108" y="2429776"/>
                </a:cubicBezTo>
                <a:cubicBezTo>
                  <a:pt x="5918740" y="2429776"/>
                  <a:pt x="5942280" y="2414387"/>
                  <a:pt x="5971395" y="2414387"/>
                </a:cubicBezTo>
                <a:cubicBezTo>
                  <a:pt x="5994936" y="2414387"/>
                  <a:pt x="6021160" y="2390204"/>
                  <a:pt x="6036028" y="2389960"/>
                </a:cubicBezTo>
                <a:cubicBezTo>
                  <a:pt x="6082282" y="2389227"/>
                  <a:pt x="6055851" y="2413410"/>
                  <a:pt x="6066692" y="2439180"/>
                </a:cubicBezTo>
                <a:cubicBezTo>
                  <a:pt x="6070719" y="2448951"/>
                  <a:pt x="6072577" y="2455180"/>
                  <a:pt x="6070409" y="2464096"/>
                </a:cubicBezTo>
                <a:cubicBezTo>
                  <a:pt x="6066795" y="2464462"/>
                  <a:pt x="6063285" y="2464584"/>
                  <a:pt x="6059671" y="2464584"/>
                </a:cubicBezTo>
                <a:cubicBezTo>
                  <a:pt x="6059258" y="2462874"/>
                  <a:pt x="6058432" y="2461653"/>
                  <a:pt x="6057193" y="2460920"/>
                </a:cubicBezTo>
                <a:cubicBezTo>
                  <a:pt x="6046869" y="2485591"/>
                  <a:pt x="6045217" y="2511484"/>
                  <a:pt x="6032208" y="2538231"/>
                </a:cubicBezTo>
                <a:cubicBezTo>
                  <a:pt x="6023019" y="2557162"/>
                  <a:pt x="6011662" y="2576582"/>
                  <a:pt x="6005983" y="2596978"/>
                </a:cubicBezTo>
                <a:cubicBezTo>
                  <a:pt x="5994110" y="2640092"/>
                  <a:pt x="5967369" y="2674412"/>
                  <a:pt x="5940009" y="2708365"/>
                </a:cubicBezTo>
                <a:cubicBezTo>
                  <a:pt x="5882913" y="2779326"/>
                  <a:pt x="5806924" y="2825127"/>
                  <a:pt x="5755920" y="2904026"/>
                </a:cubicBezTo>
                <a:lnTo>
                  <a:pt x="5754062" y="2900484"/>
                </a:lnTo>
                <a:cubicBezTo>
                  <a:pt x="5745079" y="2910377"/>
                  <a:pt x="5737026" y="2917827"/>
                  <a:pt x="5724223" y="2921857"/>
                </a:cubicBezTo>
                <a:cubicBezTo>
                  <a:pt x="5709666" y="2936758"/>
                  <a:pt x="5673323" y="3032267"/>
                  <a:pt x="5678588" y="3049122"/>
                </a:cubicBezTo>
                <a:cubicBezTo>
                  <a:pt x="5684680" y="3060725"/>
                  <a:pt x="5701819" y="3058893"/>
                  <a:pt x="5698928" y="3077213"/>
                </a:cubicBezTo>
                <a:cubicBezTo>
                  <a:pt x="5697999" y="3083320"/>
                  <a:pt x="5689533" y="3093701"/>
                  <a:pt x="5693249" y="3100052"/>
                </a:cubicBezTo>
                <a:cubicBezTo>
                  <a:pt x="5703471" y="3118617"/>
                  <a:pt x="5691701" y="3158921"/>
                  <a:pt x="5706258" y="3177486"/>
                </a:cubicBezTo>
                <a:cubicBezTo>
                  <a:pt x="5712969" y="3177486"/>
                  <a:pt x="5725153" y="3185425"/>
                  <a:pt x="5727630" y="3191654"/>
                </a:cubicBezTo>
                <a:cubicBezTo>
                  <a:pt x="5739710" y="3189822"/>
                  <a:pt x="5733412" y="3326979"/>
                  <a:pt x="5738884" y="3339070"/>
                </a:cubicBezTo>
                <a:cubicBezTo>
                  <a:pt x="5757056" y="3378642"/>
                  <a:pt x="5697379" y="3430305"/>
                  <a:pt x="5668677" y="3445572"/>
                </a:cubicBezTo>
                <a:cubicBezTo>
                  <a:pt x="5630269" y="3465847"/>
                  <a:pt x="5619944" y="3482457"/>
                  <a:pt x="5589693" y="3507739"/>
                </a:cubicBezTo>
                <a:cubicBezTo>
                  <a:pt x="5551182" y="3539860"/>
                  <a:pt x="5537657" y="3542669"/>
                  <a:pt x="5553660" y="3594332"/>
                </a:cubicBezTo>
                <a:cubicBezTo>
                  <a:pt x="5562746" y="3624255"/>
                  <a:pt x="5560268" y="3646118"/>
                  <a:pt x="5557893" y="3676896"/>
                </a:cubicBezTo>
                <a:cubicBezTo>
                  <a:pt x="5550976" y="3712193"/>
                  <a:pt x="5542406" y="3714635"/>
                  <a:pt x="5509574" y="3733200"/>
                </a:cubicBezTo>
                <a:cubicBezTo>
                  <a:pt x="5490370" y="3743826"/>
                  <a:pt x="5474367" y="3742238"/>
                  <a:pt x="5468895" y="3764711"/>
                </a:cubicBezTo>
                <a:lnTo>
                  <a:pt x="5475399" y="3765199"/>
                </a:lnTo>
                <a:cubicBezTo>
                  <a:pt x="5475606" y="3777291"/>
                  <a:pt x="5474780" y="3789260"/>
                  <a:pt x="5472818" y="3801229"/>
                </a:cubicBezTo>
                <a:lnTo>
                  <a:pt x="5471889" y="3801229"/>
                </a:lnTo>
                <a:cubicBezTo>
                  <a:pt x="5466933" y="3827244"/>
                  <a:pt x="5457847" y="3846297"/>
                  <a:pt x="5447729" y="3867304"/>
                </a:cubicBezTo>
                <a:cubicBezTo>
                  <a:pt x="5440812" y="3881350"/>
                  <a:pt x="5419130" y="3890754"/>
                  <a:pt x="5410457" y="3904311"/>
                </a:cubicBezTo>
                <a:cubicBezTo>
                  <a:pt x="5394764" y="3928372"/>
                  <a:pt x="5385781" y="3952799"/>
                  <a:pt x="5363790" y="3972584"/>
                </a:cubicBezTo>
                <a:cubicBezTo>
                  <a:pt x="5321665" y="4010202"/>
                  <a:pt x="5273655" y="4068827"/>
                  <a:pt x="5211398" y="4066018"/>
                </a:cubicBezTo>
                <a:cubicBezTo>
                  <a:pt x="5211295" y="4066262"/>
                  <a:pt x="5209849" y="4072979"/>
                  <a:pt x="5209849" y="4072979"/>
                </a:cubicBezTo>
                <a:cubicBezTo>
                  <a:pt x="5175055" y="4069926"/>
                  <a:pt x="5144701" y="4059544"/>
                  <a:pt x="5113933" y="4077254"/>
                </a:cubicBezTo>
                <a:cubicBezTo>
                  <a:pt x="5087708" y="4092155"/>
                  <a:pt x="4984565" y="4096307"/>
                  <a:pt x="5002737" y="4048064"/>
                </a:cubicBezTo>
                <a:cubicBezTo>
                  <a:pt x="4999846" y="4032431"/>
                  <a:pt x="4965671" y="4015454"/>
                  <a:pt x="5000259" y="4005194"/>
                </a:cubicBezTo>
                <a:cubicBezTo>
                  <a:pt x="5010067" y="3992492"/>
                  <a:pt x="4958031" y="3879884"/>
                  <a:pt x="4947396" y="3868892"/>
                </a:cubicBezTo>
                <a:cubicBezTo>
                  <a:pt x="4895257" y="3852892"/>
                  <a:pt x="4875021" y="3728803"/>
                  <a:pt x="4880080" y="3684346"/>
                </a:cubicBezTo>
                <a:cubicBezTo>
                  <a:pt x="4889888" y="3598851"/>
                  <a:pt x="4786022" y="3530822"/>
                  <a:pt x="4793456" y="3447404"/>
                </a:cubicBezTo>
                <a:lnTo>
                  <a:pt x="4794488" y="3446549"/>
                </a:lnTo>
                <a:cubicBezTo>
                  <a:pt x="4794488" y="3434091"/>
                  <a:pt x="4796553" y="3419924"/>
                  <a:pt x="4794488" y="3407588"/>
                </a:cubicBezTo>
                <a:lnTo>
                  <a:pt x="4796657" y="3406855"/>
                </a:lnTo>
                <a:cubicBezTo>
                  <a:pt x="4796037" y="3404168"/>
                  <a:pt x="4795005" y="3401481"/>
                  <a:pt x="4793456" y="3399039"/>
                </a:cubicBezTo>
                <a:cubicBezTo>
                  <a:pt x="4809253" y="3381940"/>
                  <a:pt x="4824946" y="3318185"/>
                  <a:pt x="4830625" y="3292537"/>
                </a:cubicBezTo>
                <a:cubicBezTo>
                  <a:pt x="4836613" y="3262492"/>
                  <a:pt x="4880286" y="3255164"/>
                  <a:pt x="4850758" y="3206432"/>
                </a:cubicBezTo>
                <a:cubicBezTo>
                  <a:pt x="4839091" y="3187135"/>
                  <a:pt x="4822571" y="3158311"/>
                  <a:pt x="4846215" y="3144021"/>
                </a:cubicBezTo>
                <a:cubicBezTo>
                  <a:pt x="4857365" y="3131197"/>
                  <a:pt x="4809149" y="3040450"/>
                  <a:pt x="4808736" y="3020787"/>
                </a:cubicBezTo>
                <a:lnTo>
                  <a:pt x="4812453" y="3020420"/>
                </a:lnTo>
                <a:cubicBezTo>
                  <a:pt x="4812660" y="3015046"/>
                  <a:pt x="4815860" y="3014680"/>
                  <a:pt x="4812660" y="3009795"/>
                </a:cubicBezTo>
                <a:lnTo>
                  <a:pt x="4805432" y="3016146"/>
                </a:lnTo>
                <a:cubicBezTo>
                  <a:pt x="4792010" y="3000390"/>
                  <a:pt x="4782099" y="2981459"/>
                  <a:pt x="4766509" y="2966437"/>
                </a:cubicBezTo>
                <a:cubicBezTo>
                  <a:pt x="4769296" y="2962650"/>
                  <a:pt x="4770638" y="2958620"/>
                  <a:pt x="4772703" y="2954467"/>
                </a:cubicBezTo>
                <a:cubicBezTo>
                  <a:pt x="4740903" y="2914774"/>
                  <a:pt x="4711375" y="2886805"/>
                  <a:pt x="4699295" y="2835508"/>
                </a:cubicBezTo>
                <a:cubicBezTo>
                  <a:pt x="4720977" y="2832699"/>
                  <a:pt x="4721906" y="2812913"/>
                  <a:pt x="4725107" y="2793860"/>
                </a:cubicBezTo>
                <a:cubicBezTo>
                  <a:pt x="4701979" y="2782379"/>
                  <a:pt x="4724694" y="2762593"/>
                  <a:pt x="4726965" y="2737067"/>
                </a:cubicBezTo>
                <a:lnTo>
                  <a:pt x="4729030" y="2737067"/>
                </a:lnTo>
                <a:cubicBezTo>
                  <a:pt x="4727894" y="2732304"/>
                  <a:pt x="4721287" y="2688824"/>
                  <a:pt x="4722113" y="2683328"/>
                </a:cubicBezTo>
                <a:cubicBezTo>
                  <a:pt x="4710652" y="2683816"/>
                  <a:pt x="4701153" y="2673191"/>
                  <a:pt x="4698779" y="2662809"/>
                </a:cubicBezTo>
                <a:cubicBezTo>
                  <a:pt x="4676065" y="2667817"/>
                  <a:pt x="4623925" y="2682229"/>
                  <a:pt x="4606270" y="2658657"/>
                </a:cubicBezTo>
                <a:cubicBezTo>
                  <a:pt x="4573231" y="2614566"/>
                  <a:pt x="4589750" y="2592215"/>
                  <a:pt x="4520782" y="2594536"/>
                </a:cubicBezTo>
                <a:lnTo>
                  <a:pt x="4520782" y="2595635"/>
                </a:lnTo>
                <a:cubicBezTo>
                  <a:pt x="4510354" y="2598810"/>
                  <a:pt x="4488362" y="2606505"/>
                  <a:pt x="4479896" y="2597833"/>
                </a:cubicBezTo>
                <a:cubicBezTo>
                  <a:pt x="4476283" y="2598933"/>
                  <a:pt x="4473908" y="2600276"/>
                  <a:pt x="4473288" y="2600642"/>
                </a:cubicBezTo>
                <a:cubicBezTo>
                  <a:pt x="4471120" y="2609803"/>
                  <a:pt x="4468746" y="2607116"/>
                  <a:pt x="4463170" y="2604551"/>
                </a:cubicBezTo>
                <a:cubicBezTo>
                  <a:pt x="4458318" y="2621039"/>
                  <a:pt x="4376650" y="2638504"/>
                  <a:pt x="4354555" y="2653283"/>
                </a:cubicBezTo>
                <a:cubicBezTo>
                  <a:pt x="4348567" y="2649863"/>
                  <a:pt x="4342372" y="2646687"/>
                  <a:pt x="4335970" y="2643756"/>
                </a:cubicBezTo>
                <a:cubicBezTo>
                  <a:pt x="4325130" y="2656458"/>
                  <a:pt x="4292091" y="2644855"/>
                  <a:pt x="4278049" y="2644245"/>
                </a:cubicBezTo>
                <a:cubicBezTo>
                  <a:pt x="4247591" y="2643145"/>
                  <a:pt x="4221780" y="2654015"/>
                  <a:pt x="4195142" y="2668183"/>
                </a:cubicBezTo>
                <a:lnTo>
                  <a:pt x="4195039" y="2669649"/>
                </a:lnTo>
                <a:lnTo>
                  <a:pt x="4193594" y="2669038"/>
                </a:lnTo>
                <a:cubicBezTo>
                  <a:pt x="4185540" y="2673313"/>
                  <a:pt x="4177590" y="2678076"/>
                  <a:pt x="4169847" y="2682839"/>
                </a:cubicBezTo>
                <a:cubicBezTo>
                  <a:pt x="4170053" y="2675267"/>
                  <a:pt x="4170363" y="2667572"/>
                  <a:pt x="4170776" y="2660000"/>
                </a:cubicBezTo>
                <a:cubicBezTo>
                  <a:pt x="4128238" y="2638504"/>
                  <a:pt x="4101394" y="2611879"/>
                  <a:pt x="4072382" y="2581223"/>
                </a:cubicBezTo>
                <a:cubicBezTo>
                  <a:pt x="4056069" y="2587940"/>
                  <a:pt x="4014151" y="2532980"/>
                  <a:pt x="4009092" y="2522232"/>
                </a:cubicBezTo>
                <a:lnTo>
                  <a:pt x="4004239" y="2522232"/>
                </a:lnTo>
                <a:cubicBezTo>
                  <a:pt x="3998354" y="2500125"/>
                  <a:pt x="3999387" y="2489500"/>
                  <a:pt x="3987307" y="2470813"/>
                </a:cubicBezTo>
                <a:cubicBezTo>
                  <a:pt x="3982661" y="2452493"/>
                  <a:pt x="3957056" y="2446752"/>
                  <a:pt x="3949828" y="2423547"/>
                </a:cubicBezTo>
                <a:cubicBezTo>
                  <a:pt x="3946421" y="2429653"/>
                  <a:pt x="3942291" y="2432707"/>
                  <a:pt x="3934961" y="2431363"/>
                </a:cubicBezTo>
                <a:cubicBezTo>
                  <a:pt x="3932690" y="2417196"/>
                  <a:pt x="3920506" y="2411333"/>
                  <a:pt x="3919680" y="2397043"/>
                </a:cubicBezTo>
                <a:cubicBezTo>
                  <a:pt x="3892423" y="2403150"/>
                  <a:pt x="3873426" y="2365777"/>
                  <a:pt x="3877659" y="2345747"/>
                </a:cubicBezTo>
                <a:cubicBezTo>
                  <a:pt x="3878794" y="2345380"/>
                  <a:pt x="3879517" y="2344525"/>
                  <a:pt x="3879827" y="2343060"/>
                </a:cubicBezTo>
                <a:lnTo>
                  <a:pt x="3880653" y="2343060"/>
                </a:lnTo>
                <a:cubicBezTo>
                  <a:pt x="3883027" y="2321442"/>
                  <a:pt x="3877865" y="2293839"/>
                  <a:pt x="3852157" y="2291152"/>
                </a:cubicBezTo>
                <a:cubicBezTo>
                  <a:pt x="3868057" y="2277473"/>
                  <a:pt x="3896553" y="2253779"/>
                  <a:pt x="3882821" y="2232650"/>
                </a:cubicBezTo>
                <a:cubicBezTo>
                  <a:pt x="3887777" y="2229963"/>
                  <a:pt x="3893559" y="2228864"/>
                  <a:pt x="3898824" y="2229841"/>
                </a:cubicBezTo>
                <a:cubicBezTo>
                  <a:pt x="3912247" y="2189292"/>
                  <a:pt x="3931038" y="2153628"/>
                  <a:pt x="3899237" y="2116377"/>
                </a:cubicBezTo>
                <a:lnTo>
                  <a:pt x="3908220" y="2112713"/>
                </a:lnTo>
                <a:cubicBezTo>
                  <a:pt x="3915344" y="2112713"/>
                  <a:pt x="3911524" y="2087187"/>
                  <a:pt x="3909769" y="2083034"/>
                </a:cubicBezTo>
                <a:cubicBezTo>
                  <a:pt x="3895107" y="2084744"/>
                  <a:pt x="3900373" y="2055798"/>
                  <a:pt x="3892526" y="2055798"/>
                </a:cubicBezTo>
                <a:lnTo>
                  <a:pt x="3887157" y="2055798"/>
                </a:lnTo>
                <a:cubicBezTo>
                  <a:pt x="3870018" y="2025753"/>
                  <a:pt x="3904606" y="1977998"/>
                  <a:pt x="3921332" y="1950640"/>
                </a:cubicBezTo>
                <a:lnTo>
                  <a:pt x="3918338" y="1946243"/>
                </a:lnTo>
                <a:cubicBezTo>
                  <a:pt x="3946938" y="1918274"/>
                  <a:pt x="3957985" y="1899221"/>
                  <a:pt x="3969032" y="1861482"/>
                </a:cubicBezTo>
                <a:cubicBezTo>
                  <a:pt x="3975950" y="1837665"/>
                  <a:pt x="4007750" y="1832658"/>
                  <a:pt x="4011776" y="1801269"/>
                </a:cubicBezTo>
                <a:cubicBezTo>
                  <a:pt x="4049668" y="1802735"/>
                  <a:pt x="4081055" y="1784781"/>
                  <a:pt x="4109035" y="1760965"/>
                </a:cubicBezTo>
                <a:cubicBezTo>
                  <a:pt x="4132781" y="1740812"/>
                  <a:pt x="4134433" y="1722126"/>
                  <a:pt x="4132678" y="1692569"/>
                </a:cubicBezTo>
                <a:cubicBezTo>
                  <a:pt x="4131336" y="1670340"/>
                  <a:pt x="4151469" y="1656906"/>
                  <a:pt x="4155186" y="1635654"/>
                </a:cubicBezTo>
                <a:cubicBezTo>
                  <a:pt x="4176248" y="1605242"/>
                  <a:pt x="4209700" y="1604998"/>
                  <a:pt x="4233343" y="1580693"/>
                </a:cubicBezTo>
                <a:cubicBezTo>
                  <a:pt x="4258019" y="1555411"/>
                  <a:pt x="4248521" y="1509122"/>
                  <a:pt x="4293949" y="1507168"/>
                </a:cubicBezTo>
                <a:cubicBezTo>
                  <a:pt x="4294672" y="1514008"/>
                  <a:pt x="4294259" y="1520847"/>
                  <a:pt x="4293743" y="1527809"/>
                </a:cubicBezTo>
                <a:cubicBezTo>
                  <a:pt x="4311088" y="1539290"/>
                  <a:pt x="4341236" y="1540145"/>
                  <a:pt x="4358581" y="1529763"/>
                </a:cubicBezTo>
                <a:lnTo>
                  <a:pt x="4359924" y="1533794"/>
                </a:lnTo>
                <a:lnTo>
                  <a:pt x="4363228" y="1533061"/>
                </a:lnTo>
                <a:cubicBezTo>
                  <a:pt x="4363950" y="1535626"/>
                  <a:pt x="4365086" y="1537702"/>
                  <a:pt x="4366841" y="1539656"/>
                </a:cubicBezTo>
                <a:cubicBezTo>
                  <a:pt x="4405249" y="1526099"/>
                  <a:pt x="4449129" y="1492512"/>
                  <a:pt x="4490427" y="1492512"/>
                </a:cubicBezTo>
                <a:cubicBezTo>
                  <a:pt x="4520782" y="1484695"/>
                  <a:pt x="4572818" y="1464421"/>
                  <a:pt x="4604205" y="1482863"/>
                </a:cubicBezTo>
                <a:cubicBezTo>
                  <a:pt x="4599249" y="1474680"/>
                  <a:pt x="4652834" y="1473215"/>
                  <a:pt x="4656035" y="1473215"/>
                </a:cubicBezTo>
                <a:cubicBezTo>
                  <a:pt x="4660681" y="1471444"/>
                  <a:pt x="4669147" y="1470200"/>
                  <a:pt x="4679301" y="1469593"/>
                </a:cubicBezTo>
                <a:cubicBezTo>
                  <a:pt x="4709762" y="1467772"/>
                  <a:pt x="4755409" y="1471688"/>
                  <a:pt x="4758662" y="1484329"/>
                </a:cubicBezTo>
                <a:cubicBezTo>
                  <a:pt x="4802542" y="1458192"/>
                  <a:pt x="4762792" y="1516695"/>
                  <a:pt x="4771155" y="1524145"/>
                </a:cubicBezTo>
                <a:cubicBezTo>
                  <a:pt x="4770122" y="1532572"/>
                  <a:pt x="4787158" y="1532328"/>
                  <a:pt x="4783028" y="1552114"/>
                </a:cubicBezTo>
                <a:cubicBezTo>
                  <a:pt x="4780757" y="1562862"/>
                  <a:pt x="4751435" y="1586922"/>
                  <a:pt x="4751435" y="1589609"/>
                </a:cubicBezTo>
                <a:cubicBezTo>
                  <a:pt x="4749370" y="1597914"/>
                  <a:pt x="4765683" y="1600479"/>
                  <a:pt x="4770225" y="1599991"/>
                </a:cubicBezTo>
                <a:lnTo>
                  <a:pt x="4770225" y="1600479"/>
                </a:lnTo>
                <a:cubicBezTo>
                  <a:pt x="4779105" y="1601456"/>
                  <a:pt x="4783234" y="1606586"/>
                  <a:pt x="4784370" y="1614891"/>
                </a:cubicBezTo>
                <a:cubicBezTo>
                  <a:pt x="4810801" y="1617334"/>
                  <a:pt x="4903310" y="1630524"/>
                  <a:pt x="4908266" y="1662524"/>
                </a:cubicBezTo>
                <a:cubicBezTo>
                  <a:pt x="4911467" y="1683287"/>
                  <a:pt x="5030303" y="1729209"/>
                  <a:pt x="5038770" y="1706126"/>
                </a:cubicBezTo>
                <a:cubicBezTo>
                  <a:pt x="5044242" y="1691103"/>
                  <a:pt x="5029684" y="1677302"/>
                  <a:pt x="5036188" y="1659837"/>
                </a:cubicBezTo>
                <a:cubicBezTo>
                  <a:pt x="5048268" y="1627349"/>
                  <a:pt x="5097104" y="1623441"/>
                  <a:pt x="5123225" y="1629792"/>
                </a:cubicBezTo>
                <a:cubicBezTo>
                  <a:pt x="5128491" y="1631013"/>
                  <a:pt x="5206132" y="1668386"/>
                  <a:pt x="5207371" y="1672661"/>
                </a:cubicBezTo>
                <a:cubicBezTo>
                  <a:pt x="5232563" y="1664478"/>
                  <a:pt x="5270455" y="1672172"/>
                  <a:pt x="5292343" y="1686096"/>
                </a:cubicBezTo>
                <a:cubicBezTo>
                  <a:pt x="5319600" y="1703073"/>
                  <a:pt x="5330028" y="1685974"/>
                  <a:pt x="5354188" y="1682432"/>
                </a:cubicBezTo>
                <a:cubicBezTo>
                  <a:pt x="5353465" y="1682432"/>
                  <a:pt x="5357388" y="1669241"/>
                  <a:pt x="5357801" y="1668386"/>
                </a:cubicBezTo>
                <a:cubicBezTo>
                  <a:pt x="5359970" y="1669485"/>
                  <a:pt x="5364616" y="1672661"/>
                  <a:pt x="5367094" y="1672661"/>
                </a:cubicBezTo>
                <a:cubicBezTo>
                  <a:pt x="5370191" y="1673760"/>
                  <a:pt x="5388156" y="1670218"/>
                  <a:pt x="5394557" y="1670951"/>
                </a:cubicBezTo>
                <a:cubicBezTo>
                  <a:pt x="5401268" y="1673516"/>
                  <a:pt x="5427906" y="1688050"/>
                  <a:pt x="5433894" y="1688050"/>
                </a:cubicBezTo>
                <a:cubicBezTo>
                  <a:pt x="5451136" y="1684752"/>
                  <a:pt x="5469308" y="1686096"/>
                  <a:pt x="5486343" y="1680233"/>
                </a:cubicBezTo>
                <a:lnTo>
                  <a:pt x="5486731" y="1681412"/>
                </a:lnTo>
                <a:lnTo>
                  <a:pt x="5490537" y="1673685"/>
                </a:lnTo>
                <a:cubicBezTo>
                  <a:pt x="5497417" y="1653001"/>
                  <a:pt x="5501569" y="1623639"/>
                  <a:pt x="5512412" y="1619945"/>
                </a:cubicBezTo>
                <a:cubicBezTo>
                  <a:pt x="5516804" y="1601547"/>
                  <a:pt x="5519183" y="1585177"/>
                  <a:pt x="5534007" y="1571560"/>
                </a:cubicBezTo>
                <a:cubicBezTo>
                  <a:pt x="5528882" y="1563882"/>
                  <a:pt x="5531262" y="1554756"/>
                  <a:pt x="5530346" y="1546354"/>
                </a:cubicBezTo>
                <a:cubicBezTo>
                  <a:pt x="5529797" y="1546209"/>
                  <a:pt x="5522843" y="1543891"/>
                  <a:pt x="5522843" y="1543891"/>
                </a:cubicBezTo>
                <a:cubicBezTo>
                  <a:pt x="5524490" y="1532157"/>
                  <a:pt x="5516072" y="1522451"/>
                  <a:pt x="5518268" y="1512311"/>
                </a:cubicBezTo>
                <a:cubicBezTo>
                  <a:pt x="5507288" y="1517815"/>
                  <a:pt x="5499053" y="1505647"/>
                  <a:pt x="5489170" y="1505647"/>
                </a:cubicBezTo>
                <a:cubicBezTo>
                  <a:pt x="5470138" y="1508110"/>
                  <a:pt x="5453118" y="1543601"/>
                  <a:pt x="5425484" y="1530563"/>
                </a:cubicBezTo>
                <a:cubicBezTo>
                  <a:pt x="5424569" y="1530129"/>
                  <a:pt x="5374060" y="1490291"/>
                  <a:pt x="5373694" y="1506371"/>
                </a:cubicBezTo>
                <a:cubicBezTo>
                  <a:pt x="5373328" y="1548961"/>
                  <a:pt x="5315315" y="1507820"/>
                  <a:pt x="5303420" y="1507095"/>
                </a:cubicBezTo>
                <a:cubicBezTo>
                  <a:pt x="5258583" y="1507820"/>
                  <a:pt x="5239734" y="1444949"/>
                  <a:pt x="5236806" y="1407574"/>
                </a:cubicBezTo>
                <a:cubicBezTo>
                  <a:pt x="5215577" y="1406850"/>
                  <a:pt x="5205329" y="1382947"/>
                  <a:pt x="5219969" y="1365273"/>
                </a:cubicBezTo>
                <a:cubicBezTo>
                  <a:pt x="5206610" y="1360058"/>
                  <a:pt x="5222531" y="1330941"/>
                  <a:pt x="5228387" y="1326885"/>
                </a:cubicBezTo>
                <a:lnTo>
                  <a:pt x="5230174" y="1310169"/>
                </a:lnTo>
                <a:lnTo>
                  <a:pt x="5225150" y="1311507"/>
                </a:lnTo>
                <a:lnTo>
                  <a:pt x="5224342" y="1309044"/>
                </a:lnTo>
                <a:cubicBezTo>
                  <a:pt x="5223935" y="1308940"/>
                  <a:pt x="5223402" y="1309807"/>
                  <a:pt x="5222698" y="1312160"/>
                </a:cubicBezTo>
                <a:lnTo>
                  <a:pt x="5225150" y="1311507"/>
                </a:lnTo>
                <a:lnTo>
                  <a:pt x="5225231" y="1311753"/>
                </a:lnTo>
                <a:cubicBezTo>
                  <a:pt x="5225631" y="1314814"/>
                  <a:pt x="5225710" y="1319698"/>
                  <a:pt x="5225827" y="1322282"/>
                </a:cubicBezTo>
                <a:cubicBezTo>
                  <a:pt x="5221446" y="1334102"/>
                  <a:pt x="5212371" y="1342878"/>
                  <a:pt x="5203217" y="1346417"/>
                </a:cubicBezTo>
                <a:cubicBezTo>
                  <a:pt x="5175131" y="1338985"/>
                  <a:pt x="5166448" y="1348187"/>
                  <a:pt x="5143056" y="1346346"/>
                </a:cubicBezTo>
                <a:cubicBezTo>
                  <a:pt x="5159954" y="1363121"/>
                  <a:pt x="5110667" y="1367368"/>
                  <a:pt x="5110667" y="1353778"/>
                </a:cubicBezTo>
                <a:cubicBezTo>
                  <a:pt x="5092829" y="1363970"/>
                  <a:pt x="5165743" y="1427671"/>
                  <a:pt x="5171376" y="1437793"/>
                </a:cubicBezTo>
                <a:cubicBezTo>
                  <a:pt x="5168090" y="1441686"/>
                  <a:pt x="5163240" y="1444163"/>
                  <a:pt x="5158155" y="1444800"/>
                </a:cubicBezTo>
                <a:cubicBezTo>
                  <a:pt x="5163944" y="1456337"/>
                  <a:pt x="5148845" y="1456549"/>
                  <a:pt x="5141804" y="1454921"/>
                </a:cubicBezTo>
                <a:cubicBezTo>
                  <a:pt x="5141100" y="1463981"/>
                  <a:pt x="5132963" y="1466741"/>
                  <a:pt x="5124984" y="1465467"/>
                </a:cubicBezTo>
                <a:cubicBezTo>
                  <a:pt x="5131946" y="1477288"/>
                  <a:pt x="5134450" y="1492434"/>
                  <a:pt x="5134841" y="1506024"/>
                </a:cubicBezTo>
                <a:cubicBezTo>
                  <a:pt x="5132807" y="1502980"/>
                  <a:pt x="5119507" y="1489815"/>
                  <a:pt x="5117082" y="1489815"/>
                </a:cubicBezTo>
                <a:cubicBezTo>
                  <a:pt x="5113561" y="1489815"/>
                  <a:pt x="5110667" y="1500928"/>
                  <a:pt x="5109650" y="1504113"/>
                </a:cubicBezTo>
                <a:cubicBezTo>
                  <a:pt x="5104486" y="1497672"/>
                  <a:pt x="5104486" y="1484082"/>
                  <a:pt x="5099245" y="1479836"/>
                </a:cubicBezTo>
                <a:cubicBezTo>
                  <a:pt x="5094394" y="1478915"/>
                  <a:pt x="5091656" y="1488541"/>
                  <a:pt x="5091499" y="1492151"/>
                </a:cubicBezTo>
                <a:cubicBezTo>
                  <a:pt x="5067012" y="1477429"/>
                  <a:pt x="5083598" y="1462636"/>
                  <a:pt x="5060988" y="1446853"/>
                </a:cubicBezTo>
                <a:cubicBezTo>
                  <a:pt x="5064900" y="1440129"/>
                  <a:pt x="5070220" y="1434608"/>
                  <a:pt x="5077104" y="1430290"/>
                </a:cubicBezTo>
                <a:cubicBezTo>
                  <a:pt x="5067638" y="1424062"/>
                  <a:pt x="5056685" y="1419957"/>
                  <a:pt x="5045498" y="1418966"/>
                </a:cubicBezTo>
                <a:cubicBezTo>
                  <a:pt x="5045889" y="1405022"/>
                  <a:pt x="5041351" y="1393910"/>
                  <a:pt x="5032902" y="1383505"/>
                </a:cubicBezTo>
                <a:cubicBezTo>
                  <a:pt x="5025861" y="1390159"/>
                  <a:pt x="5007711" y="1369774"/>
                  <a:pt x="5025705" y="1365244"/>
                </a:cubicBezTo>
                <a:cubicBezTo>
                  <a:pt x="5004894" y="1339339"/>
                  <a:pt x="5013187" y="1332261"/>
                  <a:pt x="5012483" y="1299491"/>
                </a:cubicBezTo>
                <a:cubicBezTo>
                  <a:pt x="5003330" y="1297297"/>
                  <a:pt x="4998166" y="1290502"/>
                  <a:pt x="4990656" y="1284273"/>
                </a:cubicBezTo>
                <a:cubicBezTo>
                  <a:pt x="4989482" y="1286680"/>
                  <a:pt x="4987839" y="1290006"/>
                  <a:pt x="4987839" y="1290006"/>
                </a:cubicBezTo>
                <a:cubicBezTo>
                  <a:pt x="4982676" y="1286892"/>
                  <a:pt x="4977591" y="1283636"/>
                  <a:pt x="4972584" y="1280239"/>
                </a:cubicBezTo>
                <a:lnTo>
                  <a:pt x="4972506" y="1280451"/>
                </a:lnTo>
                <a:cubicBezTo>
                  <a:pt x="4954590" y="1271038"/>
                  <a:pt x="4938004" y="1253909"/>
                  <a:pt x="4918524" y="1249592"/>
                </a:cubicBezTo>
                <a:cubicBezTo>
                  <a:pt x="4899592" y="1245486"/>
                  <a:pt x="4867516" y="1193676"/>
                  <a:pt x="4867750" y="1193676"/>
                </a:cubicBezTo>
                <a:cubicBezTo>
                  <a:pt x="4865560" y="1193676"/>
                  <a:pt x="4861883" y="1202099"/>
                  <a:pt x="4860631" y="1204010"/>
                </a:cubicBezTo>
                <a:cubicBezTo>
                  <a:pt x="4854920" y="1198914"/>
                  <a:pt x="4848818" y="1199126"/>
                  <a:pt x="4842637" y="1203656"/>
                </a:cubicBezTo>
                <a:cubicBezTo>
                  <a:pt x="4837004" y="1196578"/>
                  <a:pt x="4829572" y="1183059"/>
                  <a:pt x="4831450" y="1173433"/>
                </a:cubicBezTo>
                <a:cubicBezTo>
                  <a:pt x="4819793" y="1183413"/>
                  <a:pt x="4802503" y="1183979"/>
                  <a:pt x="4812674" y="1206558"/>
                </a:cubicBezTo>
                <a:cubicBezTo>
                  <a:pt x="4817994" y="1227862"/>
                  <a:pt x="4840916" y="1232392"/>
                  <a:pt x="4853903" y="1248034"/>
                </a:cubicBezTo>
                <a:cubicBezTo>
                  <a:pt x="4869159" y="1266508"/>
                  <a:pt x="4870254" y="1299986"/>
                  <a:pt x="4903582" y="1299986"/>
                </a:cubicBezTo>
                <a:cubicBezTo>
                  <a:pt x="4918759" y="1299986"/>
                  <a:pt x="4931746" y="1296730"/>
                  <a:pt x="4922123" y="1315911"/>
                </a:cubicBezTo>
                <a:cubicBezTo>
                  <a:pt x="4921106" y="1319946"/>
                  <a:pt x="5044324" y="1363404"/>
                  <a:pt x="4981815" y="1381877"/>
                </a:cubicBezTo>
                <a:cubicBezTo>
                  <a:pt x="4977121" y="1373384"/>
                  <a:pt x="4964604" y="1358237"/>
                  <a:pt x="4953417" y="1358237"/>
                </a:cubicBezTo>
                <a:cubicBezTo>
                  <a:pt x="4944811" y="1363050"/>
                  <a:pt x="4940743" y="1370482"/>
                  <a:pt x="4941212" y="1380462"/>
                </a:cubicBezTo>
                <a:cubicBezTo>
                  <a:pt x="4991203" y="1399148"/>
                  <a:pt x="4915317" y="1455558"/>
                  <a:pt x="4909371" y="1446216"/>
                </a:cubicBezTo>
                <a:cubicBezTo>
                  <a:pt x="4902095" y="1454780"/>
                  <a:pt x="4910231" y="1496681"/>
                  <a:pt x="4892316" y="1496681"/>
                </a:cubicBezTo>
                <a:cubicBezTo>
                  <a:pt x="4881128" y="1496681"/>
                  <a:pt x="4806650" y="1459380"/>
                  <a:pt x="4814551" y="1442394"/>
                </a:cubicBezTo>
                <a:cubicBezTo>
                  <a:pt x="4822453" y="1425194"/>
                  <a:pt x="4868454" y="1444729"/>
                  <a:pt x="4883945" y="1444729"/>
                </a:cubicBezTo>
                <a:cubicBezTo>
                  <a:pt x="4890047" y="1444729"/>
                  <a:pt x="4897636" y="1430290"/>
                  <a:pt x="4908901" y="1430927"/>
                </a:cubicBezTo>
                <a:cubicBezTo>
                  <a:pt x="4933780" y="1429653"/>
                  <a:pt x="4917194" y="1375861"/>
                  <a:pt x="4901939" y="1373101"/>
                </a:cubicBezTo>
                <a:cubicBezTo>
                  <a:pt x="4896540" y="1372110"/>
                  <a:pt x="4857658" y="1342666"/>
                  <a:pt x="4855702" y="1338136"/>
                </a:cubicBezTo>
                <a:cubicBezTo>
                  <a:pt x="4855389" y="1337428"/>
                  <a:pt x="4823079" y="1324122"/>
                  <a:pt x="4818619" y="1322211"/>
                </a:cubicBezTo>
                <a:cubicBezTo>
                  <a:pt x="4799609" y="1314071"/>
                  <a:pt x="4784118" y="1287388"/>
                  <a:pt x="4765655" y="1275072"/>
                </a:cubicBezTo>
                <a:cubicBezTo>
                  <a:pt x="4739525" y="1257660"/>
                  <a:pt x="4750556" y="1217458"/>
                  <a:pt x="4708231" y="1215688"/>
                </a:cubicBezTo>
                <a:cubicBezTo>
                  <a:pt x="4690394" y="1215688"/>
                  <a:pt x="4689690" y="1244212"/>
                  <a:pt x="4663560" y="1235931"/>
                </a:cubicBezTo>
                <a:cubicBezTo>
                  <a:pt x="4629606" y="1260492"/>
                  <a:pt x="4630389" y="1246336"/>
                  <a:pt x="4592132" y="1246336"/>
                </a:cubicBezTo>
                <a:cubicBezTo>
                  <a:pt x="4575390" y="1246336"/>
                  <a:pt x="4526494" y="1241664"/>
                  <a:pt x="4544018" y="1276346"/>
                </a:cubicBezTo>
                <a:cubicBezTo>
                  <a:pt x="4537212" y="1306356"/>
                  <a:pt x="4468523" y="1320229"/>
                  <a:pt x="4467427" y="1334172"/>
                </a:cubicBezTo>
                <a:cubicBezTo>
                  <a:pt x="4465315" y="1361635"/>
                  <a:pt x="4413524" y="1371968"/>
                  <a:pt x="4446382" y="1401059"/>
                </a:cubicBezTo>
                <a:cubicBezTo>
                  <a:pt x="4450372" y="1404598"/>
                  <a:pt x="4412977" y="1438430"/>
                  <a:pt x="4411725" y="1451029"/>
                </a:cubicBezTo>
                <a:cubicBezTo>
                  <a:pt x="4395139" y="1452940"/>
                  <a:pt x="4374877" y="1489462"/>
                  <a:pt x="4366349" y="1485427"/>
                </a:cubicBezTo>
                <a:cubicBezTo>
                  <a:pt x="4365097" y="1484861"/>
                  <a:pt x="4342410" y="1482101"/>
                  <a:pt x="4336386" y="1482313"/>
                </a:cubicBezTo>
                <a:cubicBezTo>
                  <a:pt x="4308378" y="1480189"/>
                  <a:pt x="4292575" y="1488825"/>
                  <a:pt x="4275911" y="1507156"/>
                </a:cubicBezTo>
                <a:cubicBezTo>
                  <a:pt x="4257604" y="1527399"/>
                  <a:pt x="4239375" y="1470634"/>
                  <a:pt x="4224276" y="1466741"/>
                </a:cubicBezTo>
                <a:cubicBezTo>
                  <a:pt x="4224433" y="1469502"/>
                  <a:pt x="4223963" y="1472191"/>
                  <a:pt x="4222946" y="1474740"/>
                </a:cubicBezTo>
                <a:cubicBezTo>
                  <a:pt x="4206517" y="1480473"/>
                  <a:pt x="4187585" y="1479411"/>
                  <a:pt x="4170060" y="1479199"/>
                </a:cubicBezTo>
                <a:cubicBezTo>
                  <a:pt x="4171625" y="1471201"/>
                  <a:pt x="4183125" y="1435670"/>
                  <a:pt x="4176710" y="1427601"/>
                </a:cubicBezTo>
                <a:cubicBezTo>
                  <a:pt x="4143069" y="1419744"/>
                  <a:pt x="4188993" y="1333960"/>
                  <a:pt x="4184377" y="1301048"/>
                </a:cubicBezTo>
                <a:cubicBezTo>
                  <a:pt x="4188836" y="1297509"/>
                  <a:pt x="4194704" y="1293191"/>
                  <a:pt x="4199633" y="1291210"/>
                </a:cubicBezTo>
                <a:cubicBezTo>
                  <a:pt x="4199476" y="1290360"/>
                  <a:pt x="4199241" y="1289511"/>
                  <a:pt x="4199241" y="1288591"/>
                </a:cubicBezTo>
                <a:cubicBezTo>
                  <a:pt x="4193452" y="1289936"/>
                  <a:pt x="4184846" y="1296872"/>
                  <a:pt x="4179761" y="1300906"/>
                </a:cubicBezTo>
                <a:cubicBezTo>
                  <a:pt x="4186098" y="1282362"/>
                  <a:pt x="4179370" y="1275355"/>
                  <a:pt x="4173033" y="1259996"/>
                </a:cubicBezTo>
                <a:cubicBezTo>
                  <a:pt x="4167400" y="1246336"/>
                  <a:pt x="4195564" y="1245416"/>
                  <a:pt x="4202136" y="1236356"/>
                </a:cubicBezTo>
                <a:cubicBezTo>
                  <a:pt x="4209334" y="1199763"/>
                  <a:pt x="4302823" y="1245911"/>
                  <a:pt x="4316358" y="1245911"/>
                </a:cubicBezTo>
                <a:cubicBezTo>
                  <a:pt x="4324963" y="1245911"/>
                  <a:pt x="4345226" y="1236497"/>
                  <a:pt x="4355788" y="1234940"/>
                </a:cubicBezTo>
                <a:cubicBezTo>
                  <a:pt x="4358995" y="1234657"/>
                  <a:pt x="4401163" y="1240036"/>
                  <a:pt x="4399990" y="1239399"/>
                </a:cubicBezTo>
                <a:cubicBezTo>
                  <a:pt x="4408987" y="1233454"/>
                  <a:pt x="4429562" y="1144556"/>
                  <a:pt x="4412351" y="1141724"/>
                </a:cubicBezTo>
                <a:cubicBezTo>
                  <a:pt x="4403119" y="1135496"/>
                  <a:pt x="4397643" y="1128843"/>
                  <a:pt x="4392557" y="1118367"/>
                </a:cubicBezTo>
                <a:cubicBezTo>
                  <a:pt x="4379805" y="1092533"/>
                  <a:pt x="4364550" y="1102867"/>
                  <a:pt x="4343583" y="1089843"/>
                </a:cubicBezTo>
                <a:cubicBezTo>
                  <a:pt x="4303449" y="1087932"/>
                  <a:pt x="4324181" y="1057639"/>
                  <a:pt x="4347025" y="1051623"/>
                </a:cubicBezTo>
                <a:cubicBezTo>
                  <a:pt x="4364628" y="1051623"/>
                  <a:pt x="4367444" y="1048013"/>
                  <a:pt x="4384656" y="1056436"/>
                </a:cubicBezTo>
                <a:cubicBezTo>
                  <a:pt x="4413211" y="1037750"/>
                  <a:pt x="4410864" y="1057781"/>
                  <a:pt x="4403901" y="1014959"/>
                </a:cubicBezTo>
                <a:cubicBezTo>
                  <a:pt x="4419705" y="1018711"/>
                  <a:pt x="4438403" y="1032088"/>
                  <a:pt x="4454832" y="1032088"/>
                </a:cubicBezTo>
                <a:cubicBezTo>
                  <a:pt x="4450998" y="1032229"/>
                  <a:pt x="4496843" y="1005050"/>
                  <a:pt x="4498252" y="1003422"/>
                </a:cubicBezTo>
                <a:cubicBezTo>
                  <a:pt x="4511786" y="988063"/>
                  <a:pt x="4500442" y="966122"/>
                  <a:pt x="4535491" y="968882"/>
                </a:cubicBezTo>
                <a:lnTo>
                  <a:pt x="4535960" y="969378"/>
                </a:lnTo>
                <a:cubicBezTo>
                  <a:pt x="4554893" y="959115"/>
                  <a:pt x="4572965" y="944463"/>
                  <a:pt x="4585404" y="925353"/>
                </a:cubicBezTo>
                <a:cubicBezTo>
                  <a:pt x="4604728" y="895555"/>
                  <a:pt x="4583448" y="898032"/>
                  <a:pt x="4607544" y="920611"/>
                </a:cubicBezTo>
                <a:cubicBezTo>
                  <a:pt x="4590255" y="884868"/>
                  <a:pt x="4670366" y="888548"/>
                  <a:pt x="4685856" y="889680"/>
                </a:cubicBezTo>
                <a:cubicBezTo>
                  <a:pt x="4683509" y="882036"/>
                  <a:pt x="4690551" y="877648"/>
                  <a:pt x="4697357" y="877436"/>
                </a:cubicBezTo>
                <a:cubicBezTo>
                  <a:pt x="4697748" y="876303"/>
                  <a:pt x="4688908" y="860661"/>
                  <a:pt x="4689299" y="861723"/>
                </a:cubicBezTo>
                <a:cubicBezTo>
                  <a:pt x="4692819" y="860590"/>
                  <a:pt x="4691255" y="859246"/>
                  <a:pt x="4698296" y="859246"/>
                </a:cubicBezTo>
                <a:cubicBezTo>
                  <a:pt x="4690707" y="859246"/>
                  <a:pt x="4687734" y="839427"/>
                  <a:pt x="4683822" y="835181"/>
                </a:cubicBezTo>
                <a:cubicBezTo>
                  <a:pt x="4686795" y="836172"/>
                  <a:pt x="4689690" y="837375"/>
                  <a:pt x="4692585" y="838578"/>
                </a:cubicBezTo>
                <a:cubicBezTo>
                  <a:pt x="4692585" y="834402"/>
                  <a:pt x="4696340" y="831288"/>
                  <a:pt x="4697200" y="827395"/>
                </a:cubicBezTo>
                <a:cubicBezTo>
                  <a:pt x="4676625" y="821520"/>
                  <a:pt x="4682649" y="774169"/>
                  <a:pt x="4699704" y="766030"/>
                </a:cubicBezTo>
                <a:cubicBezTo>
                  <a:pt x="4718402" y="757111"/>
                  <a:pt x="4738351" y="746353"/>
                  <a:pt x="4758614" y="741682"/>
                </a:cubicBezTo>
                <a:cubicBezTo>
                  <a:pt x="4751886" y="757890"/>
                  <a:pt x="4753059" y="804958"/>
                  <a:pt x="4752277" y="804958"/>
                </a:cubicBezTo>
                <a:cubicBezTo>
                  <a:pt x="4749774" y="804816"/>
                  <a:pt x="4748131" y="803826"/>
                  <a:pt x="4746957" y="803118"/>
                </a:cubicBezTo>
                <a:cubicBezTo>
                  <a:pt x="4746957" y="803613"/>
                  <a:pt x="4733501" y="831005"/>
                  <a:pt x="4731154" y="833977"/>
                </a:cubicBezTo>
                <a:cubicBezTo>
                  <a:pt x="4733501" y="834048"/>
                  <a:pt x="4735926" y="834402"/>
                  <a:pt x="4738273" y="835110"/>
                </a:cubicBezTo>
                <a:cubicBezTo>
                  <a:pt x="4725756" y="811399"/>
                  <a:pt x="4784431" y="828103"/>
                  <a:pt x="4760257" y="850115"/>
                </a:cubicBezTo>
                <a:cubicBezTo>
                  <a:pt x="4761039" y="849407"/>
                  <a:pt x="4745940" y="839923"/>
                  <a:pt x="4741403" y="838012"/>
                </a:cubicBezTo>
                <a:cubicBezTo>
                  <a:pt x="4743671" y="842117"/>
                  <a:pt x="4740229" y="855707"/>
                  <a:pt x="4738977" y="860236"/>
                </a:cubicBezTo>
                <a:cubicBezTo>
                  <a:pt x="4744375" y="864908"/>
                  <a:pt x="4758849" y="861015"/>
                  <a:pt x="4764716" y="859246"/>
                </a:cubicBezTo>
                <a:cubicBezTo>
                  <a:pt x="4763308" y="836950"/>
                  <a:pt x="4775826" y="858821"/>
                  <a:pt x="4780128" y="846151"/>
                </a:cubicBezTo>
                <a:cubicBezTo>
                  <a:pt x="4783884" y="835464"/>
                  <a:pt x="4749070" y="831642"/>
                  <a:pt x="4771444" y="819680"/>
                </a:cubicBezTo>
                <a:cubicBezTo>
                  <a:pt x="4775434" y="817486"/>
                  <a:pt x="4794367" y="806515"/>
                  <a:pt x="4798983" y="808992"/>
                </a:cubicBezTo>
                <a:cubicBezTo>
                  <a:pt x="4792176" y="801844"/>
                  <a:pt x="4794289" y="793138"/>
                  <a:pt x="4802660" y="789174"/>
                </a:cubicBezTo>
                <a:cubicBezTo>
                  <a:pt x="4777938" y="764614"/>
                  <a:pt x="4764090" y="737576"/>
                  <a:pt x="4750399" y="706221"/>
                </a:cubicBezTo>
                <a:cubicBezTo>
                  <a:pt x="4752981" y="705160"/>
                  <a:pt x="4755094" y="703744"/>
                  <a:pt x="4757362" y="702187"/>
                </a:cubicBezTo>
                <a:cubicBezTo>
                  <a:pt x="4748131" y="697232"/>
                  <a:pt x="4749461" y="696029"/>
                  <a:pt x="4746331" y="689093"/>
                </a:cubicBezTo>
                <a:cubicBezTo>
                  <a:pt x="4744141" y="705867"/>
                  <a:pt x="4694462" y="734391"/>
                  <a:pt x="4677094" y="738143"/>
                </a:cubicBezTo>
                <a:cubicBezTo>
                  <a:pt x="4633909" y="747627"/>
                  <a:pt x="4623348" y="718112"/>
                  <a:pt x="4606606" y="691358"/>
                </a:cubicBezTo>
                <a:cubicBezTo>
                  <a:pt x="4597609" y="676990"/>
                  <a:pt x="4606214" y="635089"/>
                  <a:pt x="4603320" y="618314"/>
                </a:cubicBezTo>
                <a:cubicBezTo>
                  <a:pt x="4598939" y="593470"/>
                  <a:pt x="4621470" y="598496"/>
                  <a:pt x="4633049" y="589932"/>
                </a:cubicBezTo>
                <a:cubicBezTo>
                  <a:pt x="4633362" y="589365"/>
                  <a:pt x="4634926" y="585119"/>
                  <a:pt x="4635004" y="583986"/>
                </a:cubicBezTo>
                <a:cubicBezTo>
                  <a:pt x="4638447" y="584977"/>
                  <a:pt x="4639698" y="583491"/>
                  <a:pt x="4638760" y="579598"/>
                </a:cubicBezTo>
                <a:cubicBezTo>
                  <a:pt x="4646348" y="580022"/>
                  <a:pt x="4684135" y="564239"/>
                  <a:pt x="4687812" y="554825"/>
                </a:cubicBezTo>
                <a:cubicBezTo>
                  <a:pt x="4695557" y="534228"/>
                  <a:pt x="4699626" y="549092"/>
                  <a:pt x="4715351" y="549092"/>
                </a:cubicBezTo>
                <a:cubicBezTo>
                  <a:pt x="4729198" y="548597"/>
                  <a:pt x="4743124" y="524107"/>
                  <a:pt x="4760961" y="521205"/>
                </a:cubicBezTo>
                <a:cubicBezTo>
                  <a:pt x="4764873" y="495230"/>
                  <a:pt x="4833875" y="412984"/>
                  <a:pt x="4860631" y="408242"/>
                </a:cubicBezTo>
                <a:cubicBezTo>
                  <a:pt x="4842794" y="410507"/>
                  <a:pt x="4824800" y="414117"/>
                  <a:pt x="4806884" y="415249"/>
                </a:cubicBezTo>
                <a:cubicBezTo>
                  <a:pt x="4809153" y="398404"/>
                  <a:pt x="4859301" y="374056"/>
                  <a:pt x="4877999" y="375472"/>
                </a:cubicBezTo>
                <a:cubicBezTo>
                  <a:pt x="4877764" y="384602"/>
                  <a:pt x="4890673" y="399607"/>
                  <a:pt x="4900374" y="385522"/>
                </a:cubicBezTo>
                <a:cubicBezTo>
                  <a:pt x="4855702" y="381134"/>
                  <a:pt x="4931902" y="352822"/>
                  <a:pt x="4937066" y="349637"/>
                </a:cubicBezTo>
                <a:cubicBezTo>
                  <a:pt x="4949427" y="341851"/>
                  <a:pt x="4962961" y="354025"/>
                  <a:pt x="4975400" y="356078"/>
                </a:cubicBezTo>
                <a:cubicBezTo>
                  <a:pt x="4977356" y="356078"/>
                  <a:pt x="4985884" y="351690"/>
                  <a:pt x="4986588" y="350982"/>
                </a:cubicBezTo>
                <a:cubicBezTo>
                  <a:pt x="4975557" y="342559"/>
                  <a:pt x="5008337" y="341498"/>
                  <a:pt x="5009510" y="340294"/>
                </a:cubicBezTo>
                <a:cubicBezTo>
                  <a:pt x="5007241" y="339233"/>
                  <a:pt x="5004973" y="338100"/>
                  <a:pt x="5002782" y="336897"/>
                </a:cubicBezTo>
                <a:lnTo>
                  <a:pt x="5004738" y="329819"/>
                </a:lnTo>
                <a:cubicBezTo>
                  <a:pt x="5034623" y="323732"/>
                  <a:pt x="5070454" y="316159"/>
                  <a:pt x="5101200" y="317716"/>
                </a:cubicBezTo>
                <a:lnTo>
                  <a:pt x="5101200" y="321821"/>
                </a:lnTo>
                <a:lnTo>
                  <a:pt x="5105783" y="320269"/>
                </a:lnTo>
                <a:lnTo>
                  <a:pt x="5114344" y="333641"/>
                </a:lnTo>
                <a:cubicBezTo>
                  <a:pt x="5118921" y="328068"/>
                  <a:pt x="5141012" y="313018"/>
                  <a:pt x="5151408" y="316173"/>
                </a:cubicBezTo>
                <a:cubicBezTo>
                  <a:pt x="5154874" y="317225"/>
                  <a:pt x="5157040" y="320299"/>
                  <a:pt x="5156825" y="326422"/>
                </a:cubicBezTo>
                <a:cubicBezTo>
                  <a:pt x="5162927" y="321892"/>
                  <a:pt x="5216595" y="329819"/>
                  <a:pt x="5218473" y="338949"/>
                </a:cubicBezTo>
                <a:lnTo>
                  <a:pt x="5219021" y="341498"/>
                </a:lnTo>
                <a:cubicBezTo>
                  <a:pt x="5210650" y="345320"/>
                  <a:pt x="5201887" y="347231"/>
                  <a:pt x="5192734" y="349425"/>
                </a:cubicBezTo>
                <a:cubicBezTo>
                  <a:pt x="5200479" y="351548"/>
                  <a:pt x="5208224" y="353459"/>
                  <a:pt x="5216048" y="355299"/>
                </a:cubicBezTo>
                <a:lnTo>
                  <a:pt x="5215804" y="358225"/>
                </a:lnTo>
                <a:lnTo>
                  <a:pt x="5219786" y="354267"/>
                </a:lnTo>
                <a:cubicBezTo>
                  <a:pt x="5230949" y="354267"/>
                  <a:pt x="5245590" y="351080"/>
                  <a:pt x="5255655" y="352963"/>
                </a:cubicBezTo>
                <a:cubicBezTo>
                  <a:pt x="5262060" y="354122"/>
                  <a:pt x="5284570" y="369477"/>
                  <a:pt x="5278165" y="369477"/>
                </a:cubicBezTo>
                <a:cubicBezTo>
                  <a:pt x="5280910" y="368318"/>
                  <a:pt x="5282923" y="368898"/>
                  <a:pt x="5284021" y="371071"/>
                </a:cubicBezTo>
                <a:cubicBezTo>
                  <a:pt x="5328125" y="365132"/>
                  <a:pt x="5437014" y="391497"/>
                  <a:pt x="5471236" y="421049"/>
                </a:cubicBezTo>
                <a:cubicBezTo>
                  <a:pt x="5553039" y="491743"/>
                  <a:pt x="5372779" y="480299"/>
                  <a:pt x="5340936" y="474214"/>
                </a:cubicBezTo>
                <a:cubicBezTo>
                  <a:pt x="5350818" y="483485"/>
                  <a:pt x="5345511" y="492612"/>
                  <a:pt x="5340570" y="501449"/>
                </a:cubicBezTo>
                <a:cubicBezTo>
                  <a:pt x="5355027" y="510865"/>
                  <a:pt x="5393458" y="559249"/>
                  <a:pt x="5420543" y="541576"/>
                </a:cubicBezTo>
                <a:cubicBezTo>
                  <a:pt x="5400047" y="534478"/>
                  <a:pt x="5383942" y="528828"/>
                  <a:pt x="5369851" y="510141"/>
                </a:cubicBezTo>
                <a:cubicBezTo>
                  <a:pt x="5382478" y="504636"/>
                  <a:pt x="5402060" y="497537"/>
                  <a:pt x="5415053" y="503042"/>
                </a:cubicBezTo>
                <a:cubicBezTo>
                  <a:pt x="5420543" y="505360"/>
                  <a:pt x="5467210" y="525206"/>
                  <a:pt x="5472151" y="517094"/>
                </a:cubicBezTo>
                <a:cubicBezTo>
                  <a:pt x="5459340" y="503911"/>
                  <a:pt x="5434269" y="494495"/>
                  <a:pt x="5468308" y="479429"/>
                </a:cubicBezTo>
                <a:cubicBezTo>
                  <a:pt x="5500517" y="464943"/>
                  <a:pt x="5520098" y="452050"/>
                  <a:pt x="5554320" y="470593"/>
                </a:cubicBezTo>
                <a:cubicBezTo>
                  <a:pt x="5554686" y="465233"/>
                  <a:pt x="5555601" y="460018"/>
                  <a:pt x="5556699" y="454802"/>
                </a:cubicBezTo>
                <a:cubicBezTo>
                  <a:pt x="5539314" y="474359"/>
                  <a:pt x="5534190" y="414240"/>
                  <a:pt x="5535837" y="416414"/>
                </a:cubicBezTo>
                <a:cubicBezTo>
                  <a:pt x="5524490" y="407577"/>
                  <a:pt x="5514242" y="407722"/>
                  <a:pt x="5512778" y="391062"/>
                </a:cubicBezTo>
                <a:cubicBezTo>
                  <a:pt x="5542425" y="391497"/>
                  <a:pt x="5570608" y="390483"/>
                  <a:pt x="5598059" y="404679"/>
                </a:cubicBezTo>
                <a:cubicBezTo>
                  <a:pt x="5636307" y="424526"/>
                  <a:pt x="5594764" y="426988"/>
                  <a:pt x="5581039" y="434521"/>
                </a:cubicBezTo>
                <a:cubicBezTo>
                  <a:pt x="5583418" y="436260"/>
                  <a:pt x="5632647" y="461032"/>
                  <a:pt x="5630817" y="442634"/>
                </a:cubicBezTo>
                <a:cubicBezTo>
                  <a:pt x="5628071" y="417428"/>
                  <a:pt x="5672908" y="410184"/>
                  <a:pt x="5690110" y="404824"/>
                </a:cubicBezTo>
                <a:cubicBezTo>
                  <a:pt x="5722502" y="394829"/>
                  <a:pt x="5753064" y="377735"/>
                  <a:pt x="5787835" y="381211"/>
                </a:cubicBezTo>
                <a:cubicBezTo>
                  <a:pt x="5785822" y="388310"/>
                  <a:pt x="5776489" y="400189"/>
                  <a:pt x="5776855" y="406563"/>
                </a:cubicBezTo>
                <a:cubicBezTo>
                  <a:pt x="5813273" y="402796"/>
                  <a:pt x="5864698" y="374113"/>
                  <a:pt x="5903678" y="388165"/>
                </a:cubicBezTo>
                <a:lnTo>
                  <a:pt x="5902763" y="391931"/>
                </a:lnTo>
                <a:cubicBezTo>
                  <a:pt x="5906972" y="391352"/>
                  <a:pt x="5910998" y="390628"/>
                  <a:pt x="5915024" y="389758"/>
                </a:cubicBezTo>
                <a:cubicBezTo>
                  <a:pt x="5911913" y="387006"/>
                  <a:pt x="5813639" y="338332"/>
                  <a:pt x="5862685" y="338332"/>
                </a:cubicBezTo>
                <a:cubicBezTo>
                  <a:pt x="5894528" y="338332"/>
                  <a:pt x="5932227" y="357454"/>
                  <a:pt x="5964985" y="361220"/>
                </a:cubicBezTo>
                <a:cubicBezTo>
                  <a:pt x="5994266" y="366001"/>
                  <a:pt x="6022265" y="371361"/>
                  <a:pt x="6050448" y="380487"/>
                </a:cubicBezTo>
                <a:cubicBezTo>
                  <a:pt x="6042579" y="366870"/>
                  <a:pt x="6046239" y="356150"/>
                  <a:pt x="6040383" y="344416"/>
                </a:cubicBezTo>
                <a:cubicBezTo>
                  <a:pt x="6038004" y="337462"/>
                  <a:pt x="6017873" y="340650"/>
                  <a:pt x="6021350" y="322687"/>
                </a:cubicBezTo>
                <a:cubicBezTo>
                  <a:pt x="6024644" y="306317"/>
                  <a:pt x="6044592" y="314574"/>
                  <a:pt x="6049533" y="301102"/>
                </a:cubicBezTo>
                <a:cubicBezTo>
                  <a:pt x="6055755" y="284153"/>
                  <a:pt x="6044592" y="263871"/>
                  <a:pt x="6072592" y="263871"/>
                </a:cubicBezTo>
                <a:cubicBezTo>
                  <a:pt x="6085768" y="263871"/>
                  <a:pt x="6099494" y="263871"/>
                  <a:pt x="6112853" y="264596"/>
                </a:cubicBezTo>
                <a:cubicBezTo>
                  <a:pt x="6157507" y="267203"/>
                  <a:pt x="6141219" y="288933"/>
                  <a:pt x="6152016" y="314719"/>
                </a:cubicBezTo>
                <a:cubicBezTo>
                  <a:pt x="6154761" y="315298"/>
                  <a:pt x="6157507" y="315733"/>
                  <a:pt x="6160252" y="316023"/>
                </a:cubicBezTo>
                <a:cubicBezTo>
                  <a:pt x="6164095" y="297190"/>
                  <a:pt x="6178186" y="299508"/>
                  <a:pt x="6190997" y="290816"/>
                </a:cubicBezTo>
                <a:cubicBezTo>
                  <a:pt x="6190631" y="287919"/>
                  <a:pt x="6187885" y="284587"/>
                  <a:pt x="6186604" y="284442"/>
                </a:cubicBezTo>
                <a:lnTo>
                  <a:pt x="6183310" y="284297"/>
                </a:lnTo>
                <a:lnTo>
                  <a:pt x="6182395" y="270101"/>
                </a:lnTo>
                <a:cubicBezTo>
                  <a:pt x="6203441" y="267638"/>
                  <a:pt x="6214238" y="281110"/>
                  <a:pt x="6222473" y="299074"/>
                </a:cubicBezTo>
                <a:cubicBezTo>
                  <a:pt x="6249741" y="279227"/>
                  <a:pt x="6283231" y="281255"/>
                  <a:pt x="6314342" y="287195"/>
                </a:cubicBezTo>
                <a:cubicBezTo>
                  <a:pt x="6245532" y="240983"/>
                  <a:pt x="6366682" y="246053"/>
                  <a:pt x="6388643" y="243591"/>
                </a:cubicBezTo>
                <a:lnTo>
                  <a:pt x="6385348" y="231712"/>
                </a:lnTo>
                <a:cubicBezTo>
                  <a:pt x="6410054" y="206215"/>
                  <a:pt x="6435858" y="190860"/>
                  <a:pt x="6472093" y="187238"/>
                </a:cubicBezTo>
                <a:cubicBezTo>
                  <a:pt x="6489662" y="185500"/>
                  <a:pt x="6506498" y="181589"/>
                  <a:pt x="6523701" y="177098"/>
                </a:cubicBezTo>
                <a:cubicBezTo>
                  <a:pt x="6550419" y="170000"/>
                  <a:pt x="6580066" y="189122"/>
                  <a:pt x="6605321" y="178402"/>
                </a:cubicBezTo>
                <a:lnTo>
                  <a:pt x="6598001" y="175215"/>
                </a:lnTo>
                <a:cubicBezTo>
                  <a:pt x="6611177" y="168261"/>
                  <a:pt x="6626001" y="165364"/>
                  <a:pt x="6640824" y="166523"/>
                </a:cubicBezTo>
                <a:cubicBezTo>
                  <a:pt x="6631674" y="152326"/>
                  <a:pt x="6649608" y="140157"/>
                  <a:pt x="6660955" y="137115"/>
                </a:cubicBezTo>
                <a:cubicBezTo>
                  <a:pt x="6634419" y="138419"/>
                  <a:pt x="6581164" y="158121"/>
                  <a:pt x="6574942" y="121180"/>
                </a:cubicBezTo>
                <a:cubicBezTo>
                  <a:pt x="6585374" y="121398"/>
                  <a:pt x="6595290" y="105481"/>
                  <a:pt x="6607626" y="104781"/>
                </a:cubicBezTo>
                <a:close/>
                <a:moveTo>
                  <a:pt x="2433497" y="95329"/>
                </a:moveTo>
                <a:cubicBezTo>
                  <a:pt x="2456815" y="96253"/>
                  <a:pt x="2479532" y="99918"/>
                  <a:pt x="2481237" y="110645"/>
                </a:cubicBezTo>
                <a:cubicBezTo>
                  <a:pt x="2487055" y="148667"/>
                  <a:pt x="2381743" y="116247"/>
                  <a:pt x="2369507" y="114459"/>
                </a:cubicBezTo>
                <a:cubicBezTo>
                  <a:pt x="2379135" y="113744"/>
                  <a:pt x="2388363" y="111360"/>
                  <a:pt x="2397189" y="107308"/>
                </a:cubicBezTo>
                <a:cubicBezTo>
                  <a:pt x="2401401" y="101944"/>
                  <a:pt x="2383950" y="99680"/>
                  <a:pt x="2382145" y="96462"/>
                </a:cubicBezTo>
                <a:cubicBezTo>
                  <a:pt x="2386257" y="96223"/>
                  <a:pt x="2410178" y="94406"/>
                  <a:pt x="2433497" y="95329"/>
                </a:cubicBezTo>
                <a:close/>
                <a:moveTo>
                  <a:pt x="4952791" y="84641"/>
                </a:moveTo>
                <a:lnTo>
                  <a:pt x="4953582" y="84714"/>
                </a:lnTo>
                <a:lnTo>
                  <a:pt x="4954914" y="84889"/>
                </a:lnTo>
                <a:cubicBezTo>
                  <a:pt x="4955847" y="85017"/>
                  <a:pt x="4955607" y="84995"/>
                  <a:pt x="4952791" y="84641"/>
                </a:cubicBezTo>
                <a:close/>
                <a:moveTo>
                  <a:pt x="4946487" y="83795"/>
                </a:moveTo>
                <a:cubicBezTo>
                  <a:pt x="4946490" y="83789"/>
                  <a:pt x="4948131" y="83999"/>
                  <a:pt x="4950004" y="84243"/>
                </a:cubicBezTo>
                <a:lnTo>
                  <a:pt x="4952582" y="84582"/>
                </a:lnTo>
                <a:lnTo>
                  <a:pt x="4952791" y="84641"/>
                </a:lnTo>
                <a:cubicBezTo>
                  <a:pt x="4948116" y="84021"/>
                  <a:pt x="4946483" y="83800"/>
                  <a:pt x="4946487" y="83795"/>
                </a:cubicBezTo>
                <a:close/>
                <a:moveTo>
                  <a:pt x="4764169" y="76501"/>
                </a:moveTo>
                <a:lnTo>
                  <a:pt x="4764065" y="76551"/>
                </a:lnTo>
                <a:lnTo>
                  <a:pt x="4760505" y="77636"/>
                </a:lnTo>
                <a:cubicBezTo>
                  <a:pt x="4759387" y="77974"/>
                  <a:pt x="4759964" y="77793"/>
                  <a:pt x="4764169" y="76501"/>
                </a:cubicBezTo>
                <a:close/>
                <a:moveTo>
                  <a:pt x="4862330" y="74192"/>
                </a:moveTo>
                <a:cubicBezTo>
                  <a:pt x="4912225" y="77439"/>
                  <a:pt x="5011955" y="109210"/>
                  <a:pt x="5037831" y="130576"/>
                </a:cubicBezTo>
                <a:cubicBezTo>
                  <a:pt x="5026252" y="132417"/>
                  <a:pt x="4966638" y="160516"/>
                  <a:pt x="4958893" y="134044"/>
                </a:cubicBezTo>
                <a:cubicBezTo>
                  <a:pt x="4960458" y="131284"/>
                  <a:pt x="4962100" y="128594"/>
                  <a:pt x="4963665" y="125834"/>
                </a:cubicBezTo>
                <a:cubicBezTo>
                  <a:pt x="4927443" y="102406"/>
                  <a:pt x="4886839" y="118049"/>
                  <a:pt x="4876356" y="160162"/>
                </a:cubicBezTo>
                <a:cubicBezTo>
                  <a:pt x="4865873" y="172478"/>
                  <a:pt x="4765186" y="125197"/>
                  <a:pt x="4815725" y="118756"/>
                </a:cubicBezTo>
                <a:cubicBezTo>
                  <a:pt x="4810180" y="118385"/>
                  <a:pt x="4732278" y="99371"/>
                  <a:pt x="4750154" y="83197"/>
                </a:cubicBezTo>
                <a:lnTo>
                  <a:pt x="4764065" y="76551"/>
                </a:lnTo>
                <a:lnTo>
                  <a:pt x="4764236" y="76499"/>
                </a:lnTo>
                <a:lnTo>
                  <a:pt x="4807970" y="74909"/>
                </a:lnTo>
                <a:cubicBezTo>
                  <a:pt x="4823529" y="77386"/>
                  <a:pt x="4838608" y="82694"/>
                  <a:pt x="4848896" y="90303"/>
                </a:cubicBezTo>
                <a:cubicBezTo>
                  <a:pt x="4846001" y="85561"/>
                  <a:pt x="4843341" y="80394"/>
                  <a:pt x="4844358" y="74661"/>
                </a:cubicBezTo>
                <a:cubicBezTo>
                  <a:pt x="4849091" y="73847"/>
                  <a:pt x="4855202" y="73729"/>
                  <a:pt x="4862330" y="74192"/>
                </a:cubicBezTo>
                <a:close/>
                <a:moveTo>
                  <a:pt x="4772101" y="74092"/>
                </a:moveTo>
                <a:cubicBezTo>
                  <a:pt x="4771931" y="74148"/>
                  <a:pt x="4769591" y="74864"/>
                  <a:pt x="4767014" y="75652"/>
                </a:cubicBezTo>
                <a:lnTo>
                  <a:pt x="4764236" y="76499"/>
                </a:lnTo>
                <a:lnTo>
                  <a:pt x="4764169" y="76501"/>
                </a:lnTo>
                <a:cubicBezTo>
                  <a:pt x="4770271" y="74643"/>
                  <a:pt x="4772271" y="74037"/>
                  <a:pt x="4772101" y="74092"/>
                </a:cubicBezTo>
                <a:close/>
                <a:moveTo>
                  <a:pt x="6402780" y="55629"/>
                </a:moveTo>
                <a:cubicBezTo>
                  <a:pt x="6424603" y="54000"/>
                  <a:pt x="6450956" y="57875"/>
                  <a:pt x="6458002" y="61351"/>
                </a:cubicBezTo>
                <a:cubicBezTo>
                  <a:pt x="6484720" y="74389"/>
                  <a:pt x="6496433" y="81922"/>
                  <a:pt x="6526995" y="84674"/>
                </a:cubicBezTo>
                <a:cubicBezTo>
                  <a:pt x="6548406" y="86703"/>
                  <a:pt x="6553348" y="105825"/>
                  <a:pt x="6572197" y="112199"/>
                </a:cubicBezTo>
                <a:cubicBezTo>
                  <a:pt x="6571831" y="113647"/>
                  <a:pt x="6571465" y="114227"/>
                  <a:pt x="6570550" y="115386"/>
                </a:cubicBezTo>
                <a:cubicBezTo>
                  <a:pt x="6535047" y="116979"/>
                  <a:pt x="6499178" y="111474"/>
                  <a:pt x="6464041" y="107998"/>
                </a:cubicBezTo>
                <a:cubicBezTo>
                  <a:pt x="6459283" y="107563"/>
                  <a:pt x="6420851" y="94960"/>
                  <a:pt x="6436041" y="87717"/>
                </a:cubicBezTo>
                <a:cubicBezTo>
                  <a:pt x="6419204" y="85109"/>
                  <a:pt x="6385897" y="105100"/>
                  <a:pt x="6374734" y="82936"/>
                </a:cubicBezTo>
                <a:cubicBezTo>
                  <a:pt x="6363662" y="64394"/>
                  <a:pt x="6380956" y="57259"/>
                  <a:pt x="6402780" y="55629"/>
                </a:cubicBezTo>
                <a:close/>
                <a:moveTo>
                  <a:pt x="4983810" y="55391"/>
                </a:moveTo>
                <a:cubicBezTo>
                  <a:pt x="5019016" y="56347"/>
                  <a:pt x="5054260" y="62239"/>
                  <a:pt x="5069516" y="70980"/>
                </a:cubicBezTo>
                <a:cubicBezTo>
                  <a:pt x="5057585" y="85596"/>
                  <a:pt x="5036423" y="90055"/>
                  <a:pt x="5014234" y="90339"/>
                </a:cubicBezTo>
                <a:lnTo>
                  <a:pt x="4953582" y="84714"/>
                </a:lnTo>
                <a:lnTo>
                  <a:pt x="4952582" y="84582"/>
                </a:lnTo>
                <a:lnTo>
                  <a:pt x="4898340" y="69423"/>
                </a:lnTo>
                <a:cubicBezTo>
                  <a:pt x="4913439" y="58417"/>
                  <a:pt x="4948605" y="54435"/>
                  <a:pt x="4983810" y="55391"/>
                </a:cubicBezTo>
                <a:close/>
                <a:moveTo>
                  <a:pt x="3275711" y="13890"/>
                </a:moveTo>
                <a:cubicBezTo>
                  <a:pt x="3329044" y="14950"/>
                  <a:pt x="3363796" y="19166"/>
                  <a:pt x="3363044" y="28165"/>
                </a:cubicBezTo>
                <a:cubicBezTo>
                  <a:pt x="3362844" y="31622"/>
                  <a:pt x="3248305" y="53314"/>
                  <a:pt x="3235668" y="55222"/>
                </a:cubicBezTo>
                <a:cubicBezTo>
                  <a:pt x="3191337" y="61777"/>
                  <a:pt x="3147206" y="73815"/>
                  <a:pt x="3103878" y="84900"/>
                </a:cubicBezTo>
                <a:cubicBezTo>
                  <a:pt x="3070379" y="93482"/>
                  <a:pt x="3021434" y="92528"/>
                  <a:pt x="2991546" y="111837"/>
                </a:cubicBezTo>
                <a:cubicBezTo>
                  <a:pt x="2995357" y="112314"/>
                  <a:pt x="2998166" y="115294"/>
                  <a:pt x="3000773" y="116366"/>
                </a:cubicBezTo>
                <a:cubicBezTo>
                  <a:pt x="2986732" y="124233"/>
                  <a:pt x="2909905" y="130550"/>
                  <a:pt x="2906093" y="137105"/>
                </a:cubicBezTo>
                <a:cubicBezTo>
                  <a:pt x="2894459" y="157130"/>
                  <a:pt x="2874199" y="143303"/>
                  <a:pt x="2860559" y="159871"/>
                </a:cubicBezTo>
                <a:cubicBezTo>
                  <a:pt x="2866978" y="164996"/>
                  <a:pt x="2880016" y="161301"/>
                  <a:pt x="2888241" y="163089"/>
                </a:cubicBezTo>
                <a:cubicBezTo>
                  <a:pt x="2870789" y="174412"/>
                  <a:pt x="2795968" y="196462"/>
                  <a:pt x="2801986" y="178703"/>
                </a:cubicBezTo>
                <a:cubicBezTo>
                  <a:pt x="2802011" y="178539"/>
                  <a:pt x="2799378" y="178377"/>
                  <a:pt x="2794754" y="178210"/>
                </a:cubicBezTo>
                <a:lnTo>
                  <a:pt x="2785649" y="177960"/>
                </a:lnTo>
                <a:lnTo>
                  <a:pt x="2785184" y="177655"/>
                </a:lnTo>
                <a:cubicBezTo>
                  <a:pt x="2777726" y="175285"/>
                  <a:pt x="2769320" y="174556"/>
                  <a:pt x="2760287" y="174893"/>
                </a:cubicBezTo>
                <a:lnTo>
                  <a:pt x="2747779" y="177053"/>
                </a:lnTo>
                <a:lnTo>
                  <a:pt x="2717410" y="176364"/>
                </a:lnTo>
                <a:cubicBezTo>
                  <a:pt x="2675161" y="175306"/>
                  <a:pt x="2633087" y="173816"/>
                  <a:pt x="2633889" y="171432"/>
                </a:cubicBezTo>
                <a:cubicBezTo>
                  <a:pt x="2638101" y="157249"/>
                  <a:pt x="2682432" y="154984"/>
                  <a:pt x="2693465" y="154984"/>
                </a:cubicBezTo>
                <a:cubicBezTo>
                  <a:pt x="2687647" y="154984"/>
                  <a:pt x="2701689" y="136033"/>
                  <a:pt x="2714728" y="135914"/>
                </a:cubicBezTo>
                <a:cubicBezTo>
                  <a:pt x="2733784" y="135556"/>
                  <a:pt x="2728769" y="148309"/>
                  <a:pt x="2737996" y="149740"/>
                </a:cubicBezTo>
                <a:cubicBezTo>
                  <a:pt x="2779720" y="155699"/>
                  <a:pt x="2724155" y="119584"/>
                  <a:pt x="2719943" y="131027"/>
                </a:cubicBezTo>
                <a:cubicBezTo>
                  <a:pt x="2724958" y="117558"/>
                  <a:pt x="2755649" y="115294"/>
                  <a:pt x="2764675" y="114221"/>
                </a:cubicBezTo>
                <a:cubicBezTo>
                  <a:pt x="2722551" y="119465"/>
                  <a:pt x="2683435" y="129835"/>
                  <a:pt x="2640508" y="128286"/>
                </a:cubicBezTo>
                <a:cubicBezTo>
                  <a:pt x="2595375" y="126617"/>
                  <a:pt x="2624662" y="105282"/>
                  <a:pt x="2649334" y="101587"/>
                </a:cubicBezTo>
                <a:cubicBezTo>
                  <a:pt x="2635895" y="101706"/>
                  <a:pt x="2615635" y="104924"/>
                  <a:pt x="2603599" y="97415"/>
                </a:cubicBezTo>
                <a:cubicBezTo>
                  <a:pt x="2577923" y="81324"/>
                  <a:pt x="2659565" y="60823"/>
                  <a:pt x="2669193" y="57844"/>
                </a:cubicBezTo>
                <a:cubicBezTo>
                  <a:pt x="2710916" y="44971"/>
                  <a:pt x="2720144" y="63803"/>
                  <a:pt x="2756651" y="71431"/>
                </a:cubicBezTo>
                <a:cubicBezTo>
                  <a:pt x="2759460" y="72027"/>
                  <a:pt x="2806599" y="90502"/>
                  <a:pt x="2778516" y="91932"/>
                </a:cubicBezTo>
                <a:cubicBezTo>
                  <a:pt x="2801785" y="90741"/>
                  <a:pt x="2819437" y="73696"/>
                  <a:pt x="2846718" y="73339"/>
                </a:cubicBezTo>
                <a:cubicBezTo>
                  <a:pt x="2837290" y="70120"/>
                  <a:pt x="2825254" y="69525"/>
                  <a:pt x="2814824" y="69763"/>
                </a:cubicBezTo>
                <a:cubicBezTo>
                  <a:pt x="2815626" y="69405"/>
                  <a:pt x="2817030" y="68809"/>
                  <a:pt x="2817632" y="68571"/>
                </a:cubicBezTo>
                <a:cubicBezTo>
                  <a:pt x="2801986" y="67617"/>
                  <a:pt x="2761867" y="42826"/>
                  <a:pt x="2751035" y="45686"/>
                </a:cubicBezTo>
                <a:cubicBezTo>
                  <a:pt x="2788496" y="35942"/>
                  <a:pt x="3115713" y="10711"/>
                  <a:pt x="3275711" y="13890"/>
                </a:cubicBezTo>
                <a:close/>
                <a:moveTo>
                  <a:pt x="3868339" y="275"/>
                </a:moveTo>
                <a:cubicBezTo>
                  <a:pt x="3962016" y="-2348"/>
                  <a:pt x="4047067" y="14458"/>
                  <a:pt x="4138939" y="20775"/>
                </a:cubicBezTo>
                <a:cubicBezTo>
                  <a:pt x="4122691" y="19703"/>
                  <a:pt x="4099823" y="47832"/>
                  <a:pt x="4091599" y="57486"/>
                </a:cubicBezTo>
                <a:cubicBezTo>
                  <a:pt x="4116472" y="58201"/>
                  <a:pt x="4144556" y="46878"/>
                  <a:pt x="4170031" y="44852"/>
                </a:cubicBezTo>
                <a:cubicBezTo>
                  <a:pt x="4157795" y="45805"/>
                  <a:pt x="4209548" y="41872"/>
                  <a:pt x="4170031" y="44852"/>
                </a:cubicBezTo>
                <a:cubicBezTo>
                  <a:pt x="4209548" y="41872"/>
                  <a:pt x="4264510" y="20299"/>
                  <a:pt x="4302021" y="43898"/>
                </a:cubicBezTo>
                <a:cubicBezTo>
                  <a:pt x="4224592" y="62731"/>
                  <a:pt x="4133723" y="82874"/>
                  <a:pt x="4077557" y="139609"/>
                </a:cubicBezTo>
                <a:cubicBezTo>
                  <a:pt x="4091398" y="129596"/>
                  <a:pt x="4130715" y="132457"/>
                  <a:pt x="4143352" y="143542"/>
                </a:cubicBezTo>
                <a:cubicBezTo>
                  <a:pt x="4166420" y="163685"/>
                  <a:pt x="4068932" y="167976"/>
                  <a:pt x="4061911" y="167976"/>
                </a:cubicBezTo>
                <a:cubicBezTo>
                  <a:pt x="4069133" y="175485"/>
                  <a:pt x="4131316" y="188119"/>
                  <a:pt x="4097416" y="205759"/>
                </a:cubicBezTo>
                <a:cubicBezTo>
                  <a:pt x="4075351" y="217321"/>
                  <a:pt x="4099021" y="217678"/>
                  <a:pt x="4101227" y="228883"/>
                </a:cubicBezTo>
                <a:cubicBezTo>
                  <a:pt x="4104437" y="244735"/>
                  <a:pt x="4051280" y="239967"/>
                  <a:pt x="4044460" y="241278"/>
                </a:cubicBezTo>
                <a:cubicBezTo>
                  <a:pt x="4052884" y="243424"/>
                  <a:pt x="4061309" y="246642"/>
                  <a:pt x="4070135" y="246284"/>
                </a:cubicBezTo>
                <a:cubicBezTo>
                  <a:pt x="4066525" y="275962"/>
                  <a:pt x="3960411" y="259514"/>
                  <a:pt x="3942157" y="267024"/>
                </a:cubicBezTo>
                <a:cubicBezTo>
                  <a:pt x="3961815" y="274890"/>
                  <a:pt x="4013769" y="305522"/>
                  <a:pt x="4013568" y="329241"/>
                </a:cubicBezTo>
                <a:cubicBezTo>
                  <a:pt x="4013167" y="362852"/>
                  <a:pt x="3971644" y="343544"/>
                  <a:pt x="3959007" y="334723"/>
                </a:cubicBezTo>
                <a:cubicBezTo>
                  <a:pt x="3934936" y="317798"/>
                  <a:pt x="3918688" y="327095"/>
                  <a:pt x="3904646" y="351410"/>
                </a:cubicBezTo>
                <a:cubicBezTo>
                  <a:pt x="3912068" y="338418"/>
                  <a:pt x="3984482" y="357608"/>
                  <a:pt x="3996117" y="357370"/>
                </a:cubicBezTo>
                <a:cubicBezTo>
                  <a:pt x="3967632" y="358085"/>
                  <a:pt x="3928316" y="380135"/>
                  <a:pt x="3903443" y="392650"/>
                </a:cubicBezTo>
                <a:cubicBezTo>
                  <a:pt x="3874557" y="407192"/>
                  <a:pt x="3837848" y="406476"/>
                  <a:pt x="3806556" y="414105"/>
                </a:cubicBezTo>
                <a:cubicBezTo>
                  <a:pt x="3755003" y="426620"/>
                  <a:pt x="3735747" y="406238"/>
                  <a:pt x="3691817" y="446763"/>
                </a:cubicBezTo>
                <a:cubicBezTo>
                  <a:pt x="3646081" y="488718"/>
                  <a:pt x="3577077" y="467740"/>
                  <a:pt x="3531142" y="498134"/>
                </a:cubicBezTo>
                <a:cubicBezTo>
                  <a:pt x="3506067" y="514701"/>
                  <a:pt x="3499648" y="498849"/>
                  <a:pt x="3502858" y="526144"/>
                </a:cubicBezTo>
                <a:cubicBezTo>
                  <a:pt x="3503660" y="531746"/>
                  <a:pt x="3480793" y="527931"/>
                  <a:pt x="3477583" y="537109"/>
                </a:cubicBezTo>
                <a:cubicBezTo>
                  <a:pt x="3504061" y="540804"/>
                  <a:pt x="3451707" y="575727"/>
                  <a:pt x="3445889" y="579660"/>
                </a:cubicBezTo>
                <a:cubicBezTo>
                  <a:pt x="3425830" y="593367"/>
                  <a:pt x="3398951" y="634488"/>
                  <a:pt x="3384909" y="654631"/>
                </a:cubicBezTo>
                <a:cubicBezTo>
                  <a:pt x="3348602" y="707313"/>
                  <a:pt x="3305274" y="637229"/>
                  <a:pt x="3253119" y="650698"/>
                </a:cubicBezTo>
                <a:cubicBezTo>
                  <a:pt x="3253320" y="618636"/>
                  <a:pt x="3221426" y="571078"/>
                  <a:pt x="3211998" y="539016"/>
                </a:cubicBezTo>
                <a:cubicBezTo>
                  <a:pt x="3204977" y="515893"/>
                  <a:pt x="3224033" y="510410"/>
                  <a:pt x="3207585" y="485619"/>
                </a:cubicBezTo>
                <a:cubicBezTo>
                  <a:pt x="3191337" y="461423"/>
                  <a:pt x="3225839" y="466310"/>
                  <a:pt x="3226441" y="451888"/>
                </a:cubicBezTo>
                <a:cubicBezTo>
                  <a:pt x="3181708" y="443426"/>
                  <a:pt x="3309486" y="384307"/>
                  <a:pt x="3310289" y="382519"/>
                </a:cubicBezTo>
                <a:cubicBezTo>
                  <a:pt x="3319115" y="360946"/>
                  <a:pt x="3308684" y="345927"/>
                  <a:pt x="3293639" y="368574"/>
                </a:cubicBezTo>
                <a:cubicBezTo>
                  <a:pt x="3278996" y="390624"/>
                  <a:pt x="3246901" y="374295"/>
                  <a:pt x="3228647" y="368574"/>
                </a:cubicBezTo>
                <a:cubicBezTo>
                  <a:pt x="3237072" y="354867"/>
                  <a:pt x="3244093" y="346166"/>
                  <a:pt x="3261143" y="345689"/>
                </a:cubicBezTo>
                <a:cubicBezTo>
                  <a:pt x="3258335" y="341875"/>
                  <a:pt x="3255527" y="337942"/>
                  <a:pt x="3252518" y="334009"/>
                </a:cubicBezTo>
                <a:cubicBezTo>
                  <a:pt x="3252317" y="333651"/>
                  <a:pt x="3326135" y="342590"/>
                  <a:pt x="3328542" y="342232"/>
                </a:cubicBezTo>
                <a:cubicBezTo>
                  <a:pt x="3329545" y="342113"/>
                  <a:pt x="3314300" y="317203"/>
                  <a:pt x="3295445" y="321255"/>
                </a:cubicBezTo>
                <a:cubicBezTo>
                  <a:pt x="3294843" y="314461"/>
                  <a:pt x="3306277" y="318156"/>
                  <a:pt x="3308684" y="313508"/>
                </a:cubicBezTo>
                <a:cubicBezTo>
                  <a:pt x="3295244" y="306118"/>
                  <a:pt x="3250311" y="327572"/>
                  <a:pt x="3245497" y="307906"/>
                </a:cubicBezTo>
                <a:cubicBezTo>
                  <a:pt x="3250512" y="328764"/>
                  <a:pt x="3321722" y="220181"/>
                  <a:pt x="3272376" y="233531"/>
                </a:cubicBezTo>
                <a:cubicBezTo>
                  <a:pt x="3307280" y="224115"/>
                  <a:pt x="3262949" y="210408"/>
                  <a:pt x="3259137" y="204687"/>
                </a:cubicBezTo>
                <a:cubicBezTo>
                  <a:pt x="3254925" y="198370"/>
                  <a:pt x="3278595" y="193483"/>
                  <a:pt x="3257131" y="186212"/>
                </a:cubicBezTo>
                <a:cubicBezTo>
                  <a:pt x="3235868" y="178822"/>
                  <a:pt x="3207986" y="176438"/>
                  <a:pt x="3185520" y="175723"/>
                </a:cubicBezTo>
                <a:cubicBezTo>
                  <a:pt x="3138380" y="174174"/>
                  <a:pt x="3095854" y="184067"/>
                  <a:pt x="3048715" y="175723"/>
                </a:cubicBezTo>
                <a:cubicBezTo>
                  <a:pt x="3056538" y="169645"/>
                  <a:pt x="3067571" y="169645"/>
                  <a:pt x="3076598" y="166307"/>
                </a:cubicBezTo>
                <a:cubicBezTo>
                  <a:pt x="3064763" y="165711"/>
                  <a:pt x="3036880" y="165592"/>
                  <a:pt x="3028255" y="156057"/>
                </a:cubicBezTo>
                <a:cubicBezTo>
                  <a:pt x="3046509" y="151170"/>
                  <a:pt x="3076196" y="153196"/>
                  <a:pt x="3092043" y="144495"/>
                </a:cubicBezTo>
                <a:cubicBezTo>
                  <a:pt x="3079005" y="142708"/>
                  <a:pt x="3034072" y="136867"/>
                  <a:pt x="3028856" y="120061"/>
                </a:cubicBezTo>
                <a:cubicBezTo>
                  <a:pt x="3057942" y="115532"/>
                  <a:pt x="3228246" y="110526"/>
                  <a:pt x="3232458" y="75484"/>
                </a:cubicBezTo>
                <a:cubicBezTo>
                  <a:pt x="3219620" y="75365"/>
                  <a:pt x="3206381" y="76557"/>
                  <a:pt x="3193944" y="72862"/>
                </a:cubicBezTo>
                <a:cubicBezTo>
                  <a:pt x="3218617" y="55341"/>
                  <a:pt x="3351410" y="56890"/>
                  <a:pt x="3350608" y="32218"/>
                </a:cubicBezTo>
                <a:cubicBezTo>
                  <a:pt x="3390526" y="32575"/>
                  <a:pt x="3429641" y="20418"/>
                  <a:pt x="3469559" y="21848"/>
                </a:cubicBezTo>
                <a:cubicBezTo>
                  <a:pt x="3498846" y="22801"/>
                  <a:pt x="3549596" y="36747"/>
                  <a:pt x="3577278" y="30907"/>
                </a:cubicBezTo>
                <a:cubicBezTo>
                  <a:pt x="3568853" y="25066"/>
                  <a:pt x="3568452" y="29238"/>
                  <a:pt x="3565844" y="17796"/>
                </a:cubicBezTo>
                <a:cubicBezTo>
                  <a:pt x="3605562" y="13147"/>
                  <a:pt x="3644075" y="34006"/>
                  <a:pt x="3683191" y="34006"/>
                </a:cubicBezTo>
                <a:cubicBezTo>
                  <a:pt x="3670554" y="33290"/>
                  <a:pt x="3645881" y="8975"/>
                  <a:pt x="3634046" y="16246"/>
                </a:cubicBezTo>
                <a:cubicBezTo>
                  <a:pt x="3661326" y="-560"/>
                  <a:pt x="3726720" y="-202"/>
                  <a:pt x="3756809" y="7069"/>
                </a:cubicBezTo>
                <a:cubicBezTo>
                  <a:pt x="3791712" y="15531"/>
                  <a:pt x="3832432" y="1228"/>
                  <a:pt x="3868339" y="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2" name="Google Shape;772;p15"/>
          <p:cNvSpPr txBox="1"/>
          <p:nvPr/>
        </p:nvSpPr>
        <p:spPr>
          <a:xfrm>
            <a:off x="1422613" y="766121"/>
            <a:ext cx="34820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WORLD TRAFFIC</a:t>
            </a:r>
            <a:endParaRPr/>
          </a:p>
        </p:txBody>
      </p:sp>
      <p:sp>
        <p:nvSpPr>
          <p:cNvPr id="773" name="Google Shape;773;p15"/>
          <p:cNvSpPr txBox="1"/>
          <p:nvPr/>
        </p:nvSpPr>
        <p:spPr>
          <a:xfrm>
            <a:off x="12834900" y="1864229"/>
            <a:ext cx="14510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$2754</a:t>
            </a:r>
            <a:endParaRPr/>
          </a:p>
        </p:txBody>
      </p:sp>
      <p:sp>
        <p:nvSpPr>
          <p:cNvPr id="774" name="Google Shape;774;p15"/>
          <p:cNvSpPr txBox="1"/>
          <p:nvPr/>
        </p:nvSpPr>
        <p:spPr>
          <a:xfrm>
            <a:off x="12834900" y="1383534"/>
            <a:ext cx="19415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Total Earning</a:t>
            </a:r>
            <a:endParaRPr/>
          </a:p>
        </p:txBody>
      </p:sp>
      <p:sp>
        <p:nvSpPr>
          <p:cNvPr id="775" name="Google Shape;775;p15"/>
          <p:cNvSpPr txBox="1"/>
          <p:nvPr/>
        </p:nvSpPr>
        <p:spPr>
          <a:xfrm>
            <a:off x="12834900" y="2390544"/>
            <a:ext cx="2194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“Green marketing is a”.</a:t>
            </a:r>
            <a:endParaRPr/>
          </a:p>
        </p:txBody>
      </p:sp>
      <p:sp>
        <p:nvSpPr>
          <p:cNvPr id="776" name="Google Shape;776;p15"/>
          <p:cNvSpPr txBox="1"/>
          <p:nvPr/>
        </p:nvSpPr>
        <p:spPr>
          <a:xfrm>
            <a:off x="12834900" y="3973311"/>
            <a:ext cx="12634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$554</a:t>
            </a:r>
            <a:endParaRPr/>
          </a:p>
        </p:txBody>
      </p:sp>
      <p:sp>
        <p:nvSpPr>
          <p:cNvPr id="777" name="Google Shape;777;p15"/>
          <p:cNvSpPr txBox="1"/>
          <p:nvPr/>
        </p:nvSpPr>
        <p:spPr>
          <a:xfrm>
            <a:off x="12834900" y="3492616"/>
            <a:ext cx="23439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Pending Earning</a:t>
            </a:r>
            <a:endParaRPr/>
          </a:p>
        </p:txBody>
      </p:sp>
      <p:sp>
        <p:nvSpPr>
          <p:cNvPr id="778" name="Google Shape;778;p15"/>
          <p:cNvSpPr txBox="1"/>
          <p:nvPr/>
        </p:nvSpPr>
        <p:spPr>
          <a:xfrm>
            <a:off x="12834900" y="4499626"/>
            <a:ext cx="2194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“Green marketing is a”.</a:t>
            </a:r>
            <a:endParaRPr/>
          </a:p>
        </p:txBody>
      </p:sp>
      <p:sp>
        <p:nvSpPr>
          <p:cNvPr id="779" name="Google Shape;779;p15"/>
          <p:cNvSpPr txBox="1"/>
          <p:nvPr/>
        </p:nvSpPr>
        <p:spPr>
          <a:xfrm>
            <a:off x="12834900" y="6033497"/>
            <a:ext cx="13773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$1200</a:t>
            </a:r>
            <a:endParaRPr/>
          </a:p>
        </p:txBody>
      </p:sp>
      <p:sp>
        <p:nvSpPr>
          <p:cNvPr id="780" name="Google Shape;780;p15"/>
          <p:cNvSpPr txBox="1"/>
          <p:nvPr/>
        </p:nvSpPr>
        <p:spPr>
          <a:xfrm>
            <a:off x="12834900" y="5552802"/>
            <a:ext cx="20345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Sent Payment</a:t>
            </a:r>
            <a:endParaRPr/>
          </a:p>
        </p:txBody>
      </p:sp>
      <p:sp>
        <p:nvSpPr>
          <p:cNvPr id="781" name="Google Shape;781;p15"/>
          <p:cNvSpPr txBox="1"/>
          <p:nvPr/>
        </p:nvSpPr>
        <p:spPr>
          <a:xfrm>
            <a:off x="12834900" y="6559812"/>
            <a:ext cx="2194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“Green marketing is a”.</a:t>
            </a:r>
            <a:endParaRPr/>
          </a:p>
        </p:txBody>
      </p:sp>
      <p:sp>
        <p:nvSpPr>
          <p:cNvPr id="782" name="Google Shape;782;p15"/>
          <p:cNvSpPr/>
          <p:nvPr/>
        </p:nvSpPr>
        <p:spPr>
          <a:xfrm>
            <a:off x="17232100" y="762000"/>
            <a:ext cx="5542500" cy="808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3" name="Google Shape;783;p15"/>
          <p:cNvSpPr/>
          <p:nvPr/>
        </p:nvSpPr>
        <p:spPr>
          <a:xfrm>
            <a:off x="18312527" y="2257194"/>
            <a:ext cx="3454486" cy="3454486"/>
          </a:xfrm>
          <a:prstGeom prst="arc">
            <a:avLst>
              <a:gd fmla="val 93809" name="adj1"/>
              <a:gd fmla="val 16187656" name="adj2"/>
            </a:avLst>
          </a:prstGeom>
          <a:noFill/>
          <a:ln cap="rnd" cmpd="sng" w="444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4" name="Google Shape;784;p15"/>
          <p:cNvSpPr txBox="1"/>
          <p:nvPr/>
        </p:nvSpPr>
        <p:spPr>
          <a:xfrm>
            <a:off x="19156353" y="3119553"/>
            <a:ext cx="176683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/>
          </a:p>
        </p:txBody>
      </p:sp>
      <p:sp>
        <p:nvSpPr>
          <p:cNvPr id="785" name="Google Shape;785;p15"/>
          <p:cNvSpPr txBox="1"/>
          <p:nvPr/>
        </p:nvSpPr>
        <p:spPr>
          <a:xfrm>
            <a:off x="18928600" y="4104866"/>
            <a:ext cx="22223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</a:t>
            </a:r>
            <a:endParaRPr/>
          </a:p>
        </p:txBody>
      </p:sp>
      <p:sp>
        <p:nvSpPr>
          <p:cNvPr id="786" name="Google Shape;786;p15"/>
          <p:cNvSpPr txBox="1"/>
          <p:nvPr/>
        </p:nvSpPr>
        <p:spPr>
          <a:xfrm>
            <a:off x="18051884" y="1056418"/>
            <a:ext cx="39757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TRAFFIC INCREASE</a:t>
            </a:r>
            <a:endParaRPr/>
          </a:p>
        </p:txBody>
      </p:sp>
      <p:sp>
        <p:nvSpPr>
          <p:cNvPr id="787" name="Google Shape;787;p15"/>
          <p:cNvSpPr txBox="1"/>
          <p:nvPr/>
        </p:nvSpPr>
        <p:spPr>
          <a:xfrm>
            <a:off x="17933470" y="6327681"/>
            <a:ext cx="4212595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“Green marketing is a practice whereby companies seek.”</a:t>
            </a:r>
            <a:endParaRPr/>
          </a:p>
        </p:txBody>
      </p:sp>
      <p:sp>
        <p:nvSpPr>
          <p:cNvPr id="788" name="Google Shape;788;p15"/>
          <p:cNvSpPr txBox="1"/>
          <p:nvPr/>
        </p:nvSpPr>
        <p:spPr>
          <a:xfrm>
            <a:off x="17933470" y="7540302"/>
            <a:ext cx="4212595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“Green marketing is a practice whereby companies seek.”</a:t>
            </a:r>
            <a:endParaRPr/>
          </a:p>
        </p:txBody>
      </p:sp>
      <p:sp>
        <p:nvSpPr>
          <p:cNvPr id="789" name="Google Shape;789;p15"/>
          <p:cNvSpPr/>
          <p:nvPr/>
        </p:nvSpPr>
        <p:spPr>
          <a:xfrm>
            <a:off x="17232100" y="8850700"/>
            <a:ext cx="5542500" cy="4103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0" name="Google Shape;790;p15"/>
          <p:cNvSpPr/>
          <p:nvPr/>
        </p:nvSpPr>
        <p:spPr>
          <a:xfrm>
            <a:off x="19855100" y="10925799"/>
            <a:ext cx="350685" cy="3506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91" name="Google Shape;791;p15"/>
          <p:cNvGrpSpPr/>
          <p:nvPr/>
        </p:nvGrpSpPr>
        <p:grpSpPr>
          <a:xfrm>
            <a:off x="17789486" y="9214395"/>
            <a:ext cx="4453275" cy="3411897"/>
            <a:chOff x="16861008" y="9214395"/>
            <a:chExt cx="4453275" cy="3411897"/>
          </a:xfrm>
        </p:grpSpPr>
        <p:sp>
          <p:nvSpPr>
            <p:cNvPr id="792" name="Google Shape;792;p15"/>
            <p:cNvSpPr txBox="1"/>
            <p:nvPr/>
          </p:nvSpPr>
          <p:spPr>
            <a:xfrm>
              <a:off x="18044334" y="9214395"/>
              <a:ext cx="21339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MAY 2019</a:t>
              </a:r>
              <a:endParaRPr/>
            </a:p>
          </p:txBody>
        </p:sp>
        <p:sp>
          <p:nvSpPr>
            <p:cNvPr id="793" name="Google Shape;793;p15"/>
            <p:cNvSpPr txBox="1"/>
            <p:nvPr/>
          </p:nvSpPr>
          <p:spPr>
            <a:xfrm>
              <a:off x="16861008" y="9868813"/>
              <a:ext cx="7024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MON</a:t>
              </a:r>
              <a:endParaRPr/>
            </a:p>
          </p:txBody>
        </p:sp>
        <p:sp>
          <p:nvSpPr>
            <p:cNvPr id="794" name="Google Shape;794;p15"/>
            <p:cNvSpPr txBox="1"/>
            <p:nvPr/>
          </p:nvSpPr>
          <p:spPr>
            <a:xfrm>
              <a:off x="18136584" y="9868813"/>
              <a:ext cx="6751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WED</a:t>
              </a:r>
              <a:endParaRPr/>
            </a:p>
          </p:txBody>
        </p:sp>
        <p:sp>
          <p:nvSpPr>
            <p:cNvPr id="795" name="Google Shape;795;p15"/>
            <p:cNvSpPr txBox="1"/>
            <p:nvPr/>
          </p:nvSpPr>
          <p:spPr>
            <a:xfrm>
              <a:off x="18798681" y="9868813"/>
              <a:ext cx="6190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THU</a:t>
              </a:r>
              <a:endParaRPr/>
            </a:p>
          </p:txBody>
        </p:sp>
        <p:sp>
          <p:nvSpPr>
            <p:cNvPr id="796" name="Google Shape;796;p15"/>
            <p:cNvSpPr txBox="1"/>
            <p:nvPr/>
          </p:nvSpPr>
          <p:spPr>
            <a:xfrm>
              <a:off x="19496044" y="9868813"/>
              <a:ext cx="49244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FRI</a:t>
              </a:r>
              <a:endParaRPr/>
            </a:p>
          </p:txBody>
        </p:sp>
        <p:sp>
          <p:nvSpPr>
            <p:cNvPr id="797" name="Google Shape;797;p15"/>
            <p:cNvSpPr txBox="1"/>
            <p:nvPr/>
          </p:nvSpPr>
          <p:spPr>
            <a:xfrm>
              <a:off x="20094820" y="9868813"/>
              <a:ext cx="562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SAT</a:t>
              </a:r>
              <a:endParaRPr/>
            </a:p>
          </p:txBody>
        </p:sp>
        <p:sp>
          <p:nvSpPr>
            <p:cNvPr id="798" name="Google Shape;798;p15"/>
            <p:cNvSpPr txBox="1"/>
            <p:nvPr/>
          </p:nvSpPr>
          <p:spPr>
            <a:xfrm>
              <a:off x="20706423" y="9868813"/>
              <a:ext cx="6078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80C21D"/>
                  </a:solidFill>
                  <a:latin typeface="Lato"/>
                  <a:ea typeface="Lato"/>
                  <a:cs typeface="Lato"/>
                  <a:sym typeface="Lato"/>
                </a:rPr>
                <a:t>SUN</a:t>
              </a:r>
              <a:endParaRPr/>
            </a:p>
          </p:txBody>
        </p:sp>
        <p:sp>
          <p:nvSpPr>
            <p:cNvPr id="799" name="Google Shape;799;p15"/>
            <p:cNvSpPr txBox="1"/>
            <p:nvPr/>
          </p:nvSpPr>
          <p:spPr>
            <a:xfrm>
              <a:off x="17550630" y="9868813"/>
              <a:ext cx="57900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TUE</a:t>
              </a:r>
              <a:endParaRPr/>
            </a:p>
          </p:txBody>
        </p:sp>
        <p:sp>
          <p:nvSpPr>
            <p:cNvPr id="800" name="Google Shape;800;p15"/>
            <p:cNvSpPr txBox="1"/>
            <p:nvPr/>
          </p:nvSpPr>
          <p:spPr>
            <a:xfrm>
              <a:off x="18314519" y="10453588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</a:t>
              </a:r>
              <a:endParaRPr/>
            </a:p>
          </p:txBody>
        </p:sp>
        <p:sp>
          <p:nvSpPr>
            <p:cNvPr id="801" name="Google Shape;801;p15"/>
            <p:cNvSpPr txBox="1"/>
            <p:nvPr/>
          </p:nvSpPr>
          <p:spPr>
            <a:xfrm>
              <a:off x="18948563" y="10453588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</a:t>
              </a:r>
              <a:endParaRPr/>
            </a:p>
          </p:txBody>
        </p:sp>
        <p:sp>
          <p:nvSpPr>
            <p:cNvPr id="802" name="Google Shape;802;p15"/>
            <p:cNvSpPr txBox="1"/>
            <p:nvPr/>
          </p:nvSpPr>
          <p:spPr>
            <a:xfrm>
              <a:off x="19582606" y="10453588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3</a:t>
              </a:r>
              <a:endParaRPr/>
            </a:p>
          </p:txBody>
        </p:sp>
        <p:sp>
          <p:nvSpPr>
            <p:cNvPr id="803" name="Google Shape;803;p15"/>
            <p:cNvSpPr txBox="1"/>
            <p:nvPr/>
          </p:nvSpPr>
          <p:spPr>
            <a:xfrm>
              <a:off x="20216648" y="10453588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4</a:t>
              </a:r>
              <a:endParaRPr/>
            </a:p>
          </p:txBody>
        </p:sp>
        <p:sp>
          <p:nvSpPr>
            <p:cNvPr id="804" name="Google Shape;804;p15"/>
            <p:cNvSpPr txBox="1"/>
            <p:nvPr/>
          </p:nvSpPr>
          <p:spPr>
            <a:xfrm>
              <a:off x="20850694" y="10453588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80C21D"/>
                  </a:solidFill>
                  <a:latin typeface="Lato Light"/>
                  <a:ea typeface="Lato Light"/>
                  <a:cs typeface="Lato Light"/>
                  <a:sym typeface="Lato Light"/>
                </a:rPr>
                <a:t>5</a:t>
              </a:r>
              <a:endParaRPr/>
            </a:p>
          </p:txBody>
        </p:sp>
        <p:sp>
          <p:nvSpPr>
            <p:cNvPr id="805" name="Google Shape;805;p15"/>
            <p:cNvSpPr txBox="1"/>
            <p:nvPr/>
          </p:nvSpPr>
          <p:spPr>
            <a:xfrm>
              <a:off x="17052567" y="10904431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6</a:t>
              </a:r>
              <a:endParaRPr/>
            </a:p>
          </p:txBody>
        </p:sp>
        <p:sp>
          <p:nvSpPr>
            <p:cNvPr id="806" name="Google Shape;806;p15"/>
            <p:cNvSpPr txBox="1"/>
            <p:nvPr/>
          </p:nvSpPr>
          <p:spPr>
            <a:xfrm>
              <a:off x="18314517" y="10904431"/>
              <a:ext cx="3193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8</a:t>
              </a:r>
              <a:endParaRPr/>
            </a:p>
          </p:txBody>
        </p:sp>
        <p:sp>
          <p:nvSpPr>
            <p:cNvPr id="807" name="Google Shape;807;p15"/>
            <p:cNvSpPr txBox="1"/>
            <p:nvPr/>
          </p:nvSpPr>
          <p:spPr>
            <a:xfrm>
              <a:off x="18948561" y="10904431"/>
              <a:ext cx="3193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9</a:t>
              </a:r>
              <a:endParaRPr/>
            </a:p>
          </p:txBody>
        </p:sp>
        <p:sp>
          <p:nvSpPr>
            <p:cNvPr id="808" name="Google Shape;808;p15"/>
            <p:cNvSpPr txBox="1"/>
            <p:nvPr/>
          </p:nvSpPr>
          <p:spPr>
            <a:xfrm>
              <a:off x="19515280" y="10904431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10</a:t>
              </a:r>
              <a:endParaRPr/>
            </a:p>
          </p:txBody>
        </p:sp>
        <p:sp>
          <p:nvSpPr>
            <p:cNvPr id="809" name="Google Shape;809;p15"/>
            <p:cNvSpPr txBox="1"/>
            <p:nvPr/>
          </p:nvSpPr>
          <p:spPr>
            <a:xfrm>
              <a:off x="20149322" y="10904431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11</a:t>
              </a:r>
              <a:endParaRPr/>
            </a:p>
          </p:txBody>
        </p:sp>
        <p:sp>
          <p:nvSpPr>
            <p:cNvPr id="810" name="Google Shape;810;p15"/>
            <p:cNvSpPr txBox="1"/>
            <p:nvPr/>
          </p:nvSpPr>
          <p:spPr>
            <a:xfrm>
              <a:off x="20783367" y="10904431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80C21D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12</a:t>
              </a:r>
              <a:endParaRPr/>
            </a:p>
          </p:txBody>
        </p:sp>
        <p:sp>
          <p:nvSpPr>
            <p:cNvPr id="811" name="Google Shape;811;p15"/>
            <p:cNvSpPr txBox="1"/>
            <p:nvPr/>
          </p:nvSpPr>
          <p:spPr>
            <a:xfrm>
              <a:off x="17680473" y="10904431"/>
              <a:ext cx="3193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7</a:t>
              </a:r>
              <a:endParaRPr/>
            </a:p>
          </p:txBody>
        </p:sp>
        <p:sp>
          <p:nvSpPr>
            <p:cNvPr id="812" name="Google Shape;812;p15"/>
            <p:cNvSpPr txBox="1"/>
            <p:nvPr/>
          </p:nvSpPr>
          <p:spPr>
            <a:xfrm>
              <a:off x="16985241" y="11355274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13</a:t>
              </a:r>
              <a:endParaRPr/>
            </a:p>
          </p:txBody>
        </p:sp>
        <p:sp>
          <p:nvSpPr>
            <p:cNvPr id="813" name="Google Shape;813;p15"/>
            <p:cNvSpPr txBox="1"/>
            <p:nvPr/>
          </p:nvSpPr>
          <p:spPr>
            <a:xfrm>
              <a:off x="18247191" y="11355274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15</a:t>
              </a:r>
              <a:endParaRPr/>
            </a:p>
          </p:txBody>
        </p:sp>
        <p:sp>
          <p:nvSpPr>
            <p:cNvPr id="814" name="Google Shape;814;p15"/>
            <p:cNvSpPr txBox="1"/>
            <p:nvPr/>
          </p:nvSpPr>
          <p:spPr>
            <a:xfrm>
              <a:off x="18881234" y="11355274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16</a:t>
              </a:r>
              <a:endParaRPr/>
            </a:p>
          </p:txBody>
        </p:sp>
        <p:sp>
          <p:nvSpPr>
            <p:cNvPr id="815" name="Google Shape;815;p15"/>
            <p:cNvSpPr txBox="1"/>
            <p:nvPr/>
          </p:nvSpPr>
          <p:spPr>
            <a:xfrm>
              <a:off x="19515280" y="11355274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17</a:t>
              </a:r>
              <a:endParaRPr/>
            </a:p>
          </p:txBody>
        </p:sp>
        <p:sp>
          <p:nvSpPr>
            <p:cNvPr id="816" name="Google Shape;816;p15"/>
            <p:cNvSpPr txBox="1"/>
            <p:nvPr/>
          </p:nvSpPr>
          <p:spPr>
            <a:xfrm>
              <a:off x="20149322" y="11355274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18</a:t>
              </a:r>
              <a:endParaRPr/>
            </a:p>
          </p:txBody>
        </p:sp>
        <p:sp>
          <p:nvSpPr>
            <p:cNvPr id="817" name="Google Shape;817;p15"/>
            <p:cNvSpPr txBox="1"/>
            <p:nvPr/>
          </p:nvSpPr>
          <p:spPr>
            <a:xfrm>
              <a:off x="20783367" y="11355274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80C21D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19</a:t>
              </a:r>
              <a:endParaRPr/>
            </a:p>
          </p:txBody>
        </p:sp>
        <p:sp>
          <p:nvSpPr>
            <p:cNvPr id="818" name="Google Shape;818;p15"/>
            <p:cNvSpPr txBox="1"/>
            <p:nvPr/>
          </p:nvSpPr>
          <p:spPr>
            <a:xfrm>
              <a:off x="17613148" y="11355274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14</a:t>
              </a:r>
              <a:endParaRPr/>
            </a:p>
          </p:txBody>
        </p:sp>
        <p:sp>
          <p:nvSpPr>
            <p:cNvPr id="819" name="Google Shape;819;p15"/>
            <p:cNvSpPr txBox="1"/>
            <p:nvPr/>
          </p:nvSpPr>
          <p:spPr>
            <a:xfrm>
              <a:off x="16985241" y="11806117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20</a:t>
              </a:r>
              <a:endParaRPr/>
            </a:p>
          </p:txBody>
        </p:sp>
        <p:sp>
          <p:nvSpPr>
            <p:cNvPr id="820" name="Google Shape;820;p15"/>
            <p:cNvSpPr txBox="1"/>
            <p:nvPr/>
          </p:nvSpPr>
          <p:spPr>
            <a:xfrm>
              <a:off x="18247191" y="11806117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22</a:t>
              </a:r>
              <a:endParaRPr/>
            </a:p>
          </p:txBody>
        </p:sp>
        <p:sp>
          <p:nvSpPr>
            <p:cNvPr id="821" name="Google Shape;821;p15"/>
            <p:cNvSpPr txBox="1"/>
            <p:nvPr/>
          </p:nvSpPr>
          <p:spPr>
            <a:xfrm>
              <a:off x="18881236" y="11806117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23</a:t>
              </a:r>
              <a:endParaRPr/>
            </a:p>
          </p:txBody>
        </p:sp>
        <p:sp>
          <p:nvSpPr>
            <p:cNvPr id="822" name="Google Shape;822;p15"/>
            <p:cNvSpPr txBox="1"/>
            <p:nvPr/>
          </p:nvSpPr>
          <p:spPr>
            <a:xfrm>
              <a:off x="19515280" y="11806117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24</a:t>
              </a:r>
              <a:endParaRPr/>
            </a:p>
          </p:txBody>
        </p:sp>
        <p:sp>
          <p:nvSpPr>
            <p:cNvPr id="823" name="Google Shape;823;p15"/>
            <p:cNvSpPr txBox="1"/>
            <p:nvPr/>
          </p:nvSpPr>
          <p:spPr>
            <a:xfrm>
              <a:off x="20149322" y="11806117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25</a:t>
              </a:r>
              <a:endParaRPr/>
            </a:p>
          </p:txBody>
        </p:sp>
        <p:sp>
          <p:nvSpPr>
            <p:cNvPr id="824" name="Google Shape;824;p15"/>
            <p:cNvSpPr txBox="1"/>
            <p:nvPr/>
          </p:nvSpPr>
          <p:spPr>
            <a:xfrm>
              <a:off x="20783367" y="11806117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80C21D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26</a:t>
              </a:r>
              <a:endParaRPr/>
            </a:p>
          </p:txBody>
        </p:sp>
        <p:sp>
          <p:nvSpPr>
            <p:cNvPr id="825" name="Google Shape;825;p15"/>
            <p:cNvSpPr txBox="1"/>
            <p:nvPr/>
          </p:nvSpPr>
          <p:spPr>
            <a:xfrm>
              <a:off x="17613148" y="11806117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21</a:t>
              </a:r>
              <a:endParaRPr/>
            </a:p>
          </p:txBody>
        </p:sp>
        <p:sp>
          <p:nvSpPr>
            <p:cNvPr id="826" name="Google Shape;826;p15"/>
            <p:cNvSpPr txBox="1"/>
            <p:nvPr/>
          </p:nvSpPr>
          <p:spPr>
            <a:xfrm>
              <a:off x="16985241" y="12256960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27</a:t>
              </a:r>
              <a:endParaRPr/>
            </a:p>
          </p:txBody>
        </p:sp>
        <p:sp>
          <p:nvSpPr>
            <p:cNvPr id="827" name="Google Shape;827;p15"/>
            <p:cNvSpPr txBox="1"/>
            <p:nvPr/>
          </p:nvSpPr>
          <p:spPr>
            <a:xfrm>
              <a:off x="18247191" y="12256960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29</a:t>
              </a:r>
              <a:endParaRPr/>
            </a:p>
          </p:txBody>
        </p:sp>
        <p:sp>
          <p:nvSpPr>
            <p:cNvPr id="828" name="Google Shape;828;p15"/>
            <p:cNvSpPr txBox="1"/>
            <p:nvPr/>
          </p:nvSpPr>
          <p:spPr>
            <a:xfrm>
              <a:off x="18881236" y="12256960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30</a:t>
              </a:r>
              <a:endParaRPr/>
            </a:p>
          </p:txBody>
        </p:sp>
        <p:sp>
          <p:nvSpPr>
            <p:cNvPr id="829" name="Google Shape;829;p15"/>
            <p:cNvSpPr txBox="1"/>
            <p:nvPr/>
          </p:nvSpPr>
          <p:spPr>
            <a:xfrm>
              <a:off x="19515277" y="12256960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31</a:t>
              </a:r>
              <a:endParaRPr/>
            </a:p>
          </p:txBody>
        </p:sp>
        <p:sp>
          <p:nvSpPr>
            <p:cNvPr id="830" name="Google Shape;830;p15"/>
            <p:cNvSpPr txBox="1"/>
            <p:nvPr/>
          </p:nvSpPr>
          <p:spPr>
            <a:xfrm>
              <a:off x="17613148" y="12256960"/>
              <a:ext cx="4539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28</a:t>
              </a:r>
              <a:endParaRPr/>
            </a:p>
          </p:txBody>
        </p:sp>
      </p:grpSp>
      <p:graphicFrame>
        <p:nvGraphicFramePr>
          <p:cNvPr id="831" name="Google Shape;831;p15"/>
          <p:cNvGraphicFramePr/>
          <p:nvPr/>
        </p:nvGraphicFramePr>
        <p:xfrm>
          <a:off x="1520825" y="8339904"/>
          <a:ext cx="14782800" cy="461409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832" name="Google Shape;832;p15"/>
          <p:cNvSpPr/>
          <p:nvPr/>
        </p:nvSpPr>
        <p:spPr>
          <a:xfrm>
            <a:off x="1520825" y="7400655"/>
            <a:ext cx="4373880" cy="721441"/>
          </a:xfrm>
          <a:prstGeom prst="roundRect">
            <a:avLst>
              <a:gd fmla="val 2928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3" name="Google Shape;833;p15"/>
          <p:cNvSpPr txBox="1"/>
          <p:nvPr/>
        </p:nvSpPr>
        <p:spPr>
          <a:xfrm>
            <a:off x="1943244" y="7468987"/>
            <a:ext cx="17764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LIST</a:t>
            </a:r>
            <a:endParaRPr/>
          </a:p>
        </p:txBody>
      </p:sp>
      <p:sp>
        <p:nvSpPr>
          <p:cNvPr id="834" name="Google Shape;834;p15"/>
          <p:cNvSpPr/>
          <p:nvPr/>
        </p:nvSpPr>
        <p:spPr>
          <a:xfrm rot="10800000">
            <a:off x="5176436" y="7657328"/>
            <a:ext cx="241384" cy="20809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835" name="Google Shape;83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6"/>
          <p:cNvSpPr/>
          <p:nvPr/>
        </p:nvSpPr>
        <p:spPr>
          <a:xfrm>
            <a:off x="1520824" y="8871243"/>
            <a:ext cx="10466177" cy="4082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41" name="Google Shape;841;p16"/>
          <p:cNvSpPr/>
          <p:nvPr/>
        </p:nvSpPr>
        <p:spPr>
          <a:xfrm>
            <a:off x="1962043" y="11007577"/>
            <a:ext cx="2297951" cy="67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42" name="Google Shape;842;p16"/>
          <p:cNvSpPr/>
          <p:nvPr/>
        </p:nvSpPr>
        <p:spPr>
          <a:xfrm>
            <a:off x="1962043" y="12016762"/>
            <a:ext cx="2297951" cy="67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43" name="Google Shape;843;p16"/>
          <p:cNvSpPr/>
          <p:nvPr/>
        </p:nvSpPr>
        <p:spPr>
          <a:xfrm>
            <a:off x="1962043" y="9993840"/>
            <a:ext cx="2297951" cy="67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44" name="Google Shape;844;p16"/>
          <p:cNvSpPr/>
          <p:nvPr/>
        </p:nvSpPr>
        <p:spPr>
          <a:xfrm>
            <a:off x="1520824" y="762000"/>
            <a:ext cx="4983479" cy="5514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45" name="Google Shape;845;p16"/>
          <p:cNvSpPr txBox="1"/>
          <p:nvPr/>
        </p:nvSpPr>
        <p:spPr>
          <a:xfrm>
            <a:off x="1871792" y="1054879"/>
            <a:ext cx="15183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TASKS</a:t>
            </a:r>
            <a:endParaRPr/>
          </a:p>
        </p:txBody>
      </p:sp>
      <p:sp>
        <p:nvSpPr>
          <p:cNvPr id="846" name="Google Shape;846;p16"/>
          <p:cNvSpPr txBox="1"/>
          <p:nvPr/>
        </p:nvSpPr>
        <p:spPr>
          <a:xfrm>
            <a:off x="1871792" y="1962558"/>
            <a:ext cx="11785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TASK 1</a:t>
            </a:r>
            <a:endParaRPr/>
          </a:p>
        </p:txBody>
      </p:sp>
      <p:sp>
        <p:nvSpPr>
          <p:cNvPr id="847" name="Google Shape;847;p16"/>
          <p:cNvSpPr txBox="1"/>
          <p:nvPr/>
        </p:nvSpPr>
        <p:spPr>
          <a:xfrm>
            <a:off x="1871791" y="2424223"/>
            <a:ext cx="3630651" cy="124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new practice whereby companies seek</a:t>
            </a:r>
            <a:endParaRPr/>
          </a:p>
        </p:txBody>
      </p:sp>
      <p:sp>
        <p:nvSpPr>
          <p:cNvPr id="848" name="Google Shape;848;p16"/>
          <p:cNvSpPr txBox="1"/>
          <p:nvPr/>
        </p:nvSpPr>
        <p:spPr>
          <a:xfrm>
            <a:off x="1871792" y="3967821"/>
            <a:ext cx="12394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TASK 2</a:t>
            </a:r>
            <a:endParaRPr/>
          </a:p>
        </p:txBody>
      </p:sp>
      <p:sp>
        <p:nvSpPr>
          <p:cNvPr id="849" name="Google Shape;849;p16"/>
          <p:cNvSpPr txBox="1"/>
          <p:nvPr/>
        </p:nvSpPr>
        <p:spPr>
          <a:xfrm>
            <a:off x="1871791" y="4429486"/>
            <a:ext cx="3630651" cy="124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new practice whereby companies seek</a:t>
            </a:r>
            <a:endParaRPr/>
          </a:p>
        </p:txBody>
      </p:sp>
      <p:sp>
        <p:nvSpPr>
          <p:cNvPr id="850" name="Google Shape;850;p16"/>
          <p:cNvSpPr/>
          <p:nvPr/>
        </p:nvSpPr>
        <p:spPr>
          <a:xfrm>
            <a:off x="1520823" y="6685983"/>
            <a:ext cx="4983480" cy="1776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51" name="Google Shape;851;p16"/>
          <p:cNvSpPr/>
          <p:nvPr/>
        </p:nvSpPr>
        <p:spPr>
          <a:xfrm>
            <a:off x="7003521" y="6685983"/>
            <a:ext cx="4983480" cy="1776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52" name="Google Shape;852;p16"/>
          <p:cNvSpPr/>
          <p:nvPr/>
        </p:nvSpPr>
        <p:spPr>
          <a:xfrm>
            <a:off x="12390647" y="6685983"/>
            <a:ext cx="4983480" cy="17760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53" name="Google Shape;853;p16"/>
          <p:cNvSpPr/>
          <p:nvPr/>
        </p:nvSpPr>
        <p:spPr>
          <a:xfrm>
            <a:off x="17873350" y="6685975"/>
            <a:ext cx="4887900" cy="177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854" name="Google Shape;854;p16"/>
          <p:cNvCxnSpPr/>
          <p:nvPr/>
        </p:nvCxnSpPr>
        <p:spPr>
          <a:xfrm>
            <a:off x="6152827" y="1116871"/>
            <a:ext cx="0" cy="4754880"/>
          </a:xfrm>
          <a:prstGeom prst="straightConnector1">
            <a:avLst/>
          </a:prstGeom>
          <a:noFill/>
          <a:ln cap="rnd" cmpd="sng" w="635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5" name="Google Shape;855;p16"/>
          <p:cNvSpPr txBox="1"/>
          <p:nvPr/>
        </p:nvSpPr>
        <p:spPr>
          <a:xfrm>
            <a:off x="1857043" y="6850513"/>
            <a:ext cx="27414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VISITORS TODAY</a:t>
            </a:r>
            <a:endParaRPr/>
          </a:p>
        </p:txBody>
      </p:sp>
      <p:sp>
        <p:nvSpPr>
          <p:cNvPr id="856" name="Google Shape;856;p16"/>
          <p:cNvSpPr txBox="1"/>
          <p:nvPr/>
        </p:nvSpPr>
        <p:spPr>
          <a:xfrm>
            <a:off x="1857043" y="7379294"/>
            <a:ext cx="19239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1,521</a:t>
            </a:r>
            <a:endParaRPr/>
          </a:p>
        </p:txBody>
      </p:sp>
      <p:sp>
        <p:nvSpPr>
          <p:cNvPr id="857" name="Google Shape;857;p16"/>
          <p:cNvSpPr txBox="1"/>
          <p:nvPr/>
        </p:nvSpPr>
        <p:spPr>
          <a:xfrm>
            <a:off x="7361079" y="6850513"/>
            <a:ext cx="27318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MONTHLY VISITS</a:t>
            </a:r>
            <a:endParaRPr/>
          </a:p>
        </p:txBody>
      </p:sp>
      <p:sp>
        <p:nvSpPr>
          <p:cNvPr id="858" name="Google Shape;858;p16"/>
          <p:cNvSpPr txBox="1"/>
          <p:nvPr/>
        </p:nvSpPr>
        <p:spPr>
          <a:xfrm>
            <a:off x="7361079" y="7379294"/>
            <a:ext cx="232788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32,211</a:t>
            </a:r>
            <a:endParaRPr/>
          </a:p>
        </p:txBody>
      </p:sp>
      <p:sp>
        <p:nvSpPr>
          <p:cNvPr id="859" name="Google Shape;859;p16"/>
          <p:cNvSpPr txBox="1"/>
          <p:nvPr/>
        </p:nvSpPr>
        <p:spPr>
          <a:xfrm>
            <a:off x="10319420" y="7715680"/>
            <a:ext cx="13083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+ 10%</a:t>
            </a:r>
            <a:endParaRPr/>
          </a:p>
        </p:txBody>
      </p:sp>
      <p:sp>
        <p:nvSpPr>
          <p:cNvPr id="860" name="Google Shape;860;p16"/>
          <p:cNvSpPr txBox="1"/>
          <p:nvPr/>
        </p:nvSpPr>
        <p:spPr>
          <a:xfrm>
            <a:off x="12753749" y="6850513"/>
            <a:ext cx="22557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PAGES VIEWS</a:t>
            </a:r>
            <a:endParaRPr/>
          </a:p>
        </p:txBody>
      </p:sp>
      <p:sp>
        <p:nvSpPr>
          <p:cNvPr id="861" name="Google Shape;861;p16"/>
          <p:cNvSpPr txBox="1"/>
          <p:nvPr/>
        </p:nvSpPr>
        <p:spPr>
          <a:xfrm>
            <a:off x="12753749" y="7379294"/>
            <a:ext cx="143821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351</a:t>
            </a:r>
            <a:endParaRPr/>
          </a:p>
        </p:txBody>
      </p:sp>
      <p:sp>
        <p:nvSpPr>
          <p:cNvPr id="862" name="Google Shape;862;p16"/>
          <p:cNvSpPr txBox="1"/>
          <p:nvPr/>
        </p:nvSpPr>
        <p:spPr>
          <a:xfrm>
            <a:off x="18231036" y="6850513"/>
            <a:ext cx="13821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SHARES</a:t>
            </a:r>
            <a:endParaRPr/>
          </a:p>
        </p:txBody>
      </p:sp>
      <p:sp>
        <p:nvSpPr>
          <p:cNvPr id="863" name="Google Shape;863;p16"/>
          <p:cNvSpPr txBox="1"/>
          <p:nvPr/>
        </p:nvSpPr>
        <p:spPr>
          <a:xfrm>
            <a:off x="18231036" y="7379294"/>
            <a:ext cx="135165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122</a:t>
            </a:r>
            <a:endParaRPr/>
          </a:p>
        </p:txBody>
      </p:sp>
      <p:sp>
        <p:nvSpPr>
          <p:cNvPr id="864" name="Google Shape;864;p16"/>
          <p:cNvSpPr txBox="1"/>
          <p:nvPr/>
        </p:nvSpPr>
        <p:spPr>
          <a:xfrm>
            <a:off x="21352980" y="7715680"/>
            <a:ext cx="11528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+ 5%</a:t>
            </a:r>
            <a:endParaRPr/>
          </a:p>
        </p:txBody>
      </p:sp>
      <p:sp>
        <p:nvSpPr>
          <p:cNvPr id="865" name="Google Shape;865;p16"/>
          <p:cNvSpPr txBox="1"/>
          <p:nvPr/>
        </p:nvSpPr>
        <p:spPr>
          <a:xfrm>
            <a:off x="1842296" y="9194832"/>
            <a:ext cx="29161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DOWNLOADS</a:t>
            </a:r>
            <a:endParaRPr/>
          </a:p>
        </p:txBody>
      </p:sp>
      <p:sp>
        <p:nvSpPr>
          <p:cNvPr id="866" name="Google Shape;866;p16"/>
          <p:cNvSpPr txBox="1"/>
          <p:nvPr/>
        </p:nvSpPr>
        <p:spPr>
          <a:xfrm>
            <a:off x="2113578" y="10101219"/>
            <a:ext cx="12346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PACK 1</a:t>
            </a:r>
            <a:endParaRPr/>
          </a:p>
        </p:txBody>
      </p:sp>
      <p:sp>
        <p:nvSpPr>
          <p:cNvPr id="867" name="Google Shape;867;p16"/>
          <p:cNvSpPr txBox="1"/>
          <p:nvPr/>
        </p:nvSpPr>
        <p:spPr>
          <a:xfrm>
            <a:off x="2113578" y="11113977"/>
            <a:ext cx="12955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PACK 2</a:t>
            </a:r>
            <a:endParaRPr/>
          </a:p>
        </p:txBody>
      </p:sp>
      <p:sp>
        <p:nvSpPr>
          <p:cNvPr id="868" name="Google Shape;868;p16"/>
          <p:cNvSpPr txBox="1"/>
          <p:nvPr/>
        </p:nvSpPr>
        <p:spPr>
          <a:xfrm>
            <a:off x="2113578" y="12124141"/>
            <a:ext cx="20104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WALLPAPER</a:t>
            </a:r>
            <a:endParaRPr/>
          </a:p>
        </p:txBody>
      </p:sp>
      <p:sp>
        <p:nvSpPr>
          <p:cNvPr id="869" name="Google Shape;869;p16"/>
          <p:cNvSpPr txBox="1"/>
          <p:nvPr/>
        </p:nvSpPr>
        <p:spPr>
          <a:xfrm>
            <a:off x="4958095" y="10039665"/>
            <a:ext cx="12971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3,242</a:t>
            </a:r>
            <a:endParaRPr/>
          </a:p>
        </p:txBody>
      </p:sp>
      <p:sp>
        <p:nvSpPr>
          <p:cNvPr id="870" name="Google Shape;870;p16"/>
          <p:cNvSpPr txBox="1"/>
          <p:nvPr/>
        </p:nvSpPr>
        <p:spPr>
          <a:xfrm>
            <a:off x="4958095" y="11052423"/>
            <a:ext cx="1138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1,156</a:t>
            </a:r>
            <a:endParaRPr/>
          </a:p>
        </p:txBody>
      </p:sp>
      <p:sp>
        <p:nvSpPr>
          <p:cNvPr id="871" name="Google Shape;871;p16"/>
          <p:cNvSpPr txBox="1"/>
          <p:nvPr/>
        </p:nvSpPr>
        <p:spPr>
          <a:xfrm>
            <a:off x="4958095" y="12062587"/>
            <a:ext cx="8242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921</a:t>
            </a:r>
            <a:endParaRPr/>
          </a:p>
        </p:txBody>
      </p:sp>
      <p:sp>
        <p:nvSpPr>
          <p:cNvPr id="872" name="Google Shape;872;p16"/>
          <p:cNvSpPr txBox="1"/>
          <p:nvPr/>
        </p:nvSpPr>
        <p:spPr>
          <a:xfrm>
            <a:off x="6924032" y="9907991"/>
            <a:ext cx="4516130" cy="848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new practice whereby companies seek</a:t>
            </a:r>
            <a:endParaRPr/>
          </a:p>
        </p:txBody>
      </p:sp>
      <p:sp>
        <p:nvSpPr>
          <p:cNvPr id="873" name="Google Shape;873;p16"/>
          <p:cNvSpPr txBox="1"/>
          <p:nvPr/>
        </p:nvSpPr>
        <p:spPr>
          <a:xfrm>
            <a:off x="6924032" y="10920750"/>
            <a:ext cx="4516130" cy="848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new practice whereby companies seek</a:t>
            </a:r>
            <a:endParaRPr/>
          </a:p>
        </p:txBody>
      </p:sp>
      <p:sp>
        <p:nvSpPr>
          <p:cNvPr id="874" name="Google Shape;874;p16"/>
          <p:cNvSpPr txBox="1"/>
          <p:nvPr/>
        </p:nvSpPr>
        <p:spPr>
          <a:xfrm>
            <a:off x="6924032" y="11930913"/>
            <a:ext cx="4516130" cy="848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new practice whereby companies seek</a:t>
            </a:r>
            <a:endParaRPr/>
          </a:p>
        </p:txBody>
      </p:sp>
      <p:sp>
        <p:nvSpPr>
          <p:cNvPr id="875" name="Google Shape;875;p16"/>
          <p:cNvSpPr/>
          <p:nvPr/>
        </p:nvSpPr>
        <p:spPr>
          <a:xfrm>
            <a:off x="17873350" y="762000"/>
            <a:ext cx="4887900" cy="551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876" name="Google Shape;876;p16"/>
          <p:cNvGraphicFramePr/>
          <p:nvPr/>
        </p:nvGraphicFramePr>
        <p:xfrm>
          <a:off x="18231036" y="1616208"/>
          <a:ext cx="4268097" cy="444153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877" name="Google Shape;877;p16"/>
          <p:cNvSpPr txBox="1"/>
          <p:nvPr/>
        </p:nvSpPr>
        <p:spPr>
          <a:xfrm>
            <a:off x="18231036" y="1054879"/>
            <a:ext cx="15183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TASKS</a:t>
            </a:r>
            <a:endParaRPr/>
          </a:p>
        </p:txBody>
      </p:sp>
      <p:sp>
        <p:nvSpPr>
          <p:cNvPr id="878" name="Google Shape;878;p16"/>
          <p:cNvSpPr/>
          <p:nvPr/>
        </p:nvSpPr>
        <p:spPr>
          <a:xfrm>
            <a:off x="7003521" y="762001"/>
            <a:ext cx="10370606" cy="5514814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879" name="Google Shape;879;p16"/>
          <p:cNvGraphicFramePr/>
          <p:nvPr/>
        </p:nvGraphicFramePr>
        <p:xfrm>
          <a:off x="7361079" y="1616208"/>
          <a:ext cx="9662001" cy="4206397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880" name="Google Shape;880;p16"/>
          <p:cNvSpPr/>
          <p:nvPr/>
        </p:nvSpPr>
        <p:spPr>
          <a:xfrm>
            <a:off x="12390650" y="8871250"/>
            <a:ext cx="10370700" cy="408270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1" name="Google Shape;881;p16"/>
          <p:cNvSpPr txBox="1"/>
          <p:nvPr/>
        </p:nvSpPr>
        <p:spPr>
          <a:xfrm>
            <a:off x="7361079" y="1054879"/>
            <a:ext cx="252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STATISTICS</a:t>
            </a:r>
            <a:endParaRPr/>
          </a:p>
        </p:txBody>
      </p:sp>
      <p:sp>
        <p:nvSpPr>
          <p:cNvPr id="882" name="Google Shape;882;p16"/>
          <p:cNvSpPr txBox="1"/>
          <p:nvPr/>
        </p:nvSpPr>
        <p:spPr>
          <a:xfrm>
            <a:off x="12753749" y="9194832"/>
            <a:ext cx="23952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CALENDAR</a:t>
            </a:r>
            <a:endParaRPr/>
          </a:p>
        </p:txBody>
      </p:sp>
      <p:sp>
        <p:nvSpPr>
          <p:cNvPr id="883" name="Google Shape;883;p16"/>
          <p:cNvSpPr/>
          <p:nvPr/>
        </p:nvSpPr>
        <p:spPr>
          <a:xfrm>
            <a:off x="12753749" y="10204854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4" name="Google Shape;884;p16"/>
          <p:cNvSpPr/>
          <p:nvPr/>
        </p:nvSpPr>
        <p:spPr>
          <a:xfrm>
            <a:off x="13446302" y="10204854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5" name="Google Shape;885;p16"/>
          <p:cNvSpPr/>
          <p:nvPr/>
        </p:nvSpPr>
        <p:spPr>
          <a:xfrm>
            <a:off x="14138853" y="10204854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6" name="Google Shape;886;p16"/>
          <p:cNvSpPr/>
          <p:nvPr/>
        </p:nvSpPr>
        <p:spPr>
          <a:xfrm>
            <a:off x="14831405" y="10204854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7" name="Google Shape;887;p16"/>
          <p:cNvSpPr/>
          <p:nvPr/>
        </p:nvSpPr>
        <p:spPr>
          <a:xfrm>
            <a:off x="15523956" y="10204854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8" name="Google Shape;888;p16"/>
          <p:cNvSpPr/>
          <p:nvPr/>
        </p:nvSpPr>
        <p:spPr>
          <a:xfrm>
            <a:off x="16216509" y="10204854"/>
            <a:ext cx="505051" cy="338209"/>
          </a:xfrm>
          <a:prstGeom prst="rect">
            <a:avLst/>
          </a:prstGeom>
          <a:solidFill>
            <a:srgbClr val="615F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9" name="Google Shape;889;p16"/>
          <p:cNvSpPr/>
          <p:nvPr/>
        </p:nvSpPr>
        <p:spPr>
          <a:xfrm>
            <a:off x="16909061" y="10204854"/>
            <a:ext cx="505051" cy="338209"/>
          </a:xfrm>
          <a:prstGeom prst="rect">
            <a:avLst/>
          </a:prstGeom>
          <a:solidFill>
            <a:srgbClr val="615F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0" name="Google Shape;890;p16"/>
          <p:cNvSpPr/>
          <p:nvPr/>
        </p:nvSpPr>
        <p:spPr>
          <a:xfrm>
            <a:off x="12753749" y="10712170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1" name="Google Shape;891;p16"/>
          <p:cNvSpPr/>
          <p:nvPr/>
        </p:nvSpPr>
        <p:spPr>
          <a:xfrm>
            <a:off x="13446302" y="10712170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2" name="Google Shape;892;p16"/>
          <p:cNvSpPr/>
          <p:nvPr/>
        </p:nvSpPr>
        <p:spPr>
          <a:xfrm>
            <a:off x="14138853" y="10712170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3" name="Google Shape;893;p16"/>
          <p:cNvSpPr/>
          <p:nvPr/>
        </p:nvSpPr>
        <p:spPr>
          <a:xfrm>
            <a:off x="14831405" y="10712170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4" name="Google Shape;894;p16"/>
          <p:cNvSpPr/>
          <p:nvPr/>
        </p:nvSpPr>
        <p:spPr>
          <a:xfrm>
            <a:off x="15523956" y="10712170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5" name="Google Shape;895;p16"/>
          <p:cNvSpPr/>
          <p:nvPr/>
        </p:nvSpPr>
        <p:spPr>
          <a:xfrm>
            <a:off x="16216509" y="10712170"/>
            <a:ext cx="505051" cy="338209"/>
          </a:xfrm>
          <a:prstGeom prst="rect">
            <a:avLst/>
          </a:prstGeom>
          <a:solidFill>
            <a:srgbClr val="615F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6" name="Google Shape;896;p16"/>
          <p:cNvSpPr/>
          <p:nvPr/>
        </p:nvSpPr>
        <p:spPr>
          <a:xfrm>
            <a:off x="16909061" y="10712170"/>
            <a:ext cx="505051" cy="338209"/>
          </a:xfrm>
          <a:prstGeom prst="rect">
            <a:avLst/>
          </a:prstGeom>
          <a:solidFill>
            <a:srgbClr val="615F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7" name="Google Shape;897;p16"/>
          <p:cNvSpPr/>
          <p:nvPr/>
        </p:nvSpPr>
        <p:spPr>
          <a:xfrm>
            <a:off x="12753749" y="11218591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8" name="Google Shape;898;p16"/>
          <p:cNvSpPr/>
          <p:nvPr/>
        </p:nvSpPr>
        <p:spPr>
          <a:xfrm>
            <a:off x="13446302" y="11218591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9" name="Google Shape;899;p16"/>
          <p:cNvSpPr/>
          <p:nvPr/>
        </p:nvSpPr>
        <p:spPr>
          <a:xfrm>
            <a:off x="14138853" y="11218591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0" name="Google Shape;900;p16"/>
          <p:cNvSpPr/>
          <p:nvPr/>
        </p:nvSpPr>
        <p:spPr>
          <a:xfrm>
            <a:off x="14831405" y="11218591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1" name="Google Shape;901;p16"/>
          <p:cNvSpPr/>
          <p:nvPr/>
        </p:nvSpPr>
        <p:spPr>
          <a:xfrm>
            <a:off x="15523956" y="11218591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2" name="Google Shape;902;p16"/>
          <p:cNvSpPr/>
          <p:nvPr/>
        </p:nvSpPr>
        <p:spPr>
          <a:xfrm>
            <a:off x="16216509" y="11218591"/>
            <a:ext cx="505051" cy="338209"/>
          </a:xfrm>
          <a:prstGeom prst="rect">
            <a:avLst/>
          </a:prstGeom>
          <a:solidFill>
            <a:srgbClr val="615F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3" name="Google Shape;903;p16"/>
          <p:cNvSpPr/>
          <p:nvPr/>
        </p:nvSpPr>
        <p:spPr>
          <a:xfrm>
            <a:off x="16909061" y="11218591"/>
            <a:ext cx="505051" cy="338209"/>
          </a:xfrm>
          <a:prstGeom prst="rect">
            <a:avLst/>
          </a:prstGeom>
          <a:solidFill>
            <a:srgbClr val="615F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4" name="Google Shape;904;p16"/>
          <p:cNvSpPr/>
          <p:nvPr/>
        </p:nvSpPr>
        <p:spPr>
          <a:xfrm>
            <a:off x="12753749" y="11725012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5" name="Google Shape;905;p16"/>
          <p:cNvSpPr/>
          <p:nvPr/>
        </p:nvSpPr>
        <p:spPr>
          <a:xfrm>
            <a:off x="13446302" y="11725012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6" name="Google Shape;906;p16"/>
          <p:cNvSpPr/>
          <p:nvPr/>
        </p:nvSpPr>
        <p:spPr>
          <a:xfrm>
            <a:off x="14138853" y="11725012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7" name="Google Shape;907;p16"/>
          <p:cNvSpPr/>
          <p:nvPr/>
        </p:nvSpPr>
        <p:spPr>
          <a:xfrm>
            <a:off x="14831405" y="11725012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8" name="Google Shape;908;p16"/>
          <p:cNvSpPr/>
          <p:nvPr/>
        </p:nvSpPr>
        <p:spPr>
          <a:xfrm>
            <a:off x="15523956" y="11725012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9" name="Google Shape;909;p16"/>
          <p:cNvSpPr/>
          <p:nvPr/>
        </p:nvSpPr>
        <p:spPr>
          <a:xfrm>
            <a:off x="16216509" y="11725012"/>
            <a:ext cx="505051" cy="338209"/>
          </a:xfrm>
          <a:prstGeom prst="rect">
            <a:avLst/>
          </a:prstGeom>
          <a:solidFill>
            <a:srgbClr val="615F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0" name="Google Shape;910;p16"/>
          <p:cNvSpPr/>
          <p:nvPr/>
        </p:nvSpPr>
        <p:spPr>
          <a:xfrm>
            <a:off x="16909061" y="11725012"/>
            <a:ext cx="505051" cy="338209"/>
          </a:xfrm>
          <a:prstGeom prst="rect">
            <a:avLst/>
          </a:prstGeom>
          <a:solidFill>
            <a:srgbClr val="615F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1" name="Google Shape;911;p16"/>
          <p:cNvSpPr/>
          <p:nvPr/>
        </p:nvSpPr>
        <p:spPr>
          <a:xfrm>
            <a:off x="12753749" y="12227776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2" name="Google Shape;912;p16"/>
          <p:cNvSpPr/>
          <p:nvPr/>
        </p:nvSpPr>
        <p:spPr>
          <a:xfrm>
            <a:off x="13446302" y="12227776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3" name="Google Shape;913;p16"/>
          <p:cNvSpPr/>
          <p:nvPr/>
        </p:nvSpPr>
        <p:spPr>
          <a:xfrm>
            <a:off x="14138853" y="12227776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4" name="Google Shape;914;p16"/>
          <p:cNvSpPr/>
          <p:nvPr/>
        </p:nvSpPr>
        <p:spPr>
          <a:xfrm>
            <a:off x="14831405" y="12227776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5" name="Google Shape;915;p16"/>
          <p:cNvSpPr/>
          <p:nvPr/>
        </p:nvSpPr>
        <p:spPr>
          <a:xfrm>
            <a:off x="15523956" y="12227776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6" name="Google Shape;916;p16"/>
          <p:cNvSpPr/>
          <p:nvPr/>
        </p:nvSpPr>
        <p:spPr>
          <a:xfrm>
            <a:off x="16216509" y="12227776"/>
            <a:ext cx="505051" cy="338209"/>
          </a:xfrm>
          <a:prstGeom prst="rect">
            <a:avLst/>
          </a:prstGeom>
          <a:solidFill>
            <a:srgbClr val="615F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7" name="Google Shape;917;p16"/>
          <p:cNvSpPr/>
          <p:nvPr/>
        </p:nvSpPr>
        <p:spPr>
          <a:xfrm>
            <a:off x="16909061" y="12227776"/>
            <a:ext cx="505051" cy="338209"/>
          </a:xfrm>
          <a:prstGeom prst="rect">
            <a:avLst/>
          </a:prstGeom>
          <a:solidFill>
            <a:srgbClr val="615F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8" name="Google Shape;918;p16"/>
          <p:cNvSpPr txBox="1"/>
          <p:nvPr/>
        </p:nvSpPr>
        <p:spPr>
          <a:xfrm>
            <a:off x="18856927" y="9194832"/>
            <a:ext cx="9765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JUNE</a:t>
            </a:r>
            <a:endParaRPr/>
          </a:p>
        </p:txBody>
      </p:sp>
      <p:sp>
        <p:nvSpPr>
          <p:cNvPr id="919" name="Google Shape;919;p16"/>
          <p:cNvSpPr/>
          <p:nvPr/>
        </p:nvSpPr>
        <p:spPr>
          <a:xfrm rot="10800000">
            <a:off x="18329651" y="9279470"/>
            <a:ext cx="339169" cy="292387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20" name="Google Shape;920;p16"/>
          <p:cNvSpPr txBox="1"/>
          <p:nvPr/>
        </p:nvSpPr>
        <p:spPr>
          <a:xfrm>
            <a:off x="18231036" y="9855195"/>
            <a:ext cx="1343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EVENTS</a:t>
            </a:r>
            <a:endParaRPr/>
          </a:p>
        </p:txBody>
      </p:sp>
      <p:sp>
        <p:nvSpPr>
          <p:cNvPr id="921" name="Google Shape;921;p16"/>
          <p:cNvSpPr txBox="1"/>
          <p:nvPr/>
        </p:nvSpPr>
        <p:spPr>
          <a:xfrm>
            <a:off x="18231036" y="10329980"/>
            <a:ext cx="3788043" cy="223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13. Green marketing is a new practice whereby companies seek to go</a:t>
            </a:r>
            <a:endParaRPr/>
          </a:p>
          <a:p>
            <a:pPr indent="0" lvl="0" marL="0" marR="0" rtl="0" algn="just">
              <a:lnSpc>
                <a:spcPct val="140909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29. Above and beyond the traditional marketing by</a:t>
            </a:r>
            <a:endParaRPr/>
          </a:p>
        </p:txBody>
      </p:sp>
      <p:cxnSp>
        <p:nvCxnSpPr>
          <p:cNvPr id="922" name="Google Shape;922;p16"/>
          <p:cNvCxnSpPr/>
          <p:nvPr/>
        </p:nvCxnSpPr>
        <p:spPr>
          <a:xfrm>
            <a:off x="22499133" y="10273752"/>
            <a:ext cx="0" cy="2194560"/>
          </a:xfrm>
          <a:prstGeom prst="straightConnector1">
            <a:avLst/>
          </a:prstGeom>
          <a:noFill/>
          <a:ln cap="rnd" cmpd="sng" w="635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3" name="Google Shape;9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7"/>
          <p:cNvSpPr/>
          <p:nvPr/>
        </p:nvSpPr>
        <p:spPr>
          <a:xfrm>
            <a:off x="1520824" y="762000"/>
            <a:ext cx="9912096" cy="57658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929" name="Google Shape;929;p17"/>
          <p:cNvGraphicFramePr/>
          <p:nvPr/>
        </p:nvGraphicFramePr>
        <p:xfrm>
          <a:off x="1792816" y="1063091"/>
          <a:ext cx="5353052" cy="524457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930" name="Google Shape;930;p17"/>
          <p:cNvSpPr/>
          <p:nvPr/>
        </p:nvSpPr>
        <p:spPr>
          <a:xfrm>
            <a:off x="8013916" y="1063090"/>
            <a:ext cx="2894540" cy="721441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31" name="Google Shape;931;p17"/>
          <p:cNvSpPr txBox="1"/>
          <p:nvPr/>
        </p:nvSpPr>
        <p:spPr>
          <a:xfrm>
            <a:off x="8703108" y="1192978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932" name="Google Shape;932;p17"/>
          <p:cNvSpPr/>
          <p:nvPr/>
        </p:nvSpPr>
        <p:spPr>
          <a:xfrm rot="10800000">
            <a:off x="8381609" y="1341515"/>
            <a:ext cx="190928" cy="16459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33" name="Google Shape;933;p17"/>
          <p:cNvSpPr txBox="1"/>
          <p:nvPr/>
        </p:nvSpPr>
        <p:spPr>
          <a:xfrm>
            <a:off x="8929161" y="2597260"/>
            <a:ext cx="20681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DAILY SALES</a:t>
            </a:r>
            <a:endParaRPr/>
          </a:p>
        </p:txBody>
      </p:sp>
      <p:sp>
        <p:nvSpPr>
          <p:cNvPr id="934" name="Google Shape;934;p17"/>
          <p:cNvSpPr txBox="1"/>
          <p:nvPr/>
        </p:nvSpPr>
        <p:spPr>
          <a:xfrm>
            <a:off x="7648914" y="3160525"/>
            <a:ext cx="334844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 marketing by promoting environmental core values in the hope that consumers will associate these values with their company or brand. </a:t>
            </a:r>
            <a:endParaRPr/>
          </a:p>
        </p:txBody>
      </p:sp>
      <p:sp>
        <p:nvSpPr>
          <p:cNvPr id="935" name="Google Shape;935;p17"/>
          <p:cNvSpPr/>
          <p:nvPr/>
        </p:nvSpPr>
        <p:spPr>
          <a:xfrm>
            <a:off x="11935966" y="761999"/>
            <a:ext cx="5208907" cy="5545668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36" name="Google Shape;936;p17"/>
          <p:cNvSpPr/>
          <p:nvPr/>
        </p:nvSpPr>
        <p:spPr>
          <a:xfrm>
            <a:off x="17647925" y="762000"/>
            <a:ext cx="5106900" cy="554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37" name="Google Shape;937;p17"/>
          <p:cNvSpPr txBox="1"/>
          <p:nvPr/>
        </p:nvSpPr>
        <p:spPr>
          <a:xfrm>
            <a:off x="13878623" y="1423810"/>
            <a:ext cx="13708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/>
          </a:p>
        </p:txBody>
      </p:sp>
      <p:sp>
        <p:nvSpPr>
          <p:cNvPr id="938" name="Google Shape;938;p17"/>
          <p:cNvSpPr txBox="1"/>
          <p:nvPr/>
        </p:nvSpPr>
        <p:spPr>
          <a:xfrm>
            <a:off x="15493805" y="2490606"/>
            <a:ext cx="5629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SAT</a:t>
            </a:r>
            <a:endParaRPr/>
          </a:p>
        </p:txBody>
      </p:sp>
      <p:sp>
        <p:nvSpPr>
          <p:cNvPr id="939" name="Google Shape;939;p17"/>
          <p:cNvSpPr txBox="1"/>
          <p:nvPr/>
        </p:nvSpPr>
        <p:spPr>
          <a:xfrm>
            <a:off x="15615633" y="3075381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/>
          </a:p>
        </p:txBody>
      </p:sp>
      <p:sp>
        <p:nvSpPr>
          <p:cNvPr id="940" name="Google Shape;940;p17"/>
          <p:cNvSpPr txBox="1"/>
          <p:nvPr/>
        </p:nvSpPr>
        <p:spPr>
          <a:xfrm>
            <a:off x="15548306" y="418045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18</a:t>
            </a:r>
            <a:endParaRPr/>
          </a:p>
        </p:txBody>
      </p:sp>
      <p:sp>
        <p:nvSpPr>
          <p:cNvPr id="941" name="Google Shape;941;p17"/>
          <p:cNvSpPr txBox="1"/>
          <p:nvPr/>
        </p:nvSpPr>
        <p:spPr>
          <a:xfrm>
            <a:off x="15548306" y="473791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endParaRPr/>
          </a:p>
        </p:txBody>
      </p:sp>
      <p:sp>
        <p:nvSpPr>
          <p:cNvPr id="942" name="Google Shape;942;p17"/>
          <p:cNvSpPr txBox="1"/>
          <p:nvPr/>
        </p:nvSpPr>
        <p:spPr>
          <a:xfrm>
            <a:off x="16078513" y="2490606"/>
            <a:ext cx="607859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SUN</a:t>
            </a:r>
            <a:endParaRPr/>
          </a:p>
        </p:txBody>
      </p:sp>
      <p:sp>
        <p:nvSpPr>
          <p:cNvPr id="943" name="Google Shape;943;p17"/>
          <p:cNvSpPr txBox="1"/>
          <p:nvPr/>
        </p:nvSpPr>
        <p:spPr>
          <a:xfrm>
            <a:off x="16222783" y="3075381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/>
          </a:p>
        </p:txBody>
      </p:sp>
      <p:sp>
        <p:nvSpPr>
          <p:cNvPr id="944" name="Google Shape;944;p17"/>
          <p:cNvSpPr txBox="1"/>
          <p:nvPr/>
        </p:nvSpPr>
        <p:spPr>
          <a:xfrm>
            <a:off x="16155456" y="362299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endParaRPr/>
          </a:p>
        </p:txBody>
      </p:sp>
      <p:sp>
        <p:nvSpPr>
          <p:cNvPr id="945" name="Google Shape;945;p17"/>
          <p:cNvSpPr txBox="1"/>
          <p:nvPr/>
        </p:nvSpPr>
        <p:spPr>
          <a:xfrm>
            <a:off x="16155456" y="418045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19</a:t>
            </a:r>
            <a:endParaRPr/>
          </a:p>
        </p:txBody>
      </p:sp>
      <p:sp>
        <p:nvSpPr>
          <p:cNvPr id="946" name="Google Shape;946;p17"/>
          <p:cNvSpPr txBox="1"/>
          <p:nvPr/>
        </p:nvSpPr>
        <p:spPr>
          <a:xfrm>
            <a:off x="16155456" y="473791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26</a:t>
            </a:r>
            <a:endParaRPr/>
          </a:p>
        </p:txBody>
      </p:sp>
      <p:sp>
        <p:nvSpPr>
          <p:cNvPr id="947" name="Google Shape;947;p17"/>
          <p:cNvSpPr txBox="1"/>
          <p:nvPr/>
        </p:nvSpPr>
        <p:spPr>
          <a:xfrm>
            <a:off x="12394467" y="2490606"/>
            <a:ext cx="7024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MON</a:t>
            </a:r>
            <a:endParaRPr/>
          </a:p>
        </p:txBody>
      </p:sp>
      <p:sp>
        <p:nvSpPr>
          <p:cNvPr id="948" name="Google Shape;948;p17"/>
          <p:cNvSpPr txBox="1"/>
          <p:nvPr/>
        </p:nvSpPr>
        <p:spPr>
          <a:xfrm>
            <a:off x="12586026" y="3622996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/>
          </a:p>
        </p:txBody>
      </p:sp>
      <p:sp>
        <p:nvSpPr>
          <p:cNvPr id="949" name="Google Shape;949;p17"/>
          <p:cNvSpPr txBox="1"/>
          <p:nvPr/>
        </p:nvSpPr>
        <p:spPr>
          <a:xfrm>
            <a:off x="12518700" y="418045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13</a:t>
            </a:r>
            <a:endParaRPr/>
          </a:p>
        </p:txBody>
      </p:sp>
      <p:sp>
        <p:nvSpPr>
          <p:cNvPr id="950" name="Google Shape;950;p17"/>
          <p:cNvSpPr txBox="1"/>
          <p:nvPr/>
        </p:nvSpPr>
        <p:spPr>
          <a:xfrm>
            <a:off x="12518700" y="473791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endParaRPr/>
          </a:p>
        </p:txBody>
      </p:sp>
      <p:sp>
        <p:nvSpPr>
          <p:cNvPr id="951" name="Google Shape;951;p17"/>
          <p:cNvSpPr txBox="1"/>
          <p:nvPr/>
        </p:nvSpPr>
        <p:spPr>
          <a:xfrm>
            <a:off x="12518700" y="5285531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27</a:t>
            </a:r>
            <a:endParaRPr/>
          </a:p>
        </p:txBody>
      </p:sp>
      <p:sp>
        <p:nvSpPr>
          <p:cNvPr id="952" name="Google Shape;952;p17"/>
          <p:cNvSpPr txBox="1"/>
          <p:nvPr/>
        </p:nvSpPr>
        <p:spPr>
          <a:xfrm>
            <a:off x="13616253" y="2490606"/>
            <a:ext cx="6751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WED</a:t>
            </a:r>
            <a:endParaRPr/>
          </a:p>
        </p:txBody>
      </p:sp>
      <p:sp>
        <p:nvSpPr>
          <p:cNvPr id="953" name="Google Shape;953;p17"/>
          <p:cNvSpPr txBox="1"/>
          <p:nvPr/>
        </p:nvSpPr>
        <p:spPr>
          <a:xfrm>
            <a:off x="13794188" y="3075381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/>
          </a:p>
        </p:txBody>
      </p:sp>
      <p:sp>
        <p:nvSpPr>
          <p:cNvPr id="954" name="Google Shape;954;p17"/>
          <p:cNvSpPr txBox="1"/>
          <p:nvPr/>
        </p:nvSpPr>
        <p:spPr>
          <a:xfrm>
            <a:off x="13794186" y="3622996"/>
            <a:ext cx="319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/>
          </a:p>
        </p:txBody>
      </p:sp>
      <p:sp>
        <p:nvSpPr>
          <p:cNvPr id="955" name="Google Shape;955;p17"/>
          <p:cNvSpPr txBox="1"/>
          <p:nvPr/>
        </p:nvSpPr>
        <p:spPr>
          <a:xfrm>
            <a:off x="13726859" y="418045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endParaRPr/>
          </a:p>
        </p:txBody>
      </p:sp>
      <p:sp>
        <p:nvSpPr>
          <p:cNvPr id="956" name="Google Shape;956;p17"/>
          <p:cNvSpPr txBox="1"/>
          <p:nvPr/>
        </p:nvSpPr>
        <p:spPr>
          <a:xfrm>
            <a:off x="13726859" y="473791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/>
          </a:p>
        </p:txBody>
      </p:sp>
      <p:sp>
        <p:nvSpPr>
          <p:cNvPr id="957" name="Google Shape;957;p17"/>
          <p:cNvSpPr txBox="1"/>
          <p:nvPr/>
        </p:nvSpPr>
        <p:spPr>
          <a:xfrm>
            <a:off x="13726859" y="5285531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29</a:t>
            </a:r>
            <a:endParaRPr/>
          </a:p>
        </p:txBody>
      </p:sp>
      <p:sp>
        <p:nvSpPr>
          <p:cNvPr id="958" name="Google Shape;958;p17"/>
          <p:cNvSpPr/>
          <p:nvPr/>
        </p:nvSpPr>
        <p:spPr>
          <a:xfrm>
            <a:off x="14291439" y="3632842"/>
            <a:ext cx="1765341" cy="36933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9" name="Google Shape;959;p17"/>
          <p:cNvSpPr txBox="1"/>
          <p:nvPr/>
        </p:nvSpPr>
        <p:spPr>
          <a:xfrm>
            <a:off x="14251455" y="2490606"/>
            <a:ext cx="619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THU</a:t>
            </a:r>
            <a:endParaRPr/>
          </a:p>
        </p:txBody>
      </p:sp>
      <p:sp>
        <p:nvSpPr>
          <p:cNvPr id="960" name="Google Shape;960;p17"/>
          <p:cNvSpPr txBox="1"/>
          <p:nvPr/>
        </p:nvSpPr>
        <p:spPr>
          <a:xfrm>
            <a:off x="14401336" y="3075381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/>
          </a:p>
        </p:txBody>
      </p:sp>
      <p:sp>
        <p:nvSpPr>
          <p:cNvPr id="961" name="Google Shape;961;p17"/>
          <p:cNvSpPr txBox="1"/>
          <p:nvPr/>
        </p:nvSpPr>
        <p:spPr>
          <a:xfrm>
            <a:off x="14401334" y="3622996"/>
            <a:ext cx="319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endParaRPr/>
          </a:p>
        </p:txBody>
      </p:sp>
      <p:sp>
        <p:nvSpPr>
          <p:cNvPr id="962" name="Google Shape;962;p17"/>
          <p:cNvSpPr txBox="1"/>
          <p:nvPr/>
        </p:nvSpPr>
        <p:spPr>
          <a:xfrm>
            <a:off x="14334009" y="418045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16</a:t>
            </a:r>
            <a:endParaRPr/>
          </a:p>
        </p:txBody>
      </p:sp>
      <p:sp>
        <p:nvSpPr>
          <p:cNvPr id="963" name="Google Shape;963;p17"/>
          <p:cNvSpPr txBox="1"/>
          <p:nvPr/>
        </p:nvSpPr>
        <p:spPr>
          <a:xfrm>
            <a:off x="14334009" y="473791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23</a:t>
            </a:r>
            <a:endParaRPr/>
          </a:p>
        </p:txBody>
      </p:sp>
      <p:sp>
        <p:nvSpPr>
          <p:cNvPr id="964" name="Google Shape;964;p17"/>
          <p:cNvSpPr txBox="1"/>
          <p:nvPr/>
        </p:nvSpPr>
        <p:spPr>
          <a:xfrm>
            <a:off x="14334009" y="5285531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30</a:t>
            </a:r>
            <a:endParaRPr/>
          </a:p>
        </p:txBody>
      </p:sp>
      <p:sp>
        <p:nvSpPr>
          <p:cNvPr id="965" name="Google Shape;965;p17"/>
          <p:cNvSpPr txBox="1"/>
          <p:nvPr/>
        </p:nvSpPr>
        <p:spPr>
          <a:xfrm>
            <a:off x="14921922" y="249060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FRI</a:t>
            </a:r>
            <a:endParaRPr/>
          </a:p>
        </p:txBody>
      </p:sp>
      <p:sp>
        <p:nvSpPr>
          <p:cNvPr id="966" name="Google Shape;966;p17"/>
          <p:cNvSpPr txBox="1"/>
          <p:nvPr/>
        </p:nvSpPr>
        <p:spPr>
          <a:xfrm>
            <a:off x="15008484" y="3075381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/>
          </a:p>
        </p:txBody>
      </p:sp>
      <p:sp>
        <p:nvSpPr>
          <p:cNvPr id="967" name="Google Shape;967;p17"/>
          <p:cNvSpPr txBox="1"/>
          <p:nvPr/>
        </p:nvSpPr>
        <p:spPr>
          <a:xfrm>
            <a:off x="14941158" y="362299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endParaRPr/>
          </a:p>
        </p:txBody>
      </p:sp>
      <p:sp>
        <p:nvSpPr>
          <p:cNvPr id="968" name="Google Shape;968;p17"/>
          <p:cNvSpPr txBox="1"/>
          <p:nvPr/>
        </p:nvSpPr>
        <p:spPr>
          <a:xfrm>
            <a:off x="14941159" y="4180456"/>
            <a:ext cx="4539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endParaRPr/>
          </a:p>
        </p:txBody>
      </p:sp>
      <p:sp>
        <p:nvSpPr>
          <p:cNvPr id="969" name="Google Shape;969;p17"/>
          <p:cNvSpPr txBox="1"/>
          <p:nvPr/>
        </p:nvSpPr>
        <p:spPr>
          <a:xfrm>
            <a:off x="14941158" y="473791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24</a:t>
            </a:r>
            <a:endParaRPr/>
          </a:p>
        </p:txBody>
      </p:sp>
      <p:sp>
        <p:nvSpPr>
          <p:cNvPr id="970" name="Google Shape;970;p17"/>
          <p:cNvSpPr txBox="1"/>
          <p:nvPr/>
        </p:nvSpPr>
        <p:spPr>
          <a:xfrm>
            <a:off x="14941156" y="5285531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31</a:t>
            </a:r>
            <a:endParaRPr/>
          </a:p>
        </p:txBody>
      </p:sp>
      <p:sp>
        <p:nvSpPr>
          <p:cNvPr id="971" name="Google Shape;971;p17"/>
          <p:cNvSpPr txBox="1"/>
          <p:nvPr/>
        </p:nvSpPr>
        <p:spPr>
          <a:xfrm>
            <a:off x="13057194" y="2490606"/>
            <a:ext cx="579005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TUE</a:t>
            </a:r>
            <a:endParaRPr/>
          </a:p>
        </p:txBody>
      </p:sp>
      <p:sp>
        <p:nvSpPr>
          <p:cNvPr id="972" name="Google Shape;972;p17"/>
          <p:cNvSpPr txBox="1"/>
          <p:nvPr/>
        </p:nvSpPr>
        <p:spPr>
          <a:xfrm>
            <a:off x="13187038" y="3622996"/>
            <a:ext cx="319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/>
          </a:p>
        </p:txBody>
      </p:sp>
      <p:sp>
        <p:nvSpPr>
          <p:cNvPr id="973" name="Google Shape;973;p17"/>
          <p:cNvSpPr txBox="1"/>
          <p:nvPr/>
        </p:nvSpPr>
        <p:spPr>
          <a:xfrm>
            <a:off x="13119713" y="418045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endParaRPr/>
          </a:p>
        </p:txBody>
      </p:sp>
      <p:sp>
        <p:nvSpPr>
          <p:cNvPr id="974" name="Google Shape;974;p17"/>
          <p:cNvSpPr txBox="1"/>
          <p:nvPr/>
        </p:nvSpPr>
        <p:spPr>
          <a:xfrm>
            <a:off x="13119713" y="473791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21</a:t>
            </a:r>
            <a:endParaRPr/>
          </a:p>
        </p:txBody>
      </p:sp>
      <p:sp>
        <p:nvSpPr>
          <p:cNvPr id="975" name="Google Shape;975;p17"/>
          <p:cNvSpPr txBox="1"/>
          <p:nvPr/>
        </p:nvSpPr>
        <p:spPr>
          <a:xfrm>
            <a:off x="13119713" y="5285531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28</a:t>
            </a:r>
            <a:endParaRPr/>
          </a:p>
        </p:txBody>
      </p:sp>
      <p:sp>
        <p:nvSpPr>
          <p:cNvPr id="976" name="Google Shape;976;p17"/>
          <p:cNvSpPr/>
          <p:nvPr/>
        </p:nvSpPr>
        <p:spPr>
          <a:xfrm rot="-5400000">
            <a:off x="13078467" y="1609697"/>
            <a:ext cx="247082" cy="2130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77" name="Google Shape;977;p17"/>
          <p:cNvSpPr/>
          <p:nvPr/>
        </p:nvSpPr>
        <p:spPr>
          <a:xfrm rot="5400000">
            <a:off x="15802586" y="1609697"/>
            <a:ext cx="247082" cy="2130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78" name="Google Shape;978;p17"/>
          <p:cNvSpPr txBox="1"/>
          <p:nvPr/>
        </p:nvSpPr>
        <p:spPr>
          <a:xfrm>
            <a:off x="15548306" y="3622996"/>
            <a:ext cx="453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11</a:t>
            </a:r>
            <a:endParaRPr/>
          </a:p>
        </p:txBody>
      </p:sp>
      <p:sp>
        <p:nvSpPr>
          <p:cNvPr id="979" name="Google Shape;979;p17"/>
          <p:cNvSpPr txBox="1"/>
          <p:nvPr/>
        </p:nvSpPr>
        <p:spPr>
          <a:xfrm>
            <a:off x="17964113" y="1044443"/>
            <a:ext cx="20681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DAILY SALES</a:t>
            </a:r>
            <a:endParaRPr/>
          </a:p>
        </p:txBody>
      </p:sp>
      <p:grpSp>
        <p:nvGrpSpPr>
          <p:cNvPr id="980" name="Google Shape;980;p17"/>
          <p:cNvGrpSpPr/>
          <p:nvPr/>
        </p:nvGrpSpPr>
        <p:grpSpPr>
          <a:xfrm>
            <a:off x="18740473" y="2280475"/>
            <a:ext cx="3005056" cy="3005056"/>
            <a:chOff x="18745911" y="2280475"/>
            <a:chExt cx="3005056" cy="3005056"/>
          </a:xfrm>
        </p:grpSpPr>
        <p:sp>
          <p:nvSpPr>
            <p:cNvPr id="981" name="Google Shape;981;p17"/>
            <p:cNvSpPr/>
            <p:nvPr/>
          </p:nvSpPr>
          <p:spPr>
            <a:xfrm>
              <a:off x="18745911" y="2280475"/>
              <a:ext cx="3005056" cy="3005056"/>
            </a:xfrm>
            <a:prstGeom prst="arc">
              <a:avLst>
                <a:gd fmla="val 16190854" name="adj1"/>
                <a:gd fmla="val 10829463" name="adj2"/>
              </a:avLst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18908680" y="2443244"/>
              <a:ext cx="2679518" cy="2679518"/>
            </a:xfrm>
            <a:prstGeom prst="arc">
              <a:avLst>
                <a:gd fmla="val 16231970" name="adj1"/>
                <a:gd fmla="val 10808410" name="adj2"/>
              </a:avLst>
            </a:prstGeom>
            <a:noFill/>
            <a:ln cap="rnd" cmpd="sng" w="38100">
              <a:solidFill>
                <a:schemeClr val="lt1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3" name="Google Shape;983;p17"/>
            <p:cNvSpPr txBox="1"/>
            <p:nvPr/>
          </p:nvSpPr>
          <p:spPr>
            <a:xfrm>
              <a:off x="19365022" y="3275171"/>
              <a:ext cx="176683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75%</a:t>
              </a:r>
              <a:endParaRPr/>
            </a:p>
          </p:txBody>
        </p:sp>
      </p:grpSp>
      <p:sp>
        <p:nvSpPr>
          <p:cNvPr id="984" name="Google Shape;984;p17"/>
          <p:cNvSpPr txBox="1"/>
          <p:nvPr/>
        </p:nvSpPr>
        <p:spPr>
          <a:xfrm>
            <a:off x="17964113" y="5693317"/>
            <a:ext cx="8595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78/65</a:t>
            </a:r>
            <a:endParaRPr/>
          </a:p>
        </p:txBody>
      </p:sp>
      <p:sp>
        <p:nvSpPr>
          <p:cNvPr id="985" name="Google Shape;985;p17"/>
          <p:cNvSpPr txBox="1"/>
          <p:nvPr/>
        </p:nvSpPr>
        <p:spPr>
          <a:xfrm>
            <a:off x="21750967" y="1090609"/>
            <a:ext cx="8595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78/65</a:t>
            </a:r>
            <a:endParaRPr/>
          </a:p>
        </p:txBody>
      </p:sp>
      <p:sp>
        <p:nvSpPr>
          <p:cNvPr id="986" name="Google Shape;986;p17"/>
          <p:cNvSpPr/>
          <p:nvPr/>
        </p:nvSpPr>
        <p:spPr>
          <a:xfrm>
            <a:off x="1520824" y="7076594"/>
            <a:ext cx="9912096" cy="5877405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987" name="Google Shape;987;p17"/>
          <p:cNvGraphicFramePr/>
          <p:nvPr/>
        </p:nvGraphicFramePr>
        <p:xfrm>
          <a:off x="1792816" y="8926324"/>
          <a:ext cx="9204540" cy="3695937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988" name="Google Shape;988;p17"/>
          <p:cNvSpPr/>
          <p:nvPr/>
        </p:nvSpPr>
        <p:spPr>
          <a:xfrm>
            <a:off x="8013916" y="7360572"/>
            <a:ext cx="2894540" cy="721441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89" name="Google Shape;989;p17"/>
          <p:cNvSpPr txBox="1"/>
          <p:nvPr/>
        </p:nvSpPr>
        <p:spPr>
          <a:xfrm>
            <a:off x="8703108" y="7490460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990" name="Google Shape;990;p17"/>
          <p:cNvSpPr/>
          <p:nvPr/>
        </p:nvSpPr>
        <p:spPr>
          <a:xfrm rot="10800000">
            <a:off x="8381609" y="7638997"/>
            <a:ext cx="190928" cy="16459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1" name="Google Shape;991;p17"/>
          <p:cNvSpPr txBox="1"/>
          <p:nvPr/>
        </p:nvSpPr>
        <p:spPr>
          <a:xfrm>
            <a:off x="1882794" y="8047951"/>
            <a:ext cx="57661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 </a:t>
            </a:r>
            <a:endParaRPr/>
          </a:p>
        </p:txBody>
      </p:sp>
      <p:sp>
        <p:nvSpPr>
          <p:cNvPr id="992" name="Google Shape;992;p17"/>
          <p:cNvSpPr txBox="1"/>
          <p:nvPr/>
        </p:nvSpPr>
        <p:spPr>
          <a:xfrm>
            <a:off x="1792816" y="7490460"/>
            <a:ext cx="35253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EMAIL SUBSCRPTIONS</a:t>
            </a:r>
            <a:endParaRPr/>
          </a:p>
        </p:txBody>
      </p:sp>
      <p:sp>
        <p:nvSpPr>
          <p:cNvPr id="993" name="Google Shape;993;p17"/>
          <p:cNvSpPr/>
          <p:nvPr/>
        </p:nvSpPr>
        <p:spPr>
          <a:xfrm>
            <a:off x="11943600" y="6858000"/>
            <a:ext cx="10811100" cy="25662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4" name="Google Shape;994;p17"/>
          <p:cNvSpPr/>
          <p:nvPr/>
        </p:nvSpPr>
        <p:spPr>
          <a:xfrm>
            <a:off x="11943600" y="9972975"/>
            <a:ext cx="10811100" cy="298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5" name="Google Shape;995;p17"/>
          <p:cNvSpPr/>
          <p:nvPr/>
        </p:nvSpPr>
        <p:spPr>
          <a:xfrm>
            <a:off x="12132078" y="7054894"/>
            <a:ext cx="10536265" cy="2175677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6" name="Google Shape;996;p17"/>
          <p:cNvSpPr txBox="1"/>
          <p:nvPr/>
        </p:nvSpPr>
        <p:spPr>
          <a:xfrm>
            <a:off x="12388065" y="7248021"/>
            <a:ext cx="15568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REVENUE</a:t>
            </a:r>
            <a:endParaRPr/>
          </a:p>
        </p:txBody>
      </p:sp>
      <p:sp>
        <p:nvSpPr>
          <p:cNvPr id="997" name="Google Shape;997;p17"/>
          <p:cNvSpPr txBox="1"/>
          <p:nvPr/>
        </p:nvSpPr>
        <p:spPr>
          <a:xfrm>
            <a:off x="12394467" y="7737878"/>
            <a:ext cx="14334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Current week</a:t>
            </a:r>
            <a:endParaRPr/>
          </a:p>
        </p:txBody>
      </p:sp>
      <p:sp>
        <p:nvSpPr>
          <p:cNvPr id="998" name="Google Shape;998;p17"/>
          <p:cNvSpPr txBox="1"/>
          <p:nvPr/>
        </p:nvSpPr>
        <p:spPr>
          <a:xfrm>
            <a:off x="12388065" y="8117877"/>
            <a:ext cx="260199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$2,124</a:t>
            </a:r>
            <a:endParaRPr/>
          </a:p>
        </p:txBody>
      </p:sp>
      <p:sp>
        <p:nvSpPr>
          <p:cNvPr id="999" name="Google Shape;999;p17"/>
          <p:cNvSpPr txBox="1"/>
          <p:nvPr/>
        </p:nvSpPr>
        <p:spPr>
          <a:xfrm>
            <a:off x="16110123" y="7737878"/>
            <a:ext cx="15392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Current month</a:t>
            </a:r>
            <a:endParaRPr/>
          </a:p>
        </p:txBody>
      </p:sp>
      <p:sp>
        <p:nvSpPr>
          <p:cNvPr id="1000" name="Google Shape;1000;p17"/>
          <p:cNvSpPr txBox="1"/>
          <p:nvPr/>
        </p:nvSpPr>
        <p:spPr>
          <a:xfrm>
            <a:off x="16103720" y="8117877"/>
            <a:ext cx="301396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$72,124</a:t>
            </a:r>
            <a:endParaRPr/>
          </a:p>
        </p:txBody>
      </p:sp>
      <p:sp>
        <p:nvSpPr>
          <p:cNvPr id="1001" name="Google Shape;1001;p17"/>
          <p:cNvSpPr/>
          <p:nvPr/>
        </p:nvSpPr>
        <p:spPr>
          <a:xfrm>
            <a:off x="19886606" y="7496943"/>
            <a:ext cx="2423696" cy="13318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2" name="Google Shape;1002;p17"/>
          <p:cNvSpPr txBox="1"/>
          <p:nvPr/>
        </p:nvSpPr>
        <p:spPr>
          <a:xfrm>
            <a:off x="20308816" y="7978181"/>
            <a:ext cx="15792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DOWNLOAD</a:t>
            </a:r>
            <a:endParaRPr/>
          </a:p>
        </p:txBody>
      </p:sp>
      <p:sp>
        <p:nvSpPr>
          <p:cNvPr id="1003" name="Google Shape;1003;p17"/>
          <p:cNvSpPr txBox="1"/>
          <p:nvPr/>
        </p:nvSpPr>
        <p:spPr>
          <a:xfrm>
            <a:off x="12388065" y="10319106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RATING</a:t>
            </a:r>
            <a:endParaRPr/>
          </a:p>
        </p:txBody>
      </p:sp>
      <p:sp>
        <p:nvSpPr>
          <p:cNvPr id="1004" name="Google Shape;1004;p17"/>
          <p:cNvSpPr txBox="1"/>
          <p:nvPr/>
        </p:nvSpPr>
        <p:spPr>
          <a:xfrm>
            <a:off x="12388065" y="11056494"/>
            <a:ext cx="20441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3,9</a:t>
            </a:r>
            <a:endParaRPr/>
          </a:p>
        </p:txBody>
      </p:sp>
      <p:sp>
        <p:nvSpPr>
          <p:cNvPr id="1005" name="Google Shape;1005;p17"/>
          <p:cNvSpPr txBox="1"/>
          <p:nvPr/>
        </p:nvSpPr>
        <p:spPr>
          <a:xfrm>
            <a:off x="14425994" y="12059685"/>
            <a:ext cx="14334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Current week</a:t>
            </a:r>
            <a:endParaRPr/>
          </a:p>
        </p:txBody>
      </p:sp>
      <p:sp>
        <p:nvSpPr>
          <p:cNvPr id="1006" name="Google Shape;1006;p17"/>
          <p:cNvSpPr/>
          <p:nvPr/>
        </p:nvSpPr>
        <p:spPr>
          <a:xfrm>
            <a:off x="14534189" y="11345759"/>
            <a:ext cx="149881" cy="1498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7" name="Google Shape;1007;p17"/>
          <p:cNvSpPr/>
          <p:nvPr/>
        </p:nvSpPr>
        <p:spPr>
          <a:xfrm>
            <a:off x="14813345" y="11345759"/>
            <a:ext cx="149881" cy="1498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8" name="Google Shape;1008;p17"/>
          <p:cNvSpPr/>
          <p:nvPr/>
        </p:nvSpPr>
        <p:spPr>
          <a:xfrm>
            <a:off x="15090464" y="11345759"/>
            <a:ext cx="149881" cy="1498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9" name="Google Shape;1009;p17"/>
          <p:cNvSpPr/>
          <p:nvPr/>
        </p:nvSpPr>
        <p:spPr>
          <a:xfrm>
            <a:off x="15367583" y="11345759"/>
            <a:ext cx="149881" cy="1498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10" name="Google Shape;1010;p17"/>
          <p:cNvSpPr txBox="1"/>
          <p:nvPr/>
        </p:nvSpPr>
        <p:spPr>
          <a:xfrm>
            <a:off x="16790025" y="10733609"/>
            <a:ext cx="22894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1011" name="Google Shape;1011;p17"/>
          <p:cNvSpPr/>
          <p:nvPr/>
        </p:nvSpPr>
        <p:spPr>
          <a:xfrm rot="10800000">
            <a:off x="16358895" y="10836798"/>
            <a:ext cx="190928" cy="16459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012" name="Google Shape;1012;p17"/>
          <p:cNvCxnSpPr/>
          <p:nvPr/>
        </p:nvCxnSpPr>
        <p:spPr>
          <a:xfrm>
            <a:off x="16331598" y="11209037"/>
            <a:ext cx="287079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3" name="Google Shape;1013;p17"/>
          <p:cNvSpPr txBox="1"/>
          <p:nvPr/>
        </p:nvSpPr>
        <p:spPr>
          <a:xfrm>
            <a:off x="20126738" y="10733609"/>
            <a:ext cx="22894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1014" name="Google Shape;1014;p17"/>
          <p:cNvSpPr/>
          <p:nvPr/>
        </p:nvSpPr>
        <p:spPr>
          <a:xfrm rot="10800000">
            <a:off x="19695606" y="10836798"/>
            <a:ext cx="190928" cy="16459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015" name="Google Shape;1015;p17"/>
          <p:cNvCxnSpPr/>
          <p:nvPr/>
        </p:nvCxnSpPr>
        <p:spPr>
          <a:xfrm>
            <a:off x="19668311" y="11209037"/>
            <a:ext cx="287079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6" name="Google Shape;1016;p17"/>
          <p:cNvSpPr txBox="1"/>
          <p:nvPr/>
        </p:nvSpPr>
        <p:spPr>
          <a:xfrm>
            <a:off x="16790025" y="11782407"/>
            <a:ext cx="22894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1017" name="Google Shape;1017;p17"/>
          <p:cNvSpPr/>
          <p:nvPr/>
        </p:nvSpPr>
        <p:spPr>
          <a:xfrm rot="10800000">
            <a:off x="16358895" y="11885596"/>
            <a:ext cx="190928" cy="16459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018" name="Google Shape;1018;p17"/>
          <p:cNvCxnSpPr/>
          <p:nvPr/>
        </p:nvCxnSpPr>
        <p:spPr>
          <a:xfrm>
            <a:off x="16331598" y="12257835"/>
            <a:ext cx="287079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9" name="Google Shape;1019;p17"/>
          <p:cNvSpPr txBox="1"/>
          <p:nvPr/>
        </p:nvSpPr>
        <p:spPr>
          <a:xfrm>
            <a:off x="20126738" y="11782407"/>
            <a:ext cx="22894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1020" name="Google Shape;1020;p17"/>
          <p:cNvSpPr/>
          <p:nvPr/>
        </p:nvSpPr>
        <p:spPr>
          <a:xfrm rot="10800000">
            <a:off x="19695606" y="11885596"/>
            <a:ext cx="190928" cy="16459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021" name="Google Shape;1021;p17"/>
          <p:cNvCxnSpPr/>
          <p:nvPr/>
        </p:nvCxnSpPr>
        <p:spPr>
          <a:xfrm>
            <a:off x="19668311" y="12257835"/>
            <a:ext cx="287079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8"/>
          <p:cNvSpPr/>
          <p:nvPr/>
        </p:nvSpPr>
        <p:spPr>
          <a:xfrm>
            <a:off x="1520825" y="762000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8" name="Google Shape;1028;p18"/>
          <p:cNvSpPr/>
          <p:nvPr/>
        </p:nvSpPr>
        <p:spPr>
          <a:xfrm>
            <a:off x="1674812" y="1027645"/>
            <a:ext cx="606425" cy="38311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9" name="Google Shape;1029;p18"/>
          <p:cNvSpPr txBox="1"/>
          <p:nvPr/>
        </p:nvSpPr>
        <p:spPr>
          <a:xfrm>
            <a:off x="2858305" y="711368"/>
            <a:ext cx="508664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DASHBOARD</a:t>
            </a:r>
            <a:endParaRPr/>
          </a:p>
        </p:txBody>
      </p:sp>
      <p:sp>
        <p:nvSpPr>
          <p:cNvPr id="1030" name="Google Shape;1030;p18"/>
          <p:cNvSpPr/>
          <p:nvPr/>
        </p:nvSpPr>
        <p:spPr>
          <a:xfrm>
            <a:off x="1520825" y="2253234"/>
            <a:ext cx="8097308" cy="5705856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1" name="Google Shape;1031;p18"/>
          <p:cNvSpPr/>
          <p:nvPr/>
        </p:nvSpPr>
        <p:spPr>
          <a:xfrm>
            <a:off x="1520824" y="8351943"/>
            <a:ext cx="10297796" cy="4602057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2" name="Google Shape;1032;p18"/>
          <p:cNvSpPr/>
          <p:nvPr/>
        </p:nvSpPr>
        <p:spPr>
          <a:xfrm>
            <a:off x="10058400" y="2253225"/>
            <a:ext cx="12696300" cy="57060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3" name="Google Shape;1033;p18"/>
          <p:cNvSpPr/>
          <p:nvPr/>
        </p:nvSpPr>
        <p:spPr>
          <a:xfrm>
            <a:off x="12234550" y="8351950"/>
            <a:ext cx="10520100" cy="46020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4" name="Google Shape;1034;p18"/>
          <p:cNvSpPr txBox="1"/>
          <p:nvPr/>
        </p:nvSpPr>
        <p:spPr>
          <a:xfrm>
            <a:off x="1978024" y="2686785"/>
            <a:ext cx="19111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COUNTS</a:t>
            </a:r>
            <a:endParaRPr/>
          </a:p>
        </p:txBody>
      </p:sp>
      <p:sp>
        <p:nvSpPr>
          <p:cNvPr id="1035" name="Google Shape;1035;p18"/>
          <p:cNvSpPr txBox="1"/>
          <p:nvPr/>
        </p:nvSpPr>
        <p:spPr>
          <a:xfrm>
            <a:off x="10505336" y="2686785"/>
            <a:ext cx="2525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STATISTICS</a:t>
            </a:r>
            <a:endParaRPr/>
          </a:p>
        </p:txBody>
      </p:sp>
      <p:sp>
        <p:nvSpPr>
          <p:cNvPr id="1036" name="Google Shape;1036;p18"/>
          <p:cNvSpPr/>
          <p:nvPr/>
        </p:nvSpPr>
        <p:spPr>
          <a:xfrm>
            <a:off x="19539244" y="2595139"/>
            <a:ext cx="2740037" cy="67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7" name="Google Shape;1037;p18"/>
          <p:cNvSpPr txBox="1"/>
          <p:nvPr/>
        </p:nvSpPr>
        <p:spPr>
          <a:xfrm>
            <a:off x="19690780" y="2702518"/>
            <a:ext cx="19399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MORE INFO </a:t>
            </a:r>
            <a:endParaRPr/>
          </a:p>
        </p:txBody>
      </p:sp>
      <p:sp>
        <p:nvSpPr>
          <p:cNvPr id="1038" name="Google Shape;1038;p18"/>
          <p:cNvSpPr/>
          <p:nvPr/>
        </p:nvSpPr>
        <p:spPr>
          <a:xfrm rot="5400000">
            <a:off x="21711454" y="2784728"/>
            <a:ext cx="298762" cy="297242"/>
          </a:xfrm>
          <a:custGeom>
            <a:rect b="b" l="l" r="r" t="t"/>
            <a:pathLst>
              <a:path extrusionOk="0" h="583291" w="741756">
                <a:moveTo>
                  <a:pt x="237392" y="0"/>
                </a:moveTo>
                <a:lnTo>
                  <a:pt x="405356" y="0"/>
                </a:lnTo>
                <a:lnTo>
                  <a:pt x="741756" y="291646"/>
                </a:lnTo>
                <a:lnTo>
                  <a:pt x="405356" y="583291"/>
                </a:lnTo>
                <a:lnTo>
                  <a:pt x="237392" y="583291"/>
                </a:lnTo>
                <a:lnTo>
                  <a:pt x="573792" y="291646"/>
                </a:lnTo>
                <a:close/>
                <a:moveTo>
                  <a:pt x="0" y="0"/>
                </a:moveTo>
                <a:lnTo>
                  <a:pt x="167964" y="0"/>
                </a:lnTo>
                <a:lnTo>
                  <a:pt x="504364" y="291646"/>
                </a:lnTo>
                <a:lnTo>
                  <a:pt x="167964" y="583291"/>
                </a:lnTo>
                <a:lnTo>
                  <a:pt x="0" y="583291"/>
                </a:lnTo>
                <a:lnTo>
                  <a:pt x="336400" y="29164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1039" name="Google Shape;1039;p18"/>
          <p:cNvGraphicFramePr/>
          <p:nvPr/>
        </p:nvGraphicFramePr>
        <p:xfrm>
          <a:off x="1978024" y="3588735"/>
          <a:ext cx="7192102" cy="405317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040" name="Google Shape;1040;p18"/>
          <p:cNvSpPr txBox="1"/>
          <p:nvPr/>
        </p:nvSpPr>
        <p:spPr>
          <a:xfrm>
            <a:off x="10981989" y="3555953"/>
            <a:ext cx="9861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YEAR</a:t>
            </a:r>
            <a:endParaRPr/>
          </a:p>
        </p:txBody>
      </p:sp>
      <p:sp>
        <p:nvSpPr>
          <p:cNvPr id="1041" name="Google Shape;1041;p18"/>
          <p:cNvSpPr txBox="1"/>
          <p:nvPr/>
        </p:nvSpPr>
        <p:spPr>
          <a:xfrm>
            <a:off x="13289914" y="3555953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STATUS</a:t>
            </a:r>
            <a:endParaRPr/>
          </a:p>
        </p:txBody>
      </p:sp>
      <p:sp>
        <p:nvSpPr>
          <p:cNvPr id="1042" name="Google Shape;1042;p18"/>
          <p:cNvSpPr txBox="1"/>
          <p:nvPr/>
        </p:nvSpPr>
        <p:spPr>
          <a:xfrm>
            <a:off x="16457611" y="3555953"/>
            <a:ext cx="21948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COMPLETION</a:t>
            </a:r>
            <a:endParaRPr/>
          </a:p>
        </p:txBody>
      </p:sp>
      <p:sp>
        <p:nvSpPr>
          <p:cNvPr id="1043" name="Google Shape;1043;p18"/>
          <p:cNvSpPr txBox="1"/>
          <p:nvPr/>
        </p:nvSpPr>
        <p:spPr>
          <a:xfrm>
            <a:off x="11001225" y="4466395"/>
            <a:ext cx="89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2015</a:t>
            </a:r>
            <a:endParaRPr/>
          </a:p>
        </p:txBody>
      </p:sp>
      <p:sp>
        <p:nvSpPr>
          <p:cNvPr id="1044" name="Google Shape;1044;p18"/>
          <p:cNvSpPr txBox="1"/>
          <p:nvPr/>
        </p:nvSpPr>
        <p:spPr>
          <a:xfrm>
            <a:off x="11001225" y="5119169"/>
            <a:ext cx="89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2016</a:t>
            </a:r>
            <a:endParaRPr/>
          </a:p>
        </p:txBody>
      </p:sp>
      <p:sp>
        <p:nvSpPr>
          <p:cNvPr id="1045" name="Google Shape;1045;p18"/>
          <p:cNvSpPr txBox="1"/>
          <p:nvPr/>
        </p:nvSpPr>
        <p:spPr>
          <a:xfrm>
            <a:off x="11001225" y="5777442"/>
            <a:ext cx="89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2017</a:t>
            </a:r>
            <a:endParaRPr/>
          </a:p>
        </p:txBody>
      </p:sp>
      <p:sp>
        <p:nvSpPr>
          <p:cNvPr id="1046" name="Google Shape;1046;p18"/>
          <p:cNvSpPr txBox="1"/>
          <p:nvPr/>
        </p:nvSpPr>
        <p:spPr>
          <a:xfrm>
            <a:off x="11001225" y="6435715"/>
            <a:ext cx="89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2018</a:t>
            </a:r>
            <a:endParaRPr/>
          </a:p>
        </p:txBody>
      </p:sp>
      <p:sp>
        <p:nvSpPr>
          <p:cNvPr id="1047" name="Google Shape;1047;p18"/>
          <p:cNvSpPr txBox="1"/>
          <p:nvPr/>
        </p:nvSpPr>
        <p:spPr>
          <a:xfrm>
            <a:off x="11001225" y="7088489"/>
            <a:ext cx="89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2019</a:t>
            </a:r>
            <a:endParaRPr/>
          </a:p>
        </p:txBody>
      </p:sp>
      <p:sp>
        <p:nvSpPr>
          <p:cNvPr id="1048" name="Google Shape;1048;p18"/>
          <p:cNvSpPr txBox="1"/>
          <p:nvPr/>
        </p:nvSpPr>
        <p:spPr>
          <a:xfrm>
            <a:off x="13151256" y="4466395"/>
            <a:ext cx="16466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Completed</a:t>
            </a:r>
            <a:endParaRPr/>
          </a:p>
        </p:txBody>
      </p:sp>
      <p:sp>
        <p:nvSpPr>
          <p:cNvPr id="1049" name="Google Shape;1049;p18"/>
          <p:cNvSpPr txBox="1"/>
          <p:nvPr/>
        </p:nvSpPr>
        <p:spPr>
          <a:xfrm>
            <a:off x="13151256" y="5119168"/>
            <a:ext cx="16466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Completed</a:t>
            </a:r>
            <a:endParaRPr/>
          </a:p>
        </p:txBody>
      </p:sp>
      <p:sp>
        <p:nvSpPr>
          <p:cNvPr id="1050" name="Google Shape;1050;p18"/>
          <p:cNvSpPr txBox="1"/>
          <p:nvPr/>
        </p:nvSpPr>
        <p:spPr>
          <a:xfrm>
            <a:off x="13103170" y="5777441"/>
            <a:ext cx="17427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Not Started</a:t>
            </a:r>
            <a:endParaRPr/>
          </a:p>
        </p:txBody>
      </p:sp>
      <p:sp>
        <p:nvSpPr>
          <p:cNvPr id="1051" name="Google Shape;1051;p18"/>
          <p:cNvSpPr txBox="1"/>
          <p:nvPr/>
        </p:nvSpPr>
        <p:spPr>
          <a:xfrm>
            <a:off x="13141641" y="6430216"/>
            <a:ext cx="16658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In Progress</a:t>
            </a:r>
            <a:endParaRPr/>
          </a:p>
        </p:txBody>
      </p:sp>
      <p:sp>
        <p:nvSpPr>
          <p:cNvPr id="1052" name="Google Shape;1052;p18"/>
          <p:cNvSpPr txBox="1"/>
          <p:nvPr/>
        </p:nvSpPr>
        <p:spPr>
          <a:xfrm>
            <a:off x="13141638" y="7088488"/>
            <a:ext cx="16658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In Progress</a:t>
            </a:r>
            <a:endParaRPr/>
          </a:p>
        </p:txBody>
      </p:sp>
      <p:sp>
        <p:nvSpPr>
          <p:cNvPr id="1053" name="Google Shape;1053;p18"/>
          <p:cNvSpPr/>
          <p:nvPr/>
        </p:nvSpPr>
        <p:spPr>
          <a:xfrm>
            <a:off x="16540736" y="4534380"/>
            <a:ext cx="5738544" cy="3256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4" name="Google Shape;1054;p18"/>
          <p:cNvSpPr/>
          <p:nvPr/>
        </p:nvSpPr>
        <p:spPr>
          <a:xfrm>
            <a:off x="16540736" y="5187153"/>
            <a:ext cx="5738544" cy="3256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5" name="Google Shape;1055;p18"/>
          <p:cNvSpPr/>
          <p:nvPr/>
        </p:nvSpPr>
        <p:spPr>
          <a:xfrm>
            <a:off x="16540736" y="5839926"/>
            <a:ext cx="5738544" cy="3256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6" name="Google Shape;1056;p18"/>
          <p:cNvSpPr/>
          <p:nvPr/>
        </p:nvSpPr>
        <p:spPr>
          <a:xfrm>
            <a:off x="16540736" y="6498201"/>
            <a:ext cx="5738544" cy="3256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7" name="Google Shape;1057;p18"/>
          <p:cNvSpPr/>
          <p:nvPr/>
        </p:nvSpPr>
        <p:spPr>
          <a:xfrm>
            <a:off x="16540736" y="7156473"/>
            <a:ext cx="5738544" cy="3256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8" name="Google Shape;1058;p18"/>
          <p:cNvSpPr/>
          <p:nvPr/>
        </p:nvSpPr>
        <p:spPr>
          <a:xfrm>
            <a:off x="16540736" y="4534380"/>
            <a:ext cx="5738544" cy="325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9" name="Google Shape;1059;p18"/>
          <p:cNvSpPr/>
          <p:nvPr/>
        </p:nvSpPr>
        <p:spPr>
          <a:xfrm>
            <a:off x="16540736" y="5187153"/>
            <a:ext cx="5738544" cy="3256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0" name="Google Shape;1060;p18"/>
          <p:cNvSpPr/>
          <p:nvPr/>
        </p:nvSpPr>
        <p:spPr>
          <a:xfrm>
            <a:off x="16540736" y="5839926"/>
            <a:ext cx="1289366" cy="3256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1" name="Google Shape;1061;p18"/>
          <p:cNvSpPr/>
          <p:nvPr/>
        </p:nvSpPr>
        <p:spPr>
          <a:xfrm>
            <a:off x="16540734" y="6498201"/>
            <a:ext cx="3869153" cy="325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2" name="Google Shape;1062;p18"/>
          <p:cNvSpPr/>
          <p:nvPr/>
        </p:nvSpPr>
        <p:spPr>
          <a:xfrm>
            <a:off x="16540734" y="7156473"/>
            <a:ext cx="5354959" cy="3256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063" name="Google Shape;1063;p18"/>
          <p:cNvCxnSpPr/>
          <p:nvPr/>
        </p:nvCxnSpPr>
        <p:spPr>
          <a:xfrm>
            <a:off x="10505336" y="4222008"/>
            <a:ext cx="12043766" cy="0"/>
          </a:xfrm>
          <a:prstGeom prst="straightConnector1">
            <a:avLst/>
          </a:prstGeom>
          <a:noFill/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064" name="Google Shape;1064;p18"/>
          <p:cNvGraphicFramePr/>
          <p:nvPr/>
        </p:nvGraphicFramePr>
        <p:xfrm>
          <a:off x="1841944" y="8485294"/>
          <a:ext cx="9653369" cy="3275114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065" name="Google Shape;1065;p18"/>
          <p:cNvSpPr txBox="1"/>
          <p:nvPr/>
        </p:nvSpPr>
        <p:spPr>
          <a:xfrm>
            <a:off x="4896348" y="12090942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graphicFrame>
        <p:nvGraphicFramePr>
          <p:cNvPr id="1066" name="Google Shape;1066;p18"/>
          <p:cNvGraphicFramePr/>
          <p:nvPr/>
        </p:nvGraphicFramePr>
        <p:xfrm>
          <a:off x="13249777" y="8776773"/>
          <a:ext cx="3761460" cy="3761066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1067" name="Google Shape;1067;p18"/>
          <p:cNvGraphicFramePr/>
          <p:nvPr/>
        </p:nvGraphicFramePr>
        <p:xfrm>
          <a:off x="17993406" y="8776773"/>
          <a:ext cx="3761460" cy="3761066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1068" name="Google Shape;1068;p18"/>
          <p:cNvSpPr txBox="1"/>
          <p:nvPr/>
        </p:nvSpPr>
        <p:spPr>
          <a:xfrm>
            <a:off x="14247092" y="9806371"/>
            <a:ext cx="176683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/>
          </a:p>
        </p:txBody>
      </p:sp>
      <p:sp>
        <p:nvSpPr>
          <p:cNvPr id="1069" name="Google Shape;1069;p18"/>
          <p:cNvSpPr txBox="1"/>
          <p:nvPr/>
        </p:nvSpPr>
        <p:spPr>
          <a:xfrm>
            <a:off x="14019339" y="10791684"/>
            <a:ext cx="22223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</a:t>
            </a:r>
            <a:endParaRPr/>
          </a:p>
        </p:txBody>
      </p:sp>
      <p:sp>
        <p:nvSpPr>
          <p:cNvPr id="1070" name="Google Shape;1070;p18"/>
          <p:cNvSpPr txBox="1"/>
          <p:nvPr/>
        </p:nvSpPr>
        <p:spPr>
          <a:xfrm>
            <a:off x="18966677" y="9806371"/>
            <a:ext cx="181492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42%</a:t>
            </a:r>
            <a:endParaRPr/>
          </a:p>
        </p:txBody>
      </p:sp>
      <p:sp>
        <p:nvSpPr>
          <p:cNvPr id="1071" name="Google Shape;1071;p18"/>
          <p:cNvSpPr txBox="1"/>
          <p:nvPr/>
        </p:nvSpPr>
        <p:spPr>
          <a:xfrm>
            <a:off x="18762969" y="10791684"/>
            <a:ext cx="22223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</a:t>
            </a:r>
            <a:endParaRPr/>
          </a:p>
        </p:txBody>
      </p:sp>
      <p:pic>
        <p:nvPicPr>
          <p:cNvPr id="1072" name="Google Shape;107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9"/>
          <p:cNvSpPr/>
          <p:nvPr/>
        </p:nvSpPr>
        <p:spPr>
          <a:xfrm>
            <a:off x="1520825" y="762000"/>
            <a:ext cx="6858000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8" name="Google Shape;1078;p19"/>
          <p:cNvSpPr/>
          <p:nvPr/>
        </p:nvSpPr>
        <p:spPr>
          <a:xfrm>
            <a:off x="8759825" y="762000"/>
            <a:ext cx="6858000" cy="20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9" name="Google Shape;1079;p19"/>
          <p:cNvSpPr/>
          <p:nvPr/>
        </p:nvSpPr>
        <p:spPr>
          <a:xfrm>
            <a:off x="15998825" y="762000"/>
            <a:ext cx="6756000" cy="203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0" name="Google Shape;1080;p19"/>
          <p:cNvSpPr/>
          <p:nvPr/>
        </p:nvSpPr>
        <p:spPr>
          <a:xfrm>
            <a:off x="1520825" y="3149600"/>
            <a:ext cx="14097000" cy="48006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1" name="Google Shape;1081;p19"/>
          <p:cNvSpPr/>
          <p:nvPr/>
        </p:nvSpPr>
        <p:spPr>
          <a:xfrm>
            <a:off x="1520825" y="8305800"/>
            <a:ext cx="6858000" cy="46482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2" name="Google Shape;1082;p19"/>
          <p:cNvSpPr/>
          <p:nvPr/>
        </p:nvSpPr>
        <p:spPr>
          <a:xfrm>
            <a:off x="8759825" y="8305800"/>
            <a:ext cx="6858000" cy="46482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3" name="Google Shape;1083;p19"/>
          <p:cNvSpPr/>
          <p:nvPr/>
        </p:nvSpPr>
        <p:spPr>
          <a:xfrm>
            <a:off x="15998825" y="3149600"/>
            <a:ext cx="6756000" cy="48006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4" name="Google Shape;1084;p19"/>
          <p:cNvSpPr/>
          <p:nvPr/>
        </p:nvSpPr>
        <p:spPr>
          <a:xfrm>
            <a:off x="15998825" y="8305800"/>
            <a:ext cx="6756000" cy="46482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5" name="Google Shape;1085;p19"/>
          <p:cNvSpPr txBox="1"/>
          <p:nvPr/>
        </p:nvSpPr>
        <p:spPr>
          <a:xfrm>
            <a:off x="2083721" y="1270168"/>
            <a:ext cx="197522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1550</a:t>
            </a:r>
            <a:endParaRPr/>
          </a:p>
        </p:txBody>
      </p:sp>
      <p:sp>
        <p:nvSpPr>
          <p:cNvPr id="1086" name="Google Shape;1086;p19"/>
          <p:cNvSpPr txBox="1"/>
          <p:nvPr/>
        </p:nvSpPr>
        <p:spPr>
          <a:xfrm>
            <a:off x="9319409" y="1270168"/>
            <a:ext cx="12073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40</a:t>
            </a:r>
            <a:endParaRPr/>
          </a:p>
        </p:txBody>
      </p:sp>
      <p:sp>
        <p:nvSpPr>
          <p:cNvPr id="1087" name="Google Shape;1087;p19"/>
          <p:cNvSpPr txBox="1"/>
          <p:nvPr/>
        </p:nvSpPr>
        <p:spPr>
          <a:xfrm>
            <a:off x="16532225" y="1270168"/>
            <a:ext cx="106952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79</a:t>
            </a:r>
            <a:endParaRPr/>
          </a:p>
        </p:txBody>
      </p:sp>
      <p:sp>
        <p:nvSpPr>
          <p:cNvPr id="1088" name="Google Shape;1088;p19"/>
          <p:cNvSpPr txBox="1"/>
          <p:nvPr/>
        </p:nvSpPr>
        <p:spPr>
          <a:xfrm>
            <a:off x="4399866" y="1485612"/>
            <a:ext cx="27318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2F2F2"/>
                </a:solidFill>
                <a:latin typeface="Lato Light"/>
                <a:ea typeface="Lato Light"/>
                <a:cs typeface="Lato Light"/>
                <a:sym typeface="Lato Light"/>
              </a:rPr>
              <a:t>Your title here</a:t>
            </a:r>
            <a:endParaRPr/>
          </a:p>
        </p:txBody>
      </p:sp>
      <p:sp>
        <p:nvSpPr>
          <p:cNvPr id="1089" name="Google Shape;1089;p19"/>
          <p:cNvSpPr txBox="1"/>
          <p:nvPr/>
        </p:nvSpPr>
        <p:spPr>
          <a:xfrm>
            <a:off x="11635554" y="1485612"/>
            <a:ext cx="27318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2F2F2"/>
                </a:solidFill>
                <a:latin typeface="Lato Light"/>
                <a:ea typeface="Lato Light"/>
                <a:cs typeface="Lato Light"/>
                <a:sym typeface="Lato Light"/>
              </a:rPr>
              <a:t>Your title here</a:t>
            </a:r>
            <a:endParaRPr/>
          </a:p>
        </p:txBody>
      </p:sp>
      <p:sp>
        <p:nvSpPr>
          <p:cNvPr id="1090" name="Google Shape;1090;p19"/>
          <p:cNvSpPr txBox="1"/>
          <p:nvPr/>
        </p:nvSpPr>
        <p:spPr>
          <a:xfrm>
            <a:off x="18822186" y="1485612"/>
            <a:ext cx="27318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2F2F2"/>
                </a:solidFill>
                <a:latin typeface="Lato Light"/>
                <a:ea typeface="Lato Light"/>
                <a:cs typeface="Lato Light"/>
                <a:sym typeface="Lato Light"/>
              </a:rPr>
              <a:t>Your title here</a:t>
            </a:r>
            <a:endParaRPr/>
          </a:p>
        </p:txBody>
      </p:sp>
      <p:graphicFrame>
        <p:nvGraphicFramePr>
          <p:cNvPr id="1091" name="Google Shape;1091;p19"/>
          <p:cNvGraphicFramePr/>
          <p:nvPr/>
        </p:nvGraphicFramePr>
        <p:xfrm>
          <a:off x="2038078" y="3447274"/>
          <a:ext cx="13062494" cy="420461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092" name="Google Shape;1092;p19"/>
          <p:cNvSpPr/>
          <p:nvPr/>
        </p:nvSpPr>
        <p:spPr>
          <a:xfrm>
            <a:off x="2083721" y="10141589"/>
            <a:ext cx="5738544" cy="5765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3" name="Google Shape;1093;p19"/>
          <p:cNvSpPr/>
          <p:nvPr/>
        </p:nvSpPr>
        <p:spPr>
          <a:xfrm>
            <a:off x="2083721" y="11869306"/>
            <a:ext cx="5738544" cy="5765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4" name="Google Shape;1094;p19"/>
          <p:cNvSpPr/>
          <p:nvPr/>
        </p:nvSpPr>
        <p:spPr>
          <a:xfrm>
            <a:off x="2083721" y="10141589"/>
            <a:ext cx="5047983" cy="576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5" name="Google Shape;1095;p19"/>
          <p:cNvSpPr/>
          <p:nvPr/>
        </p:nvSpPr>
        <p:spPr>
          <a:xfrm>
            <a:off x="2083721" y="11869306"/>
            <a:ext cx="3543356" cy="576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6" name="Google Shape;1096;p19"/>
          <p:cNvSpPr txBox="1"/>
          <p:nvPr/>
        </p:nvSpPr>
        <p:spPr>
          <a:xfrm>
            <a:off x="1998111" y="9372356"/>
            <a:ext cx="10615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/>
          </a:p>
        </p:txBody>
      </p:sp>
      <p:sp>
        <p:nvSpPr>
          <p:cNvPr id="1097" name="Google Shape;1097;p19"/>
          <p:cNvSpPr txBox="1"/>
          <p:nvPr/>
        </p:nvSpPr>
        <p:spPr>
          <a:xfrm>
            <a:off x="1998111" y="11129278"/>
            <a:ext cx="106952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65%</a:t>
            </a:r>
            <a:endParaRPr/>
          </a:p>
        </p:txBody>
      </p:sp>
      <p:graphicFrame>
        <p:nvGraphicFramePr>
          <p:cNvPr id="1098" name="Google Shape;1098;p19"/>
          <p:cNvGraphicFramePr/>
          <p:nvPr/>
        </p:nvGraphicFramePr>
        <p:xfrm>
          <a:off x="10086514" y="8527809"/>
          <a:ext cx="4204622" cy="420418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099" name="Google Shape;1099;p19"/>
          <p:cNvSpPr txBox="1"/>
          <p:nvPr/>
        </p:nvSpPr>
        <p:spPr>
          <a:xfrm>
            <a:off x="11279762" y="9806371"/>
            <a:ext cx="181812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69%</a:t>
            </a:r>
            <a:endParaRPr/>
          </a:p>
        </p:txBody>
      </p:sp>
      <p:sp>
        <p:nvSpPr>
          <p:cNvPr id="1100" name="Google Shape;1100;p19"/>
          <p:cNvSpPr txBox="1"/>
          <p:nvPr/>
        </p:nvSpPr>
        <p:spPr>
          <a:xfrm>
            <a:off x="11077657" y="10791684"/>
            <a:ext cx="22223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</a:t>
            </a:r>
            <a:endParaRPr/>
          </a:p>
        </p:txBody>
      </p:sp>
      <p:graphicFrame>
        <p:nvGraphicFramePr>
          <p:cNvPr id="1101" name="Google Shape;1101;p19"/>
          <p:cNvGraphicFramePr/>
          <p:nvPr/>
        </p:nvGraphicFramePr>
        <p:xfrm>
          <a:off x="16532225" y="9337204"/>
          <a:ext cx="5847314" cy="327275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102" name="Google Shape;1102;p19"/>
          <p:cNvSpPr txBox="1"/>
          <p:nvPr/>
        </p:nvSpPr>
        <p:spPr>
          <a:xfrm>
            <a:off x="1998111" y="8493895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1103" name="Google Shape;1103;p19"/>
          <p:cNvSpPr txBox="1"/>
          <p:nvPr/>
        </p:nvSpPr>
        <p:spPr>
          <a:xfrm>
            <a:off x="16532225" y="8493895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1104" name="Google Shape;1104;p19"/>
          <p:cNvSpPr txBox="1"/>
          <p:nvPr/>
        </p:nvSpPr>
        <p:spPr>
          <a:xfrm>
            <a:off x="16532225" y="3410732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1105" name="Google Shape;1105;p19"/>
          <p:cNvSpPr txBox="1"/>
          <p:nvPr/>
        </p:nvSpPr>
        <p:spPr>
          <a:xfrm>
            <a:off x="17530511" y="5017427"/>
            <a:ext cx="37946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$11,950</a:t>
            </a:r>
            <a:endParaRPr/>
          </a:p>
        </p:txBody>
      </p:sp>
      <p:sp>
        <p:nvSpPr>
          <p:cNvPr id="1106" name="Google Shape;1106;p19"/>
          <p:cNvSpPr txBox="1"/>
          <p:nvPr/>
        </p:nvSpPr>
        <p:spPr>
          <a:xfrm>
            <a:off x="17748519" y="6343504"/>
            <a:ext cx="33586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Your subtitle here</a:t>
            </a:r>
            <a:endParaRPr/>
          </a:p>
        </p:txBody>
      </p:sp>
      <p:pic>
        <p:nvPicPr>
          <p:cNvPr id="1107" name="Google Shape;1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/>
          <p:nvPr/>
        </p:nvSpPr>
        <p:spPr>
          <a:xfrm>
            <a:off x="1520825" y="762000"/>
            <a:ext cx="6858000" cy="20320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8759825" y="762000"/>
            <a:ext cx="6858000" cy="20320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15998825" y="762000"/>
            <a:ext cx="6756000" cy="20319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520825" y="3149600"/>
            <a:ext cx="14097000" cy="48006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1520825" y="8305800"/>
            <a:ext cx="6858000" cy="46482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759825" y="8305800"/>
            <a:ext cx="6858000" cy="46482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15998825" y="3149600"/>
            <a:ext cx="6756000" cy="48006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15998825" y="8305800"/>
            <a:ext cx="6756000" cy="46482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892300" y="11303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9134928" y="1130300"/>
            <a:ext cx="1295400" cy="129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6377556" y="1130300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181453" y="1431020"/>
            <a:ext cx="717094" cy="717094"/>
          </a:xfrm>
          <a:custGeom>
            <a:rect b="b" l="l" r="r" t="t"/>
            <a:pathLst>
              <a:path extrusionOk="0" h="290152" w="289849">
                <a:moveTo>
                  <a:pt x="71674" y="223388"/>
                </a:moveTo>
                <a:lnTo>
                  <a:pt x="71674" y="247568"/>
                </a:lnTo>
                <a:lnTo>
                  <a:pt x="92204" y="247568"/>
                </a:lnTo>
                <a:lnTo>
                  <a:pt x="92204" y="223388"/>
                </a:lnTo>
                <a:lnTo>
                  <a:pt x="71674" y="223388"/>
                </a:lnTo>
                <a:close/>
                <a:moveTo>
                  <a:pt x="130383" y="194157"/>
                </a:moveTo>
                <a:lnTo>
                  <a:pt x="130383" y="247568"/>
                </a:lnTo>
                <a:lnTo>
                  <a:pt x="150912" y="247568"/>
                </a:lnTo>
                <a:lnTo>
                  <a:pt x="150912" y="194157"/>
                </a:lnTo>
                <a:lnTo>
                  <a:pt x="130383" y="194157"/>
                </a:lnTo>
                <a:close/>
                <a:moveTo>
                  <a:pt x="261485" y="144715"/>
                </a:moveTo>
                <a:cubicBezTo>
                  <a:pt x="257884" y="150850"/>
                  <a:pt x="252841" y="155542"/>
                  <a:pt x="247079" y="159151"/>
                </a:cubicBezTo>
                <a:lnTo>
                  <a:pt x="263647" y="175752"/>
                </a:lnTo>
                <a:cubicBezTo>
                  <a:pt x="267608" y="179721"/>
                  <a:pt x="274092" y="179721"/>
                  <a:pt x="278053" y="175752"/>
                </a:cubicBezTo>
                <a:cubicBezTo>
                  <a:pt x="282015" y="171782"/>
                  <a:pt x="282015" y="165286"/>
                  <a:pt x="278053" y="161316"/>
                </a:cubicBezTo>
                <a:lnTo>
                  <a:pt x="261485" y="144715"/>
                </a:lnTo>
                <a:close/>
                <a:moveTo>
                  <a:pt x="179006" y="131363"/>
                </a:moveTo>
                <a:lnTo>
                  <a:pt x="164599" y="147963"/>
                </a:lnTo>
                <a:cubicBezTo>
                  <a:pt x="163158" y="149407"/>
                  <a:pt x="160997" y="150129"/>
                  <a:pt x="159557" y="149407"/>
                </a:cubicBezTo>
                <a:lnTo>
                  <a:pt x="131463" y="137498"/>
                </a:lnTo>
                <a:lnTo>
                  <a:pt x="103730" y="164925"/>
                </a:lnTo>
                <a:cubicBezTo>
                  <a:pt x="102289" y="166369"/>
                  <a:pt x="100128" y="166729"/>
                  <a:pt x="98687" y="165647"/>
                </a:cubicBezTo>
                <a:lnTo>
                  <a:pt x="79238" y="155181"/>
                </a:lnTo>
                <a:lnTo>
                  <a:pt x="42500" y="191631"/>
                </a:lnTo>
                <a:lnTo>
                  <a:pt x="42500" y="247568"/>
                </a:lnTo>
                <a:lnTo>
                  <a:pt x="63030" y="247568"/>
                </a:lnTo>
                <a:lnTo>
                  <a:pt x="63030" y="219058"/>
                </a:lnTo>
                <a:cubicBezTo>
                  <a:pt x="63030" y="216532"/>
                  <a:pt x="65191" y="214727"/>
                  <a:pt x="67713" y="214727"/>
                </a:cubicBezTo>
                <a:lnTo>
                  <a:pt x="96887" y="214727"/>
                </a:lnTo>
                <a:cubicBezTo>
                  <a:pt x="99048" y="214727"/>
                  <a:pt x="101209" y="216532"/>
                  <a:pt x="101209" y="219058"/>
                </a:cubicBezTo>
                <a:lnTo>
                  <a:pt x="101209" y="247568"/>
                </a:lnTo>
                <a:lnTo>
                  <a:pt x="121738" y="247568"/>
                </a:lnTo>
                <a:lnTo>
                  <a:pt x="121738" y="189465"/>
                </a:lnTo>
                <a:cubicBezTo>
                  <a:pt x="121738" y="187300"/>
                  <a:pt x="123539" y="185495"/>
                  <a:pt x="126061" y="185495"/>
                </a:cubicBezTo>
                <a:lnTo>
                  <a:pt x="155235" y="185495"/>
                </a:lnTo>
                <a:cubicBezTo>
                  <a:pt x="157756" y="185495"/>
                  <a:pt x="159557" y="187300"/>
                  <a:pt x="159557" y="189465"/>
                </a:cubicBezTo>
                <a:lnTo>
                  <a:pt x="159557" y="247568"/>
                </a:lnTo>
                <a:lnTo>
                  <a:pt x="180086" y="247568"/>
                </a:lnTo>
                <a:lnTo>
                  <a:pt x="180086" y="162760"/>
                </a:lnTo>
                <a:cubicBezTo>
                  <a:pt x="180086" y="160594"/>
                  <a:pt x="182247" y="158790"/>
                  <a:pt x="184409" y="158790"/>
                </a:cubicBezTo>
                <a:cubicBezTo>
                  <a:pt x="186930" y="158790"/>
                  <a:pt x="189091" y="160594"/>
                  <a:pt x="189091" y="162760"/>
                </a:cubicBezTo>
                <a:lnTo>
                  <a:pt x="189091" y="247568"/>
                </a:lnTo>
                <a:lnTo>
                  <a:pt x="209260" y="247568"/>
                </a:lnTo>
                <a:lnTo>
                  <a:pt x="209260" y="164203"/>
                </a:lnTo>
                <a:cubicBezTo>
                  <a:pt x="194493" y="159151"/>
                  <a:pt x="182608" y="146881"/>
                  <a:pt x="179006" y="131363"/>
                </a:cubicBezTo>
                <a:close/>
                <a:moveTo>
                  <a:pt x="66586" y="101600"/>
                </a:moveTo>
                <a:lnTo>
                  <a:pt x="133440" y="101600"/>
                </a:lnTo>
                <a:cubicBezTo>
                  <a:pt x="135597" y="101600"/>
                  <a:pt x="137754" y="103505"/>
                  <a:pt x="137754" y="106172"/>
                </a:cubicBezTo>
                <a:cubicBezTo>
                  <a:pt x="137754" y="108458"/>
                  <a:pt x="135597" y="110744"/>
                  <a:pt x="133440" y="110744"/>
                </a:cubicBezTo>
                <a:lnTo>
                  <a:pt x="66586" y="110744"/>
                </a:lnTo>
                <a:cubicBezTo>
                  <a:pt x="64070" y="110744"/>
                  <a:pt x="61913" y="108458"/>
                  <a:pt x="61913" y="106172"/>
                </a:cubicBezTo>
                <a:cubicBezTo>
                  <a:pt x="61913" y="103505"/>
                  <a:pt x="64070" y="101600"/>
                  <a:pt x="66586" y="101600"/>
                </a:cubicBezTo>
                <a:close/>
                <a:moveTo>
                  <a:pt x="223451" y="96838"/>
                </a:moveTo>
                <a:cubicBezTo>
                  <a:pt x="226025" y="96838"/>
                  <a:pt x="228232" y="99045"/>
                  <a:pt x="228232" y="101252"/>
                </a:cubicBezTo>
                <a:cubicBezTo>
                  <a:pt x="228232" y="103827"/>
                  <a:pt x="226025" y="106034"/>
                  <a:pt x="223451" y="106034"/>
                </a:cubicBezTo>
                <a:cubicBezTo>
                  <a:pt x="214623" y="106034"/>
                  <a:pt x="207266" y="113023"/>
                  <a:pt x="207266" y="122218"/>
                </a:cubicBezTo>
                <a:cubicBezTo>
                  <a:pt x="207266" y="124793"/>
                  <a:pt x="205427" y="126632"/>
                  <a:pt x="202852" y="126632"/>
                </a:cubicBezTo>
                <a:cubicBezTo>
                  <a:pt x="200277" y="126632"/>
                  <a:pt x="198438" y="124793"/>
                  <a:pt x="198438" y="122218"/>
                </a:cubicBezTo>
                <a:cubicBezTo>
                  <a:pt x="198438" y="108241"/>
                  <a:pt x="209841" y="96838"/>
                  <a:pt x="223451" y="96838"/>
                </a:cubicBezTo>
                <a:close/>
                <a:moveTo>
                  <a:pt x="222947" y="84086"/>
                </a:moveTo>
                <a:cubicBezTo>
                  <a:pt x="203137" y="84086"/>
                  <a:pt x="186570" y="100687"/>
                  <a:pt x="186570" y="120897"/>
                </a:cubicBezTo>
                <a:cubicBezTo>
                  <a:pt x="186570" y="141107"/>
                  <a:pt x="203137" y="157707"/>
                  <a:pt x="222947" y="157707"/>
                </a:cubicBezTo>
                <a:cubicBezTo>
                  <a:pt x="243477" y="157707"/>
                  <a:pt x="259685" y="141107"/>
                  <a:pt x="259685" y="120897"/>
                </a:cubicBezTo>
                <a:cubicBezTo>
                  <a:pt x="259685" y="100687"/>
                  <a:pt x="243477" y="84086"/>
                  <a:pt x="222947" y="84086"/>
                </a:cubicBezTo>
                <a:close/>
                <a:moveTo>
                  <a:pt x="123802" y="73025"/>
                </a:moveTo>
                <a:lnTo>
                  <a:pt x="163536" y="73025"/>
                </a:lnTo>
                <a:cubicBezTo>
                  <a:pt x="166088" y="73025"/>
                  <a:pt x="167911" y="75311"/>
                  <a:pt x="167911" y="77597"/>
                </a:cubicBezTo>
                <a:cubicBezTo>
                  <a:pt x="167911" y="80264"/>
                  <a:pt x="166088" y="82169"/>
                  <a:pt x="163536" y="82169"/>
                </a:cubicBezTo>
                <a:lnTo>
                  <a:pt x="123802" y="82169"/>
                </a:lnTo>
                <a:cubicBezTo>
                  <a:pt x="121250" y="82169"/>
                  <a:pt x="119063" y="80264"/>
                  <a:pt x="119063" y="77597"/>
                </a:cubicBezTo>
                <a:cubicBezTo>
                  <a:pt x="119063" y="75311"/>
                  <a:pt x="121250" y="73025"/>
                  <a:pt x="123802" y="73025"/>
                </a:cubicBezTo>
                <a:close/>
                <a:moveTo>
                  <a:pt x="66596" y="73025"/>
                </a:moveTo>
                <a:lnTo>
                  <a:pt x="99733" y="73025"/>
                </a:lnTo>
                <a:cubicBezTo>
                  <a:pt x="102614" y="73025"/>
                  <a:pt x="104415" y="75311"/>
                  <a:pt x="104415" y="77597"/>
                </a:cubicBezTo>
                <a:cubicBezTo>
                  <a:pt x="104415" y="80264"/>
                  <a:pt x="102614" y="82169"/>
                  <a:pt x="99733" y="82169"/>
                </a:cubicBezTo>
                <a:lnTo>
                  <a:pt x="66596" y="82169"/>
                </a:lnTo>
                <a:cubicBezTo>
                  <a:pt x="64074" y="82169"/>
                  <a:pt x="61913" y="80264"/>
                  <a:pt x="61913" y="77597"/>
                </a:cubicBezTo>
                <a:cubicBezTo>
                  <a:pt x="61913" y="75311"/>
                  <a:pt x="64074" y="73025"/>
                  <a:pt x="66596" y="73025"/>
                </a:cubicBezTo>
                <a:close/>
                <a:moveTo>
                  <a:pt x="68073" y="9022"/>
                </a:moveTo>
                <a:cubicBezTo>
                  <a:pt x="77077" y="15879"/>
                  <a:pt x="83200" y="25984"/>
                  <a:pt x="84641" y="37893"/>
                </a:cubicBezTo>
                <a:lnTo>
                  <a:pt x="280575" y="37893"/>
                </a:lnTo>
                <a:cubicBezTo>
                  <a:pt x="278414" y="21653"/>
                  <a:pt x="264367" y="9022"/>
                  <a:pt x="247439" y="9022"/>
                </a:cubicBezTo>
                <a:lnTo>
                  <a:pt x="68073" y="9022"/>
                </a:lnTo>
                <a:close/>
                <a:moveTo>
                  <a:pt x="42500" y="9022"/>
                </a:moveTo>
                <a:cubicBezTo>
                  <a:pt x="24131" y="9022"/>
                  <a:pt x="9004" y="24179"/>
                  <a:pt x="9004" y="42584"/>
                </a:cubicBezTo>
                <a:lnTo>
                  <a:pt x="9004" y="281491"/>
                </a:lnTo>
                <a:lnTo>
                  <a:pt x="243117" y="281491"/>
                </a:lnTo>
                <a:lnTo>
                  <a:pt x="243117" y="167812"/>
                </a:lnTo>
                <a:lnTo>
                  <a:pt x="238795" y="163481"/>
                </a:lnTo>
                <a:cubicBezTo>
                  <a:pt x="233752" y="165286"/>
                  <a:pt x="228710" y="166369"/>
                  <a:pt x="222947" y="166369"/>
                </a:cubicBezTo>
                <a:cubicBezTo>
                  <a:pt x="221506" y="166369"/>
                  <a:pt x="220066" y="166369"/>
                  <a:pt x="218265" y="166008"/>
                </a:cubicBezTo>
                <a:lnTo>
                  <a:pt x="218265" y="252259"/>
                </a:lnTo>
                <a:cubicBezTo>
                  <a:pt x="218265" y="254786"/>
                  <a:pt x="216464" y="256590"/>
                  <a:pt x="213583" y="256590"/>
                </a:cubicBezTo>
                <a:lnTo>
                  <a:pt x="38178" y="256590"/>
                </a:lnTo>
                <a:cubicBezTo>
                  <a:pt x="36017" y="256590"/>
                  <a:pt x="33856" y="254786"/>
                  <a:pt x="33856" y="252259"/>
                </a:cubicBezTo>
                <a:lnTo>
                  <a:pt x="33856" y="76147"/>
                </a:lnTo>
                <a:cubicBezTo>
                  <a:pt x="33856" y="73981"/>
                  <a:pt x="36017" y="71816"/>
                  <a:pt x="38178" y="71816"/>
                </a:cubicBezTo>
                <a:cubicBezTo>
                  <a:pt x="40699" y="71816"/>
                  <a:pt x="42500" y="73981"/>
                  <a:pt x="42500" y="76147"/>
                </a:cubicBezTo>
                <a:lnTo>
                  <a:pt x="42500" y="179360"/>
                </a:lnTo>
                <a:lnTo>
                  <a:pt x="75276" y="146881"/>
                </a:lnTo>
                <a:cubicBezTo>
                  <a:pt x="77077" y="145437"/>
                  <a:pt x="78878" y="145076"/>
                  <a:pt x="80679" y="145798"/>
                </a:cubicBezTo>
                <a:lnTo>
                  <a:pt x="99768" y="156625"/>
                </a:lnTo>
                <a:lnTo>
                  <a:pt x="127141" y="128836"/>
                </a:lnTo>
                <a:cubicBezTo>
                  <a:pt x="128222" y="127754"/>
                  <a:pt x="130022" y="127393"/>
                  <a:pt x="131823" y="128115"/>
                </a:cubicBezTo>
                <a:lnTo>
                  <a:pt x="159917" y="140024"/>
                </a:lnTo>
                <a:lnTo>
                  <a:pt x="177925" y="119093"/>
                </a:lnTo>
                <a:cubicBezTo>
                  <a:pt x="179006" y="94913"/>
                  <a:pt x="198815" y="75425"/>
                  <a:pt x="222947" y="75425"/>
                </a:cubicBezTo>
                <a:cubicBezTo>
                  <a:pt x="230150" y="75425"/>
                  <a:pt x="236994" y="77229"/>
                  <a:pt x="243117" y="80116"/>
                </a:cubicBezTo>
                <a:lnTo>
                  <a:pt x="243117" y="46915"/>
                </a:lnTo>
                <a:lnTo>
                  <a:pt x="80319" y="46915"/>
                </a:lnTo>
                <a:cubicBezTo>
                  <a:pt x="77797" y="46915"/>
                  <a:pt x="75997" y="44750"/>
                  <a:pt x="75997" y="42584"/>
                </a:cubicBezTo>
                <a:cubicBezTo>
                  <a:pt x="75997" y="24179"/>
                  <a:pt x="60869" y="9022"/>
                  <a:pt x="42500" y="9022"/>
                </a:cubicBezTo>
                <a:close/>
                <a:moveTo>
                  <a:pt x="42500" y="0"/>
                </a:moveTo>
                <a:lnTo>
                  <a:pt x="247439" y="0"/>
                </a:lnTo>
                <a:cubicBezTo>
                  <a:pt x="270850" y="0"/>
                  <a:pt x="289579" y="19127"/>
                  <a:pt x="289579" y="42584"/>
                </a:cubicBezTo>
                <a:cubicBezTo>
                  <a:pt x="289579" y="44750"/>
                  <a:pt x="287778" y="46915"/>
                  <a:pt x="285257" y="46915"/>
                </a:cubicBezTo>
                <a:lnTo>
                  <a:pt x="251761" y="46915"/>
                </a:lnTo>
                <a:lnTo>
                  <a:pt x="251761" y="85891"/>
                </a:lnTo>
                <a:cubicBezTo>
                  <a:pt x="261846" y="94191"/>
                  <a:pt x="268689" y="106822"/>
                  <a:pt x="268689" y="120897"/>
                </a:cubicBezTo>
                <a:cubicBezTo>
                  <a:pt x="268689" y="126310"/>
                  <a:pt x="267608" y="131724"/>
                  <a:pt x="265447" y="136415"/>
                </a:cubicBezTo>
                <a:lnTo>
                  <a:pt x="284176" y="155181"/>
                </a:lnTo>
                <a:cubicBezTo>
                  <a:pt x="291740" y="162399"/>
                  <a:pt x="291740" y="174669"/>
                  <a:pt x="284176" y="181887"/>
                </a:cubicBezTo>
                <a:cubicBezTo>
                  <a:pt x="280575" y="185856"/>
                  <a:pt x="275532" y="187661"/>
                  <a:pt x="270850" y="187661"/>
                </a:cubicBezTo>
                <a:cubicBezTo>
                  <a:pt x="265808" y="187661"/>
                  <a:pt x="260765" y="185856"/>
                  <a:pt x="257163" y="181887"/>
                </a:cubicBezTo>
                <a:lnTo>
                  <a:pt x="251761" y="176473"/>
                </a:lnTo>
                <a:lnTo>
                  <a:pt x="251761" y="286183"/>
                </a:lnTo>
                <a:cubicBezTo>
                  <a:pt x="251761" y="288348"/>
                  <a:pt x="249960" y="290152"/>
                  <a:pt x="247439" y="290152"/>
                </a:cubicBezTo>
                <a:lnTo>
                  <a:pt x="4682" y="290152"/>
                </a:lnTo>
                <a:cubicBezTo>
                  <a:pt x="2161" y="290152"/>
                  <a:pt x="0" y="288348"/>
                  <a:pt x="0" y="286183"/>
                </a:cubicBezTo>
                <a:lnTo>
                  <a:pt x="0" y="42584"/>
                </a:lnTo>
                <a:cubicBezTo>
                  <a:pt x="0" y="19127"/>
                  <a:pt x="19089" y="0"/>
                  <a:pt x="42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9424081" y="1421612"/>
            <a:ext cx="717094" cy="712776"/>
          </a:xfrm>
          <a:custGeom>
            <a:rect b="b" l="l" r="r" t="t"/>
            <a:pathLst>
              <a:path extrusionOk="0" h="289197" w="290132">
                <a:moveTo>
                  <a:pt x="22225" y="207963"/>
                </a:moveTo>
                <a:cubicBezTo>
                  <a:pt x="24423" y="207963"/>
                  <a:pt x="26621" y="210249"/>
                  <a:pt x="26621" y="212535"/>
                </a:cubicBezTo>
                <a:cubicBezTo>
                  <a:pt x="26621" y="215202"/>
                  <a:pt x="24423" y="217107"/>
                  <a:pt x="22225" y="217107"/>
                </a:cubicBezTo>
                <a:cubicBezTo>
                  <a:pt x="19661" y="217107"/>
                  <a:pt x="17463" y="215202"/>
                  <a:pt x="17463" y="212535"/>
                </a:cubicBezTo>
                <a:cubicBezTo>
                  <a:pt x="17463" y="210249"/>
                  <a:pt x="19661" y="207963"/>
                  <a:pt x="22225" y="207963"/>
                </a:cubicBezTo>
                <a:close/>
                <a:moveTo>
                  <a:pt x="261318" y="206463"/>
                </a:moveTo>
                <a:cubicBezTo>
                  <a:pt x="259155" y="205030"/>
                  <a:pt x="247982" y="209686"/>
                  <a:pt x="240052" y="213268"/>
                </a:cubicBezTo>
                <a:cubicBezTo>
                  <a:pt x="230320" y="217566"/>
                  <a:pt x="218426" y="222580"/>
                  <a:pt x="204369" y="226520"/>
                </a:cubicBezTo>
                <a:cubicBezTo>
                  <a:pt x="204729" y="228669"/>
                  <a:pt x="205089" y="230817"/>
                  <a:pt x="204729" y="233325"/>
                </a:cubicBezTo>
                <a:cubicBezTo>
                  <a:pt x="204369" y="234757"/>
                  <a:pt x="204369" y="235832"/>
                  <a:pt x="204008" y="237264"/>
                </a:cubicBezTo>
                <a:cubicBezTo>
                  <a:pt x="227437" y="231534"/>
                  <a:pt x="244017" y="224371"/>
                  <a:pt x="255911" y="219356"/>
                </a:cubicBezTo>
                <a:cubicBezTo>
                  <a:pt x="256993" y="218998"/>
                  <a:pt x="258074" y="218640"/>
                  <a:pt x="258795" y="218282"/>
                </a:cubicBezTo>
                <a:cubicBezTo>
                  <a:pt x="262039" y="215417"/>
                  <a:pt x="263841" y="212193"/>
                  <a:pt x="263841" y="210403"/>
                </a:cubicBezTo>
                <a:cubicBezTo>
                  <a:pt x="263841" y="209686"/>
                  <a:pt x="263480" y="208254"/>
                  <a:pt x="261318" y="206463"/>
                </a:cubicBezTo>
                <a:close/>
                <a:moveTo>
                  <a:pt x="45776" y="197509"/>
                </a:moveTo>
                <a:lnTo>
                  <a:pt x="45776" y="268424"/>
                </a:lnTo>
                <a:cubicBezTo>
                  <a:pt x="65960" y="274512"/>
                  <a:pt x="184184" y="306030"/>
                  <a:pt x="273933" y="235115"/>
                </a:cubicBezTo>
                <a:cubicBezTo>
                  <a:pt x="276096" y="233683"/>
                  <a:pt x="280781" y="229743"/>
                  <a:pt x="281142" y="225803"/>
                </a:cubicBezTo>
                <a:cubicBezTo>
                  <a:pt x="281142" y="225087"/>
                  <a:pt x="280781" y="223296"/>
                  <a:pt x="278979" y="221864"/>
                </a:cubicBezTo>
                <a:cubicBezTo>
                  <a:pt x="276817" y="220073"/>
                  <a:pt x="268166" y="223654"/>
                  <a:pt x="259155" y="227594"/>
                </a:cubicBezTo>
                <a:cubicBezTo>
                  <a:pt x="244738" y="233683"/>
                  <a:pt x="222751" y="242995"/>
                  <a:pt x="190311" y="249442"/>
                </a:cubicBezTo>
                <a:lnTo>
                  <a:pt x="189951" y="249442"/>
                </a:lnTo>
                <a:cubicBezTo>
                  <a:pt x="183103" y="251949"/>
                  <a:pt x="172650" y="253739"/>
                  <a:pt x="159674" y="253739"/>
                </a:cubicBezTo>
                <a:cubicBezTo>
                  <a:pt x="148501" y="253739"/>
                  <a:pt x="135525" y="252307"/>
                  <a:pt x="120387" y="250516"/>
                </a:cubicBezTo>
                <a:cubicBezTo>
                  <a:pt x="118224" y="250158"/>
                  <a:pt x="116422" y="248009"/>
                  <a:pt x="116782" y="245860"/>
                </a:cubicBezTo>
                <a:cubicBezTo>
                  <a:pt x="117143" y="243353"/>
                  <a:pt x="119305" y="241562"/>
                  <a:pt x="121828" y="241920"/>
                </a:cubicBezTo>
                <a:cubicBezTo>
                  <a:pt x="161476" y="246934"/>
                  <a:pt x="179498" y="244427"/>
                  <a:pt x="187788" y="241204"/>
                </a:cubicBezTo>
                <a:lnTo>
                  <a:pt x="187788" y="240846"/>
                </a:lnTo>
                <a:cubicBezTo>
                  <a:pt x="195718" y="237981"/>
                  <a:pt x="195718" y="234041"/>
                  <a:pt x="195718" y="232608"/>
                </a:cubicBezTo>
                <a:cubicBezTo>
                  <a:pt x="196439" y="227594"/>
                  <a:pt x="195358" y="223296"/>
                  <a:pt x="192835" y="221147"/>
                </a:cubicBezTo>
                <a:cubicBezTo>
                  <a:pt x="189591" y="217924"/>
                  <a:pt x="184544" y="217924"/>
                  <a:pt x="184544" y="217924"/>
                </a:cubicBezTo>
                <a:cubicBezTo>
                  <a:pt x="141292" y="218640"/>
                  <a:pt x="133723" y="213984"/>
                  <a:pt x="124351" y="208612"/>
                </a:cubicBezTo>
                <a:cubicBezTo>
                  <a:pt x="115701" y="203598"/>
                  <a:pt x="105609" y="197867"/>
                  <a:pt x="45776" y="197509"/>
                </a:cubicBezTo>
                <a:close/>
                <a:moveTo>
                  <a:pt x="8650" y="197509"/>
                </a:moveTo>
                <a:lnTo>
                  <a:pt x="8650" y="267349"/>
                </a:lnTo>
                <a:lnTo>
                  <a:pt x="36764" y="267349"/>
                </a:lnTo>
                <a:lnTo>
                  <a:pt x="36764" y="197509"/>
                </a:lnTo>
                <a:lnTo>
                  <a:pt x="8650" y="197509"/>
                </a:lnTo>
                <a:close/>
                <a:moveTo>
                  <a:pt x="4325" y="188913"/>
                </a:moveTo>
                <a:lnTo>
                  <a:pt x="41450" y="188913"/>
                </a:lnTo>
                <a:cubicBezTo>
                  <a:pt x="107771" y="188913"/>
                  <a:pt x="118945" y="195360"/>
                  <a:pt x="129037" y="201449"/>
                </a:cubicBezTo>
                <a:cubicBezTo>
                  <a:pt x="136967" y="205747"/>
                  <a:pt x="143815" y="210044"/>
                  <a:pt x="184184" y="208970"/>
                </a:cubicBezTo>
                <a:cubicBezTo>
                  <a:pt x="184184" y="208970"/>
                  <a:pt x="192835" y="208612"/>
                  <a:pt x="198962" y="215059"/>
                </a:cubicBezTo>
                <a:cubicBezTo>
                  <a:pt x="200043" y="215775"/>
                  <a:pt x="200764" y="216849"/>
                  <a:pt x="201485" y="218282"/>
                </a:cubicBezTo>
                <a:cubicBezTo>
                  <a:pt x="215182" y="214342"/>
                  <a:pt x="227076" y="209328"/>
                  <a:pt x="236808" y="205388"/>
                </a:cubicBezTo>
                <a:cubicBezTo>
                  <a:pt x="251586" y="198942"/>
                  <a:pt x="260597" y="195002"/>
                  <a:pt x="266724" y="199658"/>
                </a:cubicBezTo>
                <a:cubicBezTo>
                  <a:pt x="271410" y="203239"/>
                  <a:pt x="272491" y="207179"/>
                  <a:pt x="272491" y="209686"/>
                </a:cubicBezTo>
                <a:cubicBezTo>
                  <a:pt x="272852" y="211119"/>
                  <a:pt x="272491" y="212193"/>
                  <a:pt x="272131" y="213268"/>
                </a:cubicBezTo>
                <a:cubicBezTo>
                  <a:pt x="277177" y="212193"/>
                  <a:pt x="281142" y="212193"/>
                  <a:pt x="284386" y="215059"/>
                </a:cubicBezTo>
                <a:cubicBezTo>
                  <a:pt x="289071" y="218998"/>
                  <a:pt x="290153" y="223296"/>
                  <a:pt x="289792" y="226161"/>
                </a:cubicBezTo>
                <a:cubicBezTo>
                  <a:pt x="289432" y="234757"/>
                  <a:pt x="280061" y="241562"/>
                  <a:pt x="278979" y="242278"/>
                </a:cubicBezTo>
                <a:cubicBezTo>
                  <a:pt x="232122" y="279527"/>
                  <a:pt x="177336" y="289197"/>
                  <a:pt x="132281" y="289197"/>
                </a:cubicBezTo>
                <a:cubicBezTo>
                  <a:pt x="83622" y="289197"/>
                  <a:pt x="46136" y="278094"/>
                  <a:pt x="40729" y="275945"/>
                </a:cubicBezTo>
                <a:lnTo>
                  <a:pt x="4325" y="275945"/>
                </a:lnTo>
                <a:cubicBezTo>
                  <a:pt x="2163" y="275945"/>
                  <a:pt x="0" y="274154"/>
                  <a:pt x="0" y="272005"/>
                </a:cubicBezTo>
                <a:lnTo>
                  <a:pt x="0" y="193211"/>
                </a:lnTo>
                <a:cubicBezTo>
                  <a:pt x="0" y="190704"/>
                  <a:pt x="2163" y="188913"/>
                  <a:pt x="4325" y="188913"/>
                </a:cubicBezTo>
                <a:close/>
                <a:moveTo>
                  <a:pt x="120284" y="158750"/>
                </a:moveTo>
                <a:cubicBezTo>
                  <a:pt x="122849" y="158750"/>
                  <a:pt x="125047" y="160554"/>
                  <a:pt x="125047" y="162719"/>
                </a:cubicBezTo>
                <a:lnTo>
                  <a:pt x="125047" y="185449"/>
                </a:lnTo>
                <a:cubicBezTo>
                  <a:pt x="125047" y="187975"/>
                  <a:pt x="122849" y="190139"/>
                  <a:pt x="120284" y="190139"/>
                </a:cubicBezTo>
                <a:cubicBezTo>
                  <a:pt x="117720" y="190139"/>
                  <a:pt x="115888" y="187975"/>
                  <a:pt x="115888" y="185449"/>
                </a:cubicBezTo>
                <a:lnTo>
                  <a:pt x="115888" y="162719"/>
                </a:lnTo>
                <a:cubicBezTo>
                  <a:pt x="115888" y="160554"/>
                  <a:pt x="117720" y="158750"/>
                  <a:pt x="120284" y="158750"/>
                </a:cubicBezTo>
                <a:close/>
                <a:moveTo>
                  <a:pt x="161735" y="123825"/>
                </a:moveTo>
                <a:cubicBezTo>
                  <a:pt x="164402" y="123825"/>
                  <a:pt x="166307" y="125629"/>
                  <a:pt x="166307" y="128155"/>
                </a:cubicBezTo>
                <a:lnTo>
                  <a:pt x="166307" y="198510"/>
                </a:lnTo>
                <a:cubicBezTo>
                  <a:pt x="166307" y="201035"/>
                  <a:pt x="164402" y="202839"/>
                  <a:pt x="161735" y="202839"/>
                </a:cubicBezTo>
                <a:cubicBezTo>
                  <a:pt x="159068" y="202839"/>
                  <a:pt x="157163" y="201035"/>
                  <a:pt x="157163" y="198510"/>
                </a:cubicBezTo>
                <a:lnTo>
                  <a:pt x="157163" y="128155"/>
                </a:lnTo>
                <a:cubicBezTo>
                  <a:pt x="157163" y="125629"/>
                  <a:pt x="159068" y="123825"/>
                  <a:pt x="161735" y="123825"/>
                </a:cubicBezTo>
                <a:close/>
                <a:moveTo>
                  <a:pt x="203201" y="100013"/>
                </a:moveTo>
                <a:cubicBezTo>
                  <a:pt x="205765" y="100013"/>
                  <a:pt x="207597" y="101801"/>
                  <a:pt x="207597" y="104303"/>
                </a:cubicBezTo>
                <a:lnTo>
                  <a:pt x="207597" y="202959"/>
                </a:lnTo>
                <a:cubicBezTo>
                  <a:pt x="207597" y="205461"/>
                  <a:pt x="205765" y="207606"/>
                  <a:pt x="203201" y="207606"/>
                </a:cubicBezTo>
                <a:cubicBezTo>
                  <a:pt x="200636" y="207606"/>
                  <a:pt x="198438" y="205461"/>
                  <a:pt x="198438" y="202959"/>
                </a:cubicBezTo>
                <a:lnTo>
                  <a:pt x="198438" y="104303"/>
                </a:lnTo>
                <a:cubicBezTo>
                  <a:pt x="198438" y="101801"/>
                  <a:pt x="200636" y="100013"/>
                  <a:pt x="203201" y="100013"/>
                </a:cubicBezTo>
                <a:close/>
                <a:moveTo>
                  <a:pt x="244285" y="77788"/>
                </a:moveTo>
                <a:cubicBezTo>
                  <a:pt x="246952" y="77788"/>
                  <a:pt x="248857" y="79587"/>
                  <a:pt x="248857" y="82105"/>
                </a:cubicBezTo>
                <a:lnTo>
                  <a:pt x="248857" y="191814"/>
                </a:lnTo>
                <a:cubicBezTo>
                  <a:pt x="248857" y="194332"/>
                  <a:pt x="246952" y="196491"/>
                  <a:pt x="244285" y="196491"/>
                </a:cubicBezTo>
                <a:cubicBezTo>
                  <a:pt x="241618" y="196491"/>
                  <a:pt x="239713" y="194332"/>
                  <a:pt x="239713" y="191814"/>
                </a:cubicBezTo>
                <a:lnTo>
                  <a:pt x="239713" y="82105"/>
                </a:lnTo>
                <a:cubicBezTo>
                  <a:pt x="239713" y="79587"/>
                  <a:pt x="241618" y="77788"/>
                  <a:pt x="244285" y="77788"/>
                </a:cubicBezTo>
                <a:close/>
                <a:moveTo>
                  <a:pt x="285560" y="36513"/>
                </a:moveTo>
                <a:cubicBezTo>
                  <a:pt x="288227" y="36513"/>
                  <a:pt x="290132" y="38672"/>
                  <a:pt x="290132" y="40830"/>
                </a:cubicBezTo>
                <a:lnTo>
                  <a:pt x="290132" y="204514"/>
                </a:lnTo>
                <a:cubicBezTo>
                  <a:pt x="290132" y="207032"/>
                  <a:pt x="288227" y="209190"/>
                  <a:pt x="285560" y="209190"/>
                </a:cubicBezTo>
                <a:cubicBezTo>
                  <a:pt x="283274" y="209190"/>
                  <a:pt x="280988" y="207032"/>
                  <a:pt x="280988" y="204514"/>
                </a:cubicBezTo>
                <a:lnTo>
                  <a:pt x="280988" y="40830"/>
                </a:lnTo>
                <a:cubicBezTo>
                  <a:pt x="280988" y="38672"/>
                  <a:pt x="283274" y="36513"/>
                  <a:pt x="285560" y="36513"/>
                </a:cubicBezTo>
                <a:close/>
                <a:moveTo>
                  <a:pt x="281024" y="9739"/>
                </a:moveTo>
                <a:cubicBezTo>
                  <a:pt x="282460" y="7938"/>
                  <a:pt x="285334" y="7938"/>
                  <a:pt x="287129" y="9739"/>
                </a:cubicBezTo>
                <a:cubicBezTo>
                  <a:pt x="288566" y="11180"/>
                  <a:pt x="288566" y="14061"/>
                  <a:pt x="287129" y="15862"/>
                </a:cubicBezTo>
                <a:lnTo>
                  <a:pt x="213860" y="88981"/>
                </a:lnTo>
                <a:cubicBezTo>
                  <a:pt x="212064" y="91142"/>
                  <a:pt x="209550" y="91142"/>
                  <a:pt x="207754" y="88981"/>
                </a:cubicBezTo>
                <a:lnTo>
                  <a:pt x="193388" y="74933"/>
                </a:lnTo>
                <a:lnTo>
                  <a:pt x="122992" y="145170"/>
                </a:lnTo>
                <a:cubicBezTo>
                  <a:pt x="121555" y="146971"/>
                  <a:pt x="118682" y="146971"/>
                  <a:pt x="116886" y="145170"/>
                </a:cubicBezTo>
                <a:lnTo>
                  <a:pt x="103956" y="132203"/>
                </a:lnTo>
                <a:lnTo>
                  <a:pt x="58702" y="177587"/>
                </a:lnTo>
                <a:cubicBezTo>
                  <a:pt x="57984" y="178308"/>
                  <a:pt x="56906" y="179028"/>
                  <a:pt x="55829" y="179028"/>
                </a:cubicBezTo>
                <a:cubicBezTo>
                  <a:pt x="54392" y="179028"/>
                  <a:pt x="53314" y="178308"/>
                  <a:pt x="52596" y="177587"/>
                </a:cubicBezTo>
                <a:cubicBezTo>
                  <a:pt x="50800" y="175786"/>
                  <a:pt x="50800" y="172905"/>
                  <a:pt x="52596" y="171464"/>
                </a:cubicBezTo>
                <a:lnTo>
                  <a:pt x="101083" y="122839"/>
                </a:lnTo>
                <a:cubicBezTo>
                  <a:pt x="102520" y="121038"/>
                  <a:pt x="105393" y="121038"/>
                  <a:pt x="107189" y="122839"/>
                </a:cubicBezTo>
                <a:lnTo>
                  <a:pt x="120119" y="135805"/>
                </a:lnTo>
                <a:lnTo>
                  <a:pt x="190155" y="65569"/>
                </a:lnTo>
                <a:cubicBezTo>
                  <a:pt x="191951" y="63768"/>
                  <a:pt x="194465" y="63768"/>
                  <a:pt x="196261" y="65569"/>
                </a:cubicBezTo>
                <a:lnTo>
                  <a:pt x="210987" y="79976"/>
                </a:lnTo>
                <a:lnTo>
                  <a:pt x="281024" y="9739"/>
                </a:lnTo>
                <a:close/>
                <a:moveTo>
                  <a:pt x="51800" y="9058"/>
                </a:moveTo>
                <a:lnTo>
                  <a:pt x="51800" y="59054"/>
                </a:lnTo>
                <a:lnTo>
                  <a:pt x="122217" y="59054"/>
                </a:lnTo>
                <a:cubicBezTo>
                  <a:pt x="122932" y="59054"/>
                  <a:pt x="124362" y="59417"/>
                  <a:pt x="124719" y="60141"/>
                </a:cubicBezTo>
                <a:lnTo>
                  <a:pt x="141520" y="73546"/>
                </a:lnTo>
                <a:lnTo>
                  <a:pt x="141520" y="9058"/>
                </a:lnTo>
                <a:lnTo>
                  <a:pt x="51800" y="9058"/>
                </a:lnTo>
                <a:close/>
                <a:moveTo>
                  <a:pt x="47153" y="0"/>
                </a:moveTo>
                <a:lnTo>
                  <a:pt x="146166" y="0"/>
                </a:lnTo>
                <a:cubicBezTo>
                  <a:pt x="148311" y="0"/>
                  <a:pt x="150456" y="2174"/>
                  <a:pt x="150456" y="4710"/>
                </a:cubicBezTo>
                <a:lnTo>
                  <a:pt x="150456" y="82603"/>
                </a:lnTo>
                <a:cubicBezTo>
                  <a:pt x="150456" y="84053"/>
                  <a:pt x="149383" y="85864"/>
                  <a:pt x="147954" y="86589"/>
                </a:cubicBezTo>
                <a:cubicBezTo>
                  <a:pt x="147239" y="86589"/>
                  <a:pt x="146524" y="86951"/>
                  <a:pt x="146166" y="86951"/>
                </a:cubicBezTo>
                <a:cubicBezTo>
                  <a:pt x="145094" y="86951"/>
                  <a:pt x="144022" y="86589"/>
                  <a:pt x="143307" y="86226"/>
                </a:cubicBezTo>
                <a:lnTo>
                  <a:pt x="120787" y="68112"/>
                </a:lnTo>
                <a:lnTo>
                  <a:pt x="47153" y="68112"/>
                </a:lnTo>
                <a:cubicBezTo>
                  <a:pt x="45008" y="68112"/>
                  <a:pt x="42863" y="65938"/>
                  <a:pt x="42863" y="63402"/>
                </a:cubicBezTo>
                <a:lnTo>
                  <a:pt x="42863" y="4710"/>
                </a:lnTo>
                <a:cubicBezTo>
                  <a:pt x="42863" y="2174"/>
                  <a:pt x="45008" y="0"/>
                  <a:pt x="471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6739280" y="1417294"/>
            <a:ext cx="717094" cy="717094"/>
          </a:xfrm>
          <a:custGeom>
            <a:rect b="b" l="l" r="r" t="t"/>
            <a:pathLst>
              <a:path extrusionOk="0" h="290152" w="290151">
                <a:moveTo>
                  <a:pt x="34521" y="241300"/>
                </a:moveTo>
                <a:lnTo>
                  <a:pt x="111165" y="241300"/>
                </a:lnTo>
                <a:cubicBezTo>
                  <a:pt x="113708" y="241300"/>
                  <a:pt x="115524" y="243498"/>
                  <a:pt x="115524" y="246063"/>
                </a:cubicBezTo>
                <a:cubicBezTo>
                  <a:pt x="115524" y="248627"/>
                  <a:pt x="113708" y="250459"/>
                  <a:pt x="111165" y="250459"/>
                </a:cubicBezTo>
                <a:lnTo>
                  <a:pt x="34521" y="250459"/>
                </a:lnTo>
                <a:cubicBezTo>
                  <a:pt x="31978" y="250459"/>
                  <a:pt x="30162" y="248627"/>
                  <a:pt x="30162" y="246063"/>
                </a:cubicBezTo>
                <a:cubicBezTo>
                  <a:pt x="30162" y="243498"/>
                  <a:pt x="31978" y="241300"/>
                  <a:pt x="34521" y="241300"/>
                </a:cubicBezTo>
                <a:close/>
                <a:moveTo>
                  <a:pt x="75707" y="207963"/>
                </a:moveTo>
                <a:lnTo>
                  <a:pt x="87449" y="207963"/>
                </a:lnTo>
                <a:cubicBezTo>
                  <a:pt x="89584" y="207963"/>
                  <a:pt x="91719" y="210161"/>
                  <a:pt x="91719" y="212725"/>
                </a:cubicBezTo>
                <a:cubicBezTo>
                  <a:pt x="91719" y="215290"/>
                  <a:pt x="89584" y="217121"/>
                  <a:pt x="87449" y="217121"/>
                </a:cubicBezTo>
                <a:lnTo>
                  <a:pt x="75707" y="217121"/>
                </a:lnTo>
                <a:cubicBezTo>
                  <a:pt x="73216" y="217121"/>
                  <a:pt x="71437" y="215290"/>
                  <a:pt x="71437" y="212725"/>
                </a:cubicBezTo>
                <a:cubicBezTo>
                  <a:pt x="71437" y="210161"/>
                  <a:pt x="73216" y="207963"/>
                  <a:pt x="75707" y="207963"/>
                </a:cubicBezTo>
                <a:close/>
                <a:moveTo>
                  <a:pt x="34539" y="207963"/>
                </a:moveTo>
                <a:lnTo>
                  <a:pt x="52409" y="207963"/>
                </a:lnTo>
                <a:cubicBezTo>
                  <a:pt x="54962" y="207963"/>
                  <a:pt x="56786" y="210161"/>
                  <a:pt x="56786" y="212725"/>
                </a:cubicBezTo>
                <a:cubicBezTo>
                  <a:pt x="56786" y="215290"/>
                  <a:pt x="54962" y="217121"/>
                  <a:pt x="52409" y="217121"/>
                </a:cubicBezTo>
                <a:lnTo>
                  <a:pt x="34539" y="217121"/>
                </a:lnTo>
                <a:cubicBezTo>
                  <a:pt x="31986" y="217121"/>
                  <a:pt x="30162" y="215290"/>
                  <a:pt x="30162" y="212725"/>
                </a:cubicBezTo>
                <a:cubicBezTo>
                  <a:pt x="30162" y="210161"/>
                  <a:pt x="31986" y="207963"/>
                  <a:pt x="34539" y="207963"/>
                </a:cubicBezTo>
                <a:close/>
                <a:moveTo>
                  <a:pt x="162398" y="189465"/>
                </a:moveTo>
                <a:lnTo>
                  <a:pt x="121979" y="218336"/>
                </a:lnTo>
                <a:cubicBezTo>
                  <a:pt x="138219" y="238906"/>
                  <a:pt x="163481" y="252259"/>
                  <a:pt x="191991" y="252259"/>
                </a:cubicBezTo>
                <a:cubicBezTo>
                  <a:pt x="213283" y="252259"/>
                  <a:pt x="233132" y="244681"/>
                  <a:pt x="248289" y="232049"/>
                </a:cubicBezTo>
                <a:lnTo>
                  <a:pt x="215087" y="194878"/>
                </a:lnTo>
                <a:cubicBezTo>
                  <a:pt x="208591" y="199570"/>
                  <a:pt x="200652" y="202457"/>
                  <a:pt x="191991" y="202457"/>
                </a:cubicBezTo>
                <a:cubicBezTo>
                  <a:pt x="180442" y="202457"/>
                  <a:pt x="169616" y="197404"/>
                  <a:pt x="162398" y="189465"/>
                </a:cubicBezTo>
                <a:close/>
                <a:moveTo>
                  <a:pt x="34468" y="174625"/>
                </a:moveTo>
                <a:lnTo>
                  <a:pt x="77886" y="174625"/>
                </a:lnTo>
                <a:cubicBezTo>
                  <a:pt x="80397" y="174625"/>
                  <a:pt x="82191" y="176530"/>
                  <a:pt x="82191" y="179197"/>
                </a:cubicBezTo>
                <a:cubicBezTo>
                  <a:pt x="82191" y="181864"/>
                  <a:pt x="80397" y="183769"/>
                  <a:pt x="77886" y="183769"/>
                </a:cubicBezTo>
                <a:lnTo>
                  <a:pt x="34468" y="183769"/>
                </a:lnTo>
                <a:cubicBezTo>
                  <a:pt x="31956" y="183769"/>
                  <a:pt x="30162" y="181864"/>
                  <a:pt x="30162" y="179197"/>
                </a:cubicBezTo>
                <a:cubicBezTo>
                  <a:pt x="30162" y="176530"/>
                  <a:pt x="31956" y="174625"/>
                  <a:pt x="34468" y="174625"/>
                </a:cubicBezTo>
                <a:close/>
                <a:moveTo>
                  <a:pt x="34468" y="142875"/>
                </a:moveTo>
                <a:lnTo>
                  <a:pt x="77886" y="142875"/>
                </a:lnTo>
                <a:cubicBezTo>
                  <a:pt x="80397" y="142875"/>
                  <a:pt x="82191" y="144780"/>
                  <a:pt x="82191" y="147447"/>
                </a:cubicBezTo>
                <a:cubicBezTo>
                  <a:pt x="82191" y="150114"/>
                  <a:pt x="80397" y="152019"/>
                  <a:pt x="77886" y="152019"/>
                </a:cubicBezTo>
                <a:lnTo>
                  <a:pt x="34468" y="152019"/>
                </a:lnTo>
                <a:cubicBezTo>
                  <a:pt x="31956" y="152019"/>
                  <a:pt x="30162" y="150114"/>
                  <a:pt x="30162" y="147447"/>
                </a:cubicBezTo>
                <a:cubicBezTo>
                  <a:pt x="30162" y="144780"/>
                  <a:pt x="31956" y="142875"/>
                  <a:pt x="34468" y="142875"/>
                </a:cubicBezTo>
                <a:close/>
                <a:moveTo>
                  <a:pt x="191991" y="132084"/>
                </a:moveTo>
                <a:cubicBezTo>
                  <a:pt x="175029" y="132084"/>
                  <a:pt x="160955" y="145798"/>
                  <a:pt x="160955" y="162759"/>
                </a:cubicBezTo>
                <a:cubicBezTo>
                  <a:pt x="160955" y="179721"/>
                  <a:pt x="175029" y="193795"/>
                  <a:pt x="191991" y="193795"/>
                </a:cubicBezTo>
                <a:cubicBezTo>
                  <a:pt x="208952" y="193795"/>
                  <a:pt x="222666" y="179721"/>
                  <a:pt x="222666" y="162759"/>
                </a:cubicBezTo>
                <a:cubicBezTo>
                  <a:pt x="222666" y="145798"/>
                  <a:pt x="208952" y="132084"/>
                  <a:pt x="191991" y="132084"/>
                </a:cubicBezTo>
                <a:close/>
                <a:moveTo>
                  <a:pt x="34482" y="109538"/>
                </a:moveTo>
                <a:lnTo>
                  <a:pt x="87396" y="109538"/>
                </a:lnTo>
                <a:cubicBezTo>
                  <a:pt x="89556" y="109538"/>
                  <a:pt x="91715" y="111443"/>
                  <a:pt x="91715" y="114110"/>
                </a:cubicBezTo>
                <a:cubicBezTo>
                  <a:pt x="91715" y="116777"/>
                  <a:pt x="89556" y="118682"/>
                  <a:pt x="87396" y="118682"/>
                </a:cubicBezTo>
                <a:lnTo>
                  <a:pt x="34482" y="118682"/>
                </a:lnTo>
                <a:cubicBezTo>
                  <a:pt x="31962" y="118682"/>
                  <a:pt x="30162" y="116777"/>
                  <a:pt x="30162" y="114110"/>
                </a:cubicBezTo>
                <a:cubicBezTo>
                  <a:pt x="30162" y="111443"/>
                  <a:pt x="31962" y="109538"/>
                  <a:pt x="34482" y="109538"/>
                </a:cubicBezTo>
                <a:close/>
                <a:moveTo>
                  <a:pt x="259476" y="105017"/>
                </a:moveTo>
                <a:lnTo>
                  <a:pt x="223388" y="139302"/>
                </a:lnTo>
                <a:cubicBezTo>
                  <a:pt x="228440" y="145798"/>
                  <a:pt x="231327" y="154098"/>
                  <a:pt x="231327" y="162759"/>
                </a:cubicBezTo>
                <a:cubicBezTo>
                  <a:pt x="231327" y="172864"/>
                  <a:pt x="227718" y="181886"/>
                  <a:pt x="221583" y="189104"/>
                </a:cubicBezTo>
                <a:lnTo>
                  <a:pt x="255146" y="226275"/>
                </a:lnTo>
                <a:cubicBezTo>
                  <a:pt x="271385" y="210035"/>
                  <a:pt x="281129" y="187299"/>
                  <a:pt x="281129" y="162759"/>
                </a:cubicBezTo>
                <a:cubicBezTo>
                  <a:pt x="281129" y="140745"/>
                  <a:pt x="273190" y="120175"/>
                  <a:pt x="259476" y="105017"/>
                </a:cubicBezTo>
                <a:close/>
                <a:moveTo>
                  <a:pt x="80513" y="77788"/>
                </a:moveTo>
                <a:lnTo>
                  <a:pt x="109628" y="77788"/>
                </a:lnTo>
                <a:cubicBezTo>
                  <a:pt x="112144" y="77788"/>
                  <a:pt x="113941" y="79693"/>
                  <a:pt x="113941" y="82360"/>
                </a:cubicBezTo>
                <a:cubicBezTo>
                  <a:pt x="113941" y="85027"/>
                  <a:pt x="112144" y="86932"/>
                  <a:pt x="109628" y="86932"/>
                </a:cubicBezTo>
                <a:lnTo>
                  <a:pt x="80513" y="86932"/>
                </a:lnTo>
                <a:cubicBezTo>
                  <a:pt x="78357" y="86932"/>
                  <a:pt x="76200" y="85027"/>
                  <a:pt x="76200" y="82360"/>
                </a:cubicBezTo>
                <a:cubicBezTo>
                  <a:pt x="76200" y="79693"/>
                  <a:pt x="78357" y="77788"/>
                  <a:pt x="80513" y="77788"/>
                </a:cubicBezTo>
                <a:close/>
                <a:moveTo>
                  <a:pt x="34396" y="77788"/>
                </a:moveTo>
                <a:lnTo>
                  <a:pt x="57326" y="77788"/>
                </a:lnTo>
                <a:cubicBezTo>
                  <a:pt x="59796" y="77788"/>
                  <a:pt x="61559" y="79693"/>
                  <a:pt x="61559" y="82360"/>
                </a:cubicBezTo>
                <a:cubicBezTo>
                  <a:pt x="61559" y="85027"/>
                  <a:pt x="59796" y="86932"/>
                  <a:pt x="57326" y="86932"/>
                </a:cubicBezTo>
                <a:lnTo>
                  <a:pt x="34396" y="86932"/>
                </a:lnTo>
                <a:cubicBezTo>
                  <a:pt x="31926" y="86932"/>
                  <a:pt x="30162" y="85027"/>
                  <a:pt x="30162" y="82360"/>
                </a:cubicBezTo>
                <a:cubicBezTo>
                  <a:pt x="30162" y="79693"/>
                  <a:pt x="31926" y="77788"/>
                  <a:pt x="34396" y="77788"/>
                </a:cubicBezTo>
                <a:close/>
                <a:moveTo>
                  <a:pt x="196321" y="73620"/>
                </a:moveTo>
                <a:lnTo>
                  <a:pt x="196321" y="123423"/>
                </a:lnTo>
                <a:cubicBezTo>
                  <a:pt x="204261" y="124505"/>
                  <a:pt x="211479" y="127753"/>
                  <a:pt x="217614" y="132445"/>
                </a:cubicBezTo>
                <a:lnTo>
                  <a:pt x="253702" y="98161"/>
                </a:lnTo>
                <a:cubicBezTo>
                  <a:pt x="238545" y="83725"/>
                  <a:pt x="218696" y="74703"/>
                  <a:pt x="196321" y="73620"/>
                </a:cubicBezTo>
                <a:close/>
                <a:moveTo>
                  <a:pt x="187660" y="73620"/>
                </a:moveTo>
                <a:cubicBezTo>
                  <a:pt x="140384" y="76147"/>
                  <a:pt x="102491" y="115122"/>
                  <a:pt x="102491" y="162759"/>
                </a:cubicBezTo>
                <a:cubicBezTo>
                  <a:pt x="102491" y="180804"/>
                  <a:pt x="107905" y="197404"/>
                  <a:pt x="116927" y="211118"/>
                </a:cubicBezTo>
                <a:lnTo>
                  <a:pt x="157346" y="182247"/>
                </a:lnTo>
                <a:cubicBezTo>
                  <a:pt x="154098" y="176473"/>
                  <a:pt x="152293" y="169977"/>
                  <a:pt x="152293" y="162759"/>
                </a:cubicBezTo>
                <a:cubicBezTo>
                  <a:pt x="152293" y="142550"/>
                  <a:pt x="167812" y="125588"/>
                  <a:pt x="187660" y="123423"/>
                </a:cubicBezTo>
                <a:lnTo>
                  <a:pt x="187660" y="73620"/>
                </a:lnTo>
                <a:close/>
                <a:moveTo>
                  <a:pt x="61351" y="9022"/>
                </a:moveTo>
                <a:lnTo>
                  <a:pt x="61351" y="22014"/>
                </a:lnTo>
                <a:cubicBezTo>
                  <a:pt x="61351" y="29231"/>
                  <a:pt x="67486" y="35367"/>
                  <a:pt x="74703" y="35367"/>
                </a:cubicBezTo>
                <a:lnTo>
                  <a:pt x="156985" y="35367"/>
                </a:lnTo>
                <a:cubicBezTo>
                  <a:pt x="164203" y="35367"/>
                  <a:pt x="169977" y="29231"/>
                  <a:pt x="169977" y="22014"/>
                </a:cubicBezTo>
                <a:lnTo>
                  <a:pt x="169977" y="9022"/>
                </a:lnTo>
                <a:lnTo>
                  <a:pt x="61351" y="9022"/>
                </a:lnTo>
                <a:close/>
                <a:moveTo>
                  <a:pt x="22014" y="9022"/>
                </a:moveTo>
                <a:cubicBezTo>
                  <a:pt x="14435" y="9022"/>
                  <a:pt x="8661" y="14796"/>
                  <a:pt x="8661" y="22014"/>
                </a:cubicBezTo>
                <a:lnTo>
                  <a:pt x="8661" y="268499"/>
                </a:lnTo>
                <a:cubicBezTo>
                  <a:pt x="8661" y="275717"/>
                  <a:pt x="14435" y="281491"/>
                  <a:pt x="22014" y="281491"/>
                </a:cubicBezTo>
                <a:lnTo>
                  <a:pt x="209674" y="281491"/>
                </a:lnTo>
                <a:cubicBezTo>
                  <a:pt x="216892" y="281491"/>
                  <a:pt x="222666" y="275717"/>
                  <a:pt x="222666" y="268499"/>
                </a:cubicBezTo>
                <a:lnTo>
                  <a:pt x="222666" y="255868"/>
                </a:lnTo>
                <a:cubicBezTo>
                  <a:pt x="212922" y="259477"/>
                  <a:pt x="202456" y="260921"/>
                  <a:pt x="191991" y="260921"/>
                </a:cubicBezTo>
                <a:cubicBezTo>
                  <a:pt x="137858" y="260921"/>
                  <a:pt x="93830" y="216892"/>
                  <a:pt x="93830" y="162759"/>
                </a:cubicBezTo>
                <a:cubicBezTo>
                  <a:pt x="93830" y="108626"/>
                  <a:pt x="137858" y="64959"/>
                  <a:pt x="191991" y="64959"/>
                </a:cubicBezTo>
                <a:cubicBezTo>
                  <a:pt x="202456" y="64959"/>
                  <a:pt x="212922" y="66403"/>
                  <a:pt x="222666" y="69651"/>
                </a:cubicBezTo>
                <a:lnTo>
                  <a:pt x="222666" y="22014"/>
                </a:lnTo>
                <a:cubicBezTo>
                  <a:pt x="222666" y="14796"/>
                  <a:pt x="216892" y="9022"/>
                  <a:pt x="209674" y="9022"/>
                </a:cubicBezTo>
                <a:lnTo>
                  <a:pt x="178638" y="9022"/>
                </a:lnTo>
                <a:lnTo>
                  <a:pt x="178638" y="22014"/>
                </a:lnTo>
                <a:cubicBezTo>
                  <a:pt x="178638" y="34284"/>
                  <a:pt x="168894" y="44028"/>
                  <a:pt x="156985" y="44028"/>
                </a:cubicBezTo>
                <a:lnTo>
                  <a:pt x="74703" y="44028"/>
                </a:lnTo>
                <a:cubicBezTo>
                  <a:pt x="62433" y="44028"/>
                  <a:pt x="52689" y="34284"/>
                  <a:pt x="52689" y="22014"/>
                </a:cubicBezTo>
                <a:lnTo>
                  <a:pt x="52689" y="9022"/>
                </a:lnTo>
                <a:lnTo>
                  <a:pt x="22014" y="9022"/>
                </a:lnTo>
                <a:close/>
                <a:moveTo>
                  <a:pt x="22014" y="0"/>
                </a:moveTo>
                <a:lnTo>
                  <a:pt x="209674" y="0"/>
                </a:lnTo>
                <a:cubicBezTo>
                  <a:pt x="221583" y="0"/>
                  <a:pt x="231327" y="10105"/>
                  <a:pt x="231327" y="22014"/>
                </a:cubicBezTo>
                <a:lnTo>
                  <a:pt x="231327" y="72899"/>
                </a:lnTo>
                <a:cubicBezTo>
                  <a:pt x="265972" y="88417"/>
                  <a:pt x="290151" y="122701"/>
                  <a:pt x="290151" y="162759"/>
                </a:cubicBezTo>
                <a:cubicBezTo>
                  <a:pt x="290151" y="202818"/>
                  <a:pt x="265972" y="237463"/>
                  <a:pt x="231327" y="252620"/>
                </a:cubicBezTo>
                <a:lnTo>
                  <a:pt x="231327" y="268499"/>
                </a:lnTo>
                <a:cubicBezTo>
                  <a:pt x="231327" y="280408"/>
                  <a:pt x="221583" y="290152"/>
                  <a:pt x="209674" y="290152"/>
                </a:cubicBezTo>
                <a:lnTo>
                  <a:pt x="22014" y="290152"/>
                </a:lnTo>
                <a:cubicBezTo>
                  <a:pt x="9744" y="290152"/>
                  <a:pt x="0" y="280408"/>
                  <a:pt x="0" y="268499"/>
                </a:cubicBezTo>
                <a:lnTo>
                  <a:pt x="0" y="22014"/>
                </a:lnTo>
                <a:cubicBezTo>
                  <a:pt x="0" y="10105"/>
                  <a:pt x="9744" y="0"/>
                  <a:pt x="2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3354271" y="1130300"/>
            <a:ext cx="4027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AMOUNT OF CONTRACTS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10596899" y="1130300"/>
            <a:ext cx="49111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REVENUE THE NEXT 12 MONTHS</a:t>
            </a:r>
            <a:endParaRPr/>
          </a:p>
        </p:txBody>
      </p:sp>
      <p:sp>
        <p:nvSpPr>
          <p:cNvPr id="65" name="Google Shape;65;p2"/>
          <p:cNvSpPr txBox="1"/>
          <p:nvPr/>
        </p:nvSpPr>
        <p:spPr>
          <a:xfrm>
            <a:off x="17835898" y="1130300"/>
            <a:ext cx="43059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COST THE NEXT 12 MONTHS</a:t>
            </a:r>
            <a:endParaRPr/>
          </a:p>
        </p:txBody>
      </p:sp>
      <p:sp>
        <p:nvSpPr>
          <p:cNvPr id="66" name="Google Shape;66;p2"/>
          <p:cNvSpPr txBox="1"/>
          <p:nvPr/>
        </p:nvSpPr>
        <p:spPr>
          <a:xfrm>
            <a:off x="3355930" y="1591965"/>
            <a:ext cx="10615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73</a:t>
            </a:r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10593271" y="1591965"/>
            <a:ext cx="308129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$13,920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17835898" y="1591965"/>
            <a:ext cx="329288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$35,750</a:t>
            </a: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1892300" y="3481614"/>
            <a:ext cx="1006247" cy="10062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196318" y="3745983"/>
            <a:ext cx="480402" cy="477508"/>
          </a:xfrm>
          <a:custGeom>
            <a:rect b="b" l="l" r="r" t="t"/>
            <a:pathLst>
              <a:path extrusionOk="0" h="288566" w="290152">
                <a:moveTo>
                  <a:pt x="51006" y="208187"/>
                </a:moveTo>
                <a:cubicBezTo>
                  <a:pt x="52798" y="206375"/>
                  <a:pt x="55307" y="206375"/>
                  <a:pt x="57099" y="208187"/>
                </a:cubicBezTo>
                <a:lnTo>
                  <a:pt x="65703" y="216884"/>
                </a:lnTo>
                <a:lnTo>
                  <a:pt x="74306" y="208187"/>
                </a:lnTo>
                <a:cubicBezTo>
                  <a:pt x="76098" y="206375"/>
                  <a:pt x="78607" y="206375"/>
                  <a:pt x="80399" y="208187"/>
                </a:cubicBezTo>
                <a:cubicBezTo>
                  <a:pt x="82192" y="209999"/>
                  <a:pt x="82192" y="212898"/>
                  <a:pt x="80399" y="214709"/>
                </a:cubicBezTo>
                <a:lnTo>
                  <a:pt x="71796" y="223044"/>
                </a:lnTo>
                <a:lnTo>
                  <a:pt x="80399" y="231740"/>
                </a:lnTo>
                <a:cubicBezTo>
                  <a:pt x="82192" y="233552"/>
                  <a:pt x="82192" y="236451"/>
                  <a:pt x="80399" y="237900"/>
                </a:cubicBezTo>
                <a:cubicBezTo>
                  <a:pt x="79683" y="238987"/>
                  <a:pt x="78607" y="239350"/>
                  <a:pt x="77173" y="239350"/>
                </a:cubicBezTo>
                <a:cubicBezTo>
                  <a:pt x="76098" y="239350"/>
                  <a:pt x="75023" y="238987"/>
                  <a:pt x="74306" y="237900"/>
                </a:cubicBezTo>
                <a:lnTo>
                  <a:pt x="65703" y="229566"/>
                </a:lnTo>
                <a:lnTo>
                  <a:pt x="57099" y="237900"/>
                </a:lnTo>
                <a:cubicBezTo>
                  <a:pt x="56024" y="238987"/>
                  <a:pt x="54949" y="239350"/>
                  <a:pt x="53873" y="239350"/>
                </a:cubicBezTo>
                <a:cubicBezTo>
                  <a:pt x="53156" y="239350"/>
                  <a:pt x="51722" y="238987"/>
                  <a:pt x="51006" y="237900"/>
                </a:cubicBezTo>
                <a:cubicBezTo>
                  <a:pt x="49213" y="236451"/>
                  <a:pt x="49213" y="233552"/>
                  <a:pt x="51006" y="231740"/>
                </a:cubicBezTo>
                <a:lnTo>
                  <a:pt x="59609" y="223044"/>
                </a:lnTo>
                <a:lnTo>
                  <a:pt x="51006" y="214709"/>
                </a:lnTo>
                <a:cubicBezTo>
                  <a:pt x="49213" y="212898"/>
                  <a:pt x="49213" y="209999"/>
                  <a:pt x="51006" y="208187"/>
                </a:cubicBezTo>
                <a:close/>
                <a:moveTo>
                  <a:pt x="38956" y="195916"/>
                </a:moveTo>
                <a:cubicBezTo>
                  <a:pt x="38240" y="195916"/>
                  <a:pt x="37524" y="196632"/>
                  <a:pt x="37524" y="197706"/>
                </a:cubicBezTo>
                <a:lnTo>
                  <a:pt x="37524" y="249969"/>
                </a:lnTo>
                <a:cubicBezTo>
                  <a:pt x="37524" y="250685"/>
                  <a:pt x="38240" y="251401"/>
                  <a:pt x="38956" y="251401"/>
                </a:cubicBezTo>
                <a:lnTo>
                  <a:pt x="91219" y="251401"/>
                </a:lnTo>
                <a:cubicBezTo>
                  <a:pt x="91935" y="251401"/>
                  <a:pt x="92651" y="250685"/>
                  <a:pt x="92651" y="249969"/>
                </a:cubicBezTo>
                <a:lnTo>
                  <a:pt x="92651" y="197706"/>
                </a:lnTo>
                <a:cubicBezTo>
                  <a:pt x="92651" y="196632"/>
                  <a:pt x="91935" y="195916"/>
                  <a:pt x="91219" y="195916"/>
                </a:cubicBezTo>
                <a:lnTo>
                  <a:pt x="38956" y="195916"/>
                </a:lnTo>
                <a:close/>
                <a:moveTo>
                  <a:pt x="227533" y="188208"/>
                </a:moveTo>
                <a:cubicBezTo>
                  <a:pt x="224687" y="188208"/>
                  <a:pt x="221840" y="189285"/>
                  <a:pt x="219705" y="191439"/>
                </a:cubicBezTo>
                <a:cubicBezTo>
                  <a:pt x="217926" y="193592"/>
                  <a:pt x="216503" y="196104"/>
                  <a:pt x="216503" y="198976"/>
                </a:cubicBezTo>
                <a:cubicBezTo>
                  <a:pt x="216503" y="202206"/>
                  <a:pt x="217926" y="204718"/>
                  <a:pt x="219705" y="206872"/>
                </a:cubicBezTo>
                <a:cubicBezTo>
                  <a:pt x="223975" y="211179"/>
                  <a:pt x="231091" y="211179"/>
                  <a:pt x="235005" y="206872"/>
                </a:cubicBezTo>
                <a:cubicBezTo>
                  <a:pt x="239275" y="202565"/>
                  <a:pt x="239275" y="195746"/>
                  <a:pt x="235005" y="191439"/>
                </a:cubicBezTo>
                <a:cubicBezTo>
                  <a:pt x="233226" y="189285"/>
                  <a:pt x="230024" y="188208"/>
                  <a:pt x="227533" y="188208"/>
                </a:cubicBezTo>
                <a:close/>
                <a:moveTo>
                  <a:pt x="38956" y="187325"/>
                </a:moveTo>
                <a:lnTo>
                  <a:pt x="91219" y="187325"/>
                </a:lnTo>
                <a:cubicBezTo>
                  <a:pt x="96589" y="187325"/>
                  <a:pt x="101242" y="191620"/>
                  <a:pt x="101242" y="197706"/>
                </a:cubicBezTo>
                <a:lnTo>
                  <a:pt x="101242" y="249969"/>
                </a:lnTo>
                <a:cubicBezTo>
                  <a:pt x="101242" y="255697"/>
                  <a:pt x="96589" y="259992"/>
                  <a:pt x="91219" y="259992"/>
                </a:cubicBezTo>
                <a:lnTo>
                  <a:pt x="38956" y="259992"/>
                </a:lnTo>
                <a:cubicBezTo>
                  <a:pt x="33228" y="259992"/>
                  <a:pt x="28575" y="255697"/>
                  <a:pt x="28575" y="249969"/>
                </a:cubicBezTo>
                <a:lnTo>
                  <a:pt x="28575" y="197706"/>
                </a:lnTo>
                <a:cubicBezTo>
                  <a:pt x="28575" y="191620"/>
                  <a:pt x="33228" y="187325"/>
                  <a:pt x="38956" y="187325"/>
                </a:cubicBezTo>
                <a:close/>
                <a:moveTo>
                  <a:pt x="227355" y="179684"/>
                </a:moveTo>
                <a:cubicBezTo>
                  <a:pt x="232426" y="179684"/>
                  <a:pt x="237496" y="181568"/>
                  <a:pt x="241054" y="185337"/>
                </a:cubicBezTo>
                <a:cubicBezTo>
                  <a:pt x="248882" y="192874"/>
                  <a:pt x="248882" y="205436"/>
                  <a:pt x="241054" y="212974"/>
                </a:cubicBezTo>
                <a:cubicBezTo>
                  <a:pt x="237496" y="216922"/>
                  <a:pt x="232515" y="218716"/>
                  <a:pt x="227533" y="218716"/>
                </a:cubicBezTo>
                <a:cubicBezTo>
                  <a:pt x="222552" y="218716"/>
                  <a:pt x="217215" y="216922"/>
                  <a:pt x="213656" y="212974"/>
                </a:cubicBezTo>
                <a:cubicBezTo>
                  <a:pt x="209742" y="209384"/>
                  <a:pt x="207963" y="204359"/>
                  <a:pt x="207963" y="198976"/>
                </a:cubicBezTo>
                <a:cubicBezTo>
                  <a:pt x="207963" y="193951"/>
                  <a:pt x="209742" y="188926"/>
                  <a:pt x="213656" y="185337"/>
                </a:cubicBezTo>
                <a:cubicBezTo>
                  <a:pt x="217214" y="181568"/>
                  <a:pt x="222285" y="179684"/>
                  <a:pt x="227355" y="179684"/>
                </a:cubicBezTo>
                <a:close/>
                <a:moveTo>
                  <a:pt x="176903" y="137138"/>
                </a:moveTo>
                <a:cubicBezTo>
                  <a:pt x="174032" y="137138"/>
                  <a:pt x="171161" y="138224"/>
                  <a:pt x="169007" y="140034"/>
                </a:cubicBezTo>
                <a:cubicBezTo>
                  <a:pt x="166854" y="142569"/>
                  <a:pt x="165777" y="145103"/>
                  <a:pt x="165777" y="147999"/>
                </a:cubicBezTo>
                <a:cubicBezTo>
                  <a:pt x="165777" y="150896"/>
                  <a:pt x="166854" y="153792"/>
                  <a:pt x="169007" y="155965"/>
                </a:cubicBezTo>
                <a:cubicBezTo>
                  <a:pt x="173314" y="160310"/>
                  <a:pt x="180493" y="160310"/>
                  <a:pt x="184441" y="155965"/>
                </a:cubicBezTo>
                <a:cubicBezTo>
                  <a:pt x="188748" y="151620"/>
                  <a:pt x="188748" y="144741"/>
                  <a:pt x="184441" y="140034"/>
                </a:cubicBezTo>
                <a:cubicBezTo>
                  <a:pt x="182287" y="138224"/>
                  <a:pt x="179416" y="137138"/>
                  <a:pt x="176903" y="137138"/>
                </a:cubicBezTo>
                <a:close/>
                <a:moveTo>
                  <a:pt x="241263" y="130018"/>
                </a:moveTo>
                <a:cubicBezTo>
                  <a:pt x="242713" y="128587"/>
                  <a:pt x="245613" y="128587"/>
                  <a:pt x="247426" y="130018"/>
                </a:cubicBezTo>
                <a:cubicBezTo>
                  <a:pt x="248876" y="131806"/>
                  <a:pt x="248876" y="134667"/>
                  <a:pt x="247426" y="136098"/>
                </a:cubicBezTo>
                <a:lnTo>
                  <a:pt x="165138" y="217644"/>
                </a:lnTo>
                <a:cubicBezTo>
                  <a:pt x="164051" y="218360"/>
                  <a:pt x="162963" y="218717"/>
                  <a:pt x="161876" y="218717"/>
                </a:cubicBezTo>
                <a:cubicBezTo>
                  <a:pt x="160788" y="218717"/>
                  <a:pt x="159701" y="218360"/>
                  <a:pt x="158613" y="217644"/>
                </a:cubicBezTo>
                <a:cubicBezTo>
                  <a:pt x="157163" y="215856"/>
                  <a:pt x="157163" y="212995"/>
                  <a:pt x="158613" y="211564"/>
                </a:cubicBezTo>
                <a:lnTo>
                  <a:pt x="241263" y="130018"/>
                </a:lnTo>
                <a:close/>
                <a:moveTo>
                  <a:pt x="176724" y="128810"/>
                </a:moveTo>
                <a:cubicBezTo>
                  <a:pt x="181838" y="128810"/>
                  <a:pt x="186953" y="130621"/>
                  <a:pt x="190542" y="134241"/>
                </a:cubicBezTo>
                <a:cubicBezTo>
                  <a:pt x="198079" y="141844"/>
                  <a:pt x="198079" y="154517"/>
                  <a:pt x="190542" y="162120"/>
                </a:cubicBezTo>
                <a:cubicBezTo>
                  <a:pt x="186953" y="166103"/>
                  <a:pt x="181928" y="167913"/>
                  <a:pt x="176903" y="167913"/>
                </a:cubicBezTo>
                <a:cubicBezTo>
                  <a:pt x="171520" y="167913"/>
                  <a:pt x="166495" y="166103"/>
                  <a:pt x="162906" y="162120"/>
                </a:cubicBezTo>
                <a:cubicBezTo>
                  <a:pt x="158958" y="158137"/>
                  <a:pt x="157163" y="153430"/>
                  <a:pt x="157163" y="147999"/>
                </a:cubicBezTo>
                <a:cubicBezTo>
                  <a:pt x="157163" y="142931"/>
                  <a:pt x="158958" y="137862"/>
                  <a:pt x="162906" y="134241"/>
                </a:cubicBezTo>
                <a:cubicBezTo>
                  <a:pt x="166495" y="130621"/>
                  <a:pt x="171609" y="128810"/>
                  <a:pt x="176724" y="128810"/>
                </a:cubicBezTo>
                <a:close/>
                <a:moveTo>
                  <a:pt x="64910" y="104775"/>
                </a:moveTo>
                <a:cubicBezTo>
                  <a:pt x="67403" y="104775"/>
                  <a:pt x="69183" y="106931"/>
                  <a:pt x="69183" y="109448"/>
                </a:cubicBezTo>
                <a:lnTo>
                  <a:pt x="69183" y="119512"/>
                </a:lnTo>
                <a:lnTo>
                  <a:pt x="79153" y="119512"/>
                </a:lnTo>
                <a:cubicBezTo>
                  <a:pt x="81646" y="119512"/>
                  <a:pt x="83782" y="121668"/>
                  <a:pt x="83782" y="123825"/>
                </a:cubicBezTo>
                <a:cubicBezTo>
                  <a:pt x="83782" y="126341"/>
                  <a:pt x="81646" y="128138"/>
                  <a:pt x="79153" y="128138"/>
                </a:cubicBezTo>
                <a:lnTo>
                  <a:pt x="69183" y="128138"/>
                </a:lnTo>
                <a:lnTo>
                  <a:pt x="69183" y="138202"/>
                </a:lnTo>
                <a:cubicBezTo>
                  <a:pt x="69183" y="140718"/>
                  <a:pt x="67403" y="142515"/>
                  <a:pt x="64910" y="142515"/>
                </a:cubicBezTo>
                <a:cubicBezTo>
                  <a:pt x="62418" y="142515"/>
                  <a:pt x="60281" y="140718"/>
                  <a:pt x="60281" y="138202"/>
                </a:cubicBezTo>
                <a:lnTo>
                  <a:pt x="60281" y="128138"/>
                </a:lnTo>
                <a:lnTo>
                  <a:pt x="50311" y="128138"/>
                </a:lnTo>
                <a:cubicBezTo>
                  <a:pt x="48174" y="128138"/>
                  <a:pt x="46038" y="126341"/>
                  <a:pt x="46038" y="123825"/>
                </a:cubicBezTo>
                <a:cubicBezTo>
                  <a:pt x="46038" y="121668"/>
                  <a:pt x="48174" y="119512"/>
                  <a:pt x="50311" y="119512"/>
                </a:cubicBezTo>
                <a:lnTo>
                  <a:pt x="60281" y="119512"/>
                </a:lnTo>
                <a:lnTo>
                  <a:pt x="60281" y="109448"/>
                </a:lnTo>
                <a:cubicBezTo>
                  <a:pt x="60281" y="106931"/>
                  <a:pt x="62418" y="104775"/>
                  <a:pt x="64910" y="104775"/>
                </a:cubicBezTo>
                <a:close/>
                <a:moveTo>
                  <a:pt x="203901" y="96668"/>
                </a:moveTo>
                <a:cubicBezTo>
                  <a:pt x="160955" y="96668"/>
                  <a:pt x="126310" y="131166"/>
                  <a:pt x="126310" y="173570"/>
                </a:cubicBezTo>
                <a:cubicBezTo>
                  <a:pt x="126310" y="216335"/>
                  <a:pt x="160955" y="250833"/>
                  <a:pt x="203901" y="250833"/>
                </a:cubicBezTo>
                <a:cubicBezTo>
                  <a:pt x="246485" y="250833"/>
                  <a:pt x="281491" y="216335"/>
                  <a:pt x="281491" y="173570"/>
                </a:cubicBezTo>
                <a:cubicBezTo>
                  <a:pt x="281491" y="131166"/>
                  <a:pt x="246485" y="96668"/>
                  <a:pt x="203901" y="96668"/>
                </a:cubicBezTo>
                <a:close/>
                <a:moveTo>
                  <a:pt x="38956" y="95945"/>
                </a:moveTo>
                <a:cubicBezTo>
                  <a:pt x="38240" y="95945"/>
                  <a:pt x="37524" y="96665"/>
                  <a:pt x="37524" y="97384"/>
                </a:cubicBezTo>
                <a:lnTo>
                  <a:pt x="37524" y="149905"/>
                </a:lnTo>
                <a:cubicBezTo>
                  <a:pt x="37524" y="150264"/>
                  <a:pt x="38240" y="151344"/>
                  <a:pt x="38956" y="151344"/>
                </a:cubicBezTo>
                <a:lnTo>
                  <a:pt x="91219" y="151344"/>
                </a:lnTo>
                <a:cubicBezTo>
                  <a:pt x="91935" y="151344"/>
                  <a:pt x="92651" y="150264"/>
                  <a:pt x="92651" y="149905"/>
                </a:cubicBezTo>
                <a:lnTo>
                  <a:pt x="92651" y="97384"/>
                </a:lnTo>
                <a:cubicBezTo>
                  <a:pt x="92651" y="96665"/>
                  <a:pt x="91935" y="95945"/>
                  <a:pt x="91219" y="95945"/>
                </a:cubicBezTo>
                <a:lnTo>
                  <a:pt x="38956" y="95945"/>
                </a:lnTo>
                <a:close/>
                <a:moveTo>
                  <a:pt x="38956" y="87312"/>
                </a:moveTo>
                <a:lnTo>
                  <a:pt x="91219" y="87312"/>
                </a:lnTo>
                <a:cubicBezTo>
                  <a:pt x="96589" y="87312"/>
                  <a:pt x="101242" y="91988"/>
                  <a:pt x="101242" y="97384"/>
                </a:cubicBezTo>
                <a:lnTo>
                  <a:pt x="101242" y="149905"/>
                </a:lnTo>
                <a:cubicBezTo>
                  <a:pt x="101242" y="155301"/>
                  <a:pt x="96589" y="159977"/>
                  <a:pt x="91219" y="159977"/>
                </a:cubicBezTo>
                <a:lnTo>
                  <a:pt x="38956" y="159977"/>
                </a:lnTo>
                <a:cubicBezTo>
                  <a:pt x="33228" y="159977"/>
                  <a:pt x="28575" y="155301"/>
                  <a:pt x="28575" y="149905"/>
                </a:cubicBezTo>
                <a:lnTo>
                  <a:pt x="28575" y="97384"/>
                </a:lnTo>
                <a:cubicBezTo>
                  <a:pt x="28575" y="91988"/>
                  <a:pt x="33228" y="87312"/>
                  <a:pt x="38956" y="87312"/>
                </a:cubicBezTo>
                <a:close/>
                <a:moveTo>
                  <a:pt x="22014" y="67200"/>
                </a:moveTo>
                <a:cubicBezTo>
                  <a:pt x="14796" y="67200"/>
                  <a:pt x="8661" y="72950"/>
                  <a:pt x="8661" y="80496"/>
                </a:cubicBezTo>
                <a:lnTo>
                  <a:pt x="8661" y="266645"/>
                </a:lnTo>
                <a:cubicBezTo>
                  <a:pt x="8661" y="273832"/>
                  <a:pt x="14796" y="279941"/>
                  <a:pt x="22014" y="279941"/>
                </a:cubicBezTo>
                <a:lnTo>
                  <a:pt x="209675" y="279941"/>
                </a:lnTo>
                <a:cubicBezTo>
                  <a:pt x="216893" y="279941"/>
                  <a:pt x="222667" y="273832"/>
                  <a:pt x="222667" y="266645"/>
                </a:cubicBezTo>
                <a:lnTo>
                  <a:pt x="222667" y="257661"/>
                </a:lnTo>
                <a:cubicBezTo>
                  <a:pt x="216532" y="259098"/>
                  <a:pt x="210397" y="259817"/>
                  <a:pt x="203901" y="259817"/>
                </a:cubicBezTo>
                <a:cubicBezTo>
                  <a:pt x="155903" y="259817"/>
                  <a:pt x="117288" y="221006"/>
                  <a:pt x="117288" y="173570"/>
                </a:cubicBezTo>
                <a:cubicBezTo>
                  <a:pt x="117288" y="126494"/>
                  <a:pt x="155903" y="88043"/>
                  <a:pt x="203901" y="88043"/>
                </a:cubicBezTo>
                <a:cubicBezTo>
                  <a:pt x="210397" y="88043"/>
                  <a:pt x="216532" y="88762"/>
                  <a:pt x="222667" y="90199"/>
                </a:cubicBezTo>
                <a:lnTo>
                  <a:pt x="222667" y="80496"/>
                </a:lnTo>
                <a:cubicBezTo>
                  <a:pt x="222667" y="72950"/>
                  <a:pt x="216893" y="67200"/>
                  <a:pt x="209675" y="67200"/>
                </a:cubicBezTo>
                <a:lnTo>
                  <a:pt x="22014" y="67200"/>
                </a:lnTo>
                <a:close/>
                <a:moveTo>
                  <a:pt x="193554" y="30339"/>
                </a:moveTo>
                <a:cubicBezTo>
                  <a:pt x="195019" y="28575"/>
                  <a:pt x="197950" y="28575"/>
                  <a:pt x="199782" y="30339"/>
                </a:cubicBezTo>
                <a:cubicBezTo>
                  <a:pt x="200514" y="31044"/>
                  <a:pt x="201247" y="32103"/>
                  <a:pt x="201247" y="33514"/>
                </a:cubicBezTo>
                <a:cubicBezTo>
                  <a:pt x="201247" y="34572"/>
                  <a:pt x="200514" y="35630"/>
                  <a:pt x="199782" y="36336"/>
                </a:cubicBezTo>
                <a:cubicBezTo>
                  <a:pt x="199049" y="37042"/>
                  <a:pt x="197950" y="37747"/>
                  <a:pt x="196484" y="37747"/>
                </a:cubicBezTo>
                <a:cubicBezTo>
                  <a:pt x="195385" y="37747"/>
                  <a:pt x="194286" y="37042"/>
                  <a:pt x="193554" y="36336"/>
                </a:cubicBezTo>
                <a:cubicBezTo>
                  <a:pt x="192455" y="35630"/>
                  <a:pt x="192088" y="34572"/>
                  <a:pt x="192088" y="33514"/>
                </a:cubicBezTo>
                <a:cubicBezTo>
                  <a:pt x="192088" y="32103"/>
                  <a:pt x="192455" y="31044"/>
                  <a:pt x="193554" y="30339"/>
                </a:cubicBezTo>
                <a:close/>
                <a:moveTo>
                  <a:pt x="134493" y="30339"/>
                </a:moveTo>
                <a:cubicBezTo>
                  <a:pt x="136398" y="28575"/>
                  <a:pt x="139446" y="28575"/>
                  <a:pt x="141351" y="30339"/>
                </a:cubicBezTo>
                <a:cubicBezTo>
                  <a:pt x="142113" y="31044"/>
                  <a:pt x="142494" y="32103"/>
                  <a:pt x="142494" y="33514"/>
                </a:cubicBezTo>
                <a:cubicBezTo>
                  <a:pt x="142494" y="34572"/>
                  <a:pt x="142113" y="35630"/>
                  <a:pt x="141351" y="36336"/>
                </a:cubicBezTo>
                <a:cubicBezTo>
                  <a:pt x="140589" y="37042"/>
                  <a:pt x="139065" y="37747"/>
                  <a:pt x="137922" y="37747"/>
                </a:cubicBezTo>
                <a:cubicBezTo>
                  <a:pt x="136779" y="37747"/>
                  <a:pt x="135636" y="37042"/>
                  <a:pt x="134493" y="36336"/>
                </a:cubicBezTo>
                <a:cubicBezTo>
                  <a:pt x="133731" y="35630"/>
                  <a:pt x="133350" y="34572"/>
                  <a:pt x="133350" y="33514"/>
                </a:cubicBezTo>
                <a:cubicBezTo>
                  <a:pt x="133350" y="32103"/>
                  <a:pt x="133731" y="31044"/>
                  <a:pt x="134493" y="30339"/>
                </a:cubicBezTo>
                <a:close/>
                <a:moveTo>
                  <a:pt x="168085" y="30162"/>
                </a:moveTo>
                <a:cubicBezTo>
                  <a:pt x="170752" y="30162"/>
                  <a:pt x="172657" y="32067"/>
                  <a:pt x="172657" y="34734"/>
                </a:cubicBezTo>
                <a:cubicBezTo>
                  <a:pt x="172657" y="37020"/>
                  <a:pt x="170752" y="39306"/>
                  <a:pt x="168085" y="39306"/>
                </a:cubicBezTo>
                <a:cubicBezTo>
                  <a:pt x="165799" y="39306"/>
                  <a:pt x="163513" y="37020"/>
                  <a:pt x="163513" y="34734"/>
                </a:cubicBezTo>
                <a:cubicBezTo>
                  <a:pt x="163513" y="32067"/>
                  <a:pt x="165799" y="30162"/>
                  <a:pt x="168085" y="30162"/>
                </a:cubicBezTo>
                <a:close/>
                <a:moveTo>
                  <a:pt x="22014" y="8625"/>
                </a:moveTo>
                <a:cubicBezTo>
                  <a:pt x="14796" y="8625"/>
                  <a:pt x="8661" y="14734"/>
                  <a:pt x="8661" y="21921"/>
                </a:cubicBezTo>
                <a:lnTo>
                  <a:pt x="8661" y="45279"/>
                </a:lnTo>
                <a:cubicBezTo>
                  <a:pt x="8661" y="52466"/>
                  <a:pt x="14796" y="58575"/>
                  <a:pt x="22014" y="58575"/>
                </a:cubicBezTo>
                <a:lnTo>
                  <a:pt x="209675" y="58575"/>
                </a:lnTo>
                <a:cubicBezTo>
                  <a:pt x="216893" y="58575"/>
                  <a:pt x="222667" y="52466"/>
                  <a:pt x="222667" y="45279"/>
                </a:cubicBezTo>
                <a:lnTo>
                  <a:pt x="222667" y="21921"/>
                </a:lnTo>
                <a:cubicBezTo>
                  <a:pt x="222667" y="14734"/>
                  <a:pt x="216893" y="8625"/>
                  <a:pt x="209675" y="8625"/>
                </a:cubicBezTo>
                <a:lnTo>
                  <a:pt x="22014" y="8625"/>
                </a:lnTo>
                <a:close/>
                <a:moveTo>
                  <a:pt x="22014" y="0"/>
                </a:moveTo>
                <a:lnTo>
                  <a:pt x="209675" y="0"/>
                </a:lnTo>
                <a:cubicBezTo>
                  <a:pt x="221945" y="0"/>
                  <a:pt x="231689" y="9703"/>
                  <a:pt x="231689" y="21921"/>
                </a:cubicBezTo>
                <a:lnTo>
                  <a:pt x="231689" y="45279"/>
                </a:lnTo>
                <a:cubicBezTo>
                  <a:pt x="231689" y="52466"/>
                  <a:pt x="228080" y="58935"/>
                  <a:pt x="222667" y="62888"/>
                </a:cubicBezTo>
                <a:cubicBezTo>
                  <a:pt x="228080" y="66841"/>
                  <a:pt x="231689" y="73309"/>
                  <a:pt x="231689" y="80496"/>
                </a:cubicBezTo>
                <a:lnTo>
                  <a:pt x="231689" y="92715"/>
                </a:lnTo>
                <a:cubicBezTo>
                  <a:pt x="265612" y="104214"/>
                  <a:pt x="290152" y="135838"/>
                  <a:pt x="290152" y="173570"/>
                </a:cubicBezTo>
                <a:cubicBezTo>
                  <a:pt x="290152" y="211663"/>
                  <a:pt x="265612" y="243646"/>
                  <a:pt x="231689" y="255145"/>
                </a:cubicBezTo>
                <a:lnTo>
                  <a:pt x="231689" y="266645"/>
                </a:lnTo>
                <a:cubicBezTo>
                  <a:pt x="231689" y="278863"/>
                  <a:pt x="221945" y="288566"/>
                  <a:pt x="209675" y="288566"/>
                </a:cubicBezTo>
                <a:lnTo>
                  <a:pt x="22014" y="288566"/>
                </a:lnTo>
                <a:cubicBezTo>
                  <a:pt x="10105" y="288566"/>
                  <a:pt x="0" y="278863"/>
                  <a:pt x="0" y="266645"/>
                </a:cubicBezTo>
                <a:lnTo>
                  <a:pt x="0" y="80496"/>
                </a:lnTo>
                <a:cubicBezTo>
                  <a:pt x="0" y="73309"/>
                  <a:pt x="3609" y="66841"/>
                  <a:pt x="9022" y="62888"/>
                </a:cubicBezTo>
                <a:cubicBezTo>
                  <a:pt x="3609" y="58935"/>
                  <a:pt x="0" y="52466"/>
                  <a:pt x="0" y="45279"/>
                </a:cubicBezTo>
                <a:lnTo>
                  <a:pt x="0" y="21921"/>
                </a:lnTo>
                <a:cubicBezTo>
                  <a:pt x="0" y="9703"/>
                  <a:pt x="10105" y="0"/>
                  <a:pt x="2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3080126" y="3753904"/>
            <a:ext cx="48253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SUM OF COSTS AND REVENUES</a:t>
            </a:r>
            <a:endParaRPr/>
          </a:p>
        </p:txBody>
      </p:sp>
      <p:graphicFrame>
        <p:nvGraphicFramePr>
          <p:cNvPr id="72" name="Google Shape;72;p2"/>
          <p:cNvGraphicFramePr/>
          <p:nvPr/>
        </p:nvGraphicFramePr>
        <p:xfrm>
          <a:off x="1892300" y="4632725"/>
          <a:ext cx="13378179" cy="304823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73" name="Google Shape;73;p2"/>
          <p:cNvSpPr/>
          <p:nvPr/>
        </p:nvSpPr>
        <p:spPr>
          <a:xfrm>
            <a:off x="16377556" y="3481614"/>
            <a:ext cx="1006247" cy="10062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17565381" y="3753904"/>
            <a:ext cx="38331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CONTRACTS TO REVIEW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6580455" y="5078594"/>
            <a:ext cx="2663479" cy="2417951"/>
          </a:xfrm>
          <a:prstGeom prst="roundRect">
            <a:avLst>
              <a:gd fmla="val 1568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9720752" y="5078594"/>
            <a:ext cx="2663479" cy="2417951"/>
          </a:xfrm>
          <a:prstGeom prst="roundRect">
            <a:avLst>
              <a:gd fmla="val 1568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17613875" y="5358872"/>
            <a:ext cx="59663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20723716" y="5358871"/>
            <a:ext cx="65755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16785130" y="6384878"/>
            <a:ext cx="22541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Contracts without future milestones</a:t>
            </a:r>
            <a:endParaRPr/>
          </a:p>
        </p:txBody>
      </p:sp>
      <p:sp>
        <p:nvSpPr>
          <p:cNvPr id="80" name="Google Shape;80;p2"/>
          <p:cNvSpPr txBox="1"/>
          <p:nvPr/>
        </p:nvSpPr>
        <p:spPr>
          <a:xfrm>
            <a:off x="19925420" y="6384878"/>
            <a:ext cx="22541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Contracts without assigned tasks</a:t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6611603" y="3713998"/>
            <a:ext cx="538152" cy="538152"/>
          </a:xfrm>
          <a:custGeom>
            <a:rect b="b" l="l" r="r" t="t"/>
            <a:pathLst>
              <a:path extrusionOk="0" h="290151" w="290152">
                <a:moveTo>
                  <a:pt x="281039" y="198284"/>
                </a:moveTo>
                <a:cubicBezTo>
                  <a:pt x="282473" y="196850"/>
                  <a:pt x="285341" y="196850"/>
                  <a:pt x="287133" y="198284"/>
                </a:cubicBezTo>
                <a:cubicBezTo>
                  <a:pt x="288567" y="200076"/>
                  <a:pt x="288567" y="202586"/>
                  <a:pt x="287133" y="204378"/>
                </a:cubicBezTo>
                <a:lnTo>
                  <a:pt x="230137" y="261733"/>
                </a:lnTo>
                <a:cubicBezTo>
                  <a:pt x="229061" y="262450"/>
                  <a:pt x="227986" y="263167"/>
                  <a:pt x="226911" y="263167"/>
                </a:cubicBezTo>
                <a:cubicBezTo>
                  <a:pt x="225835" y="263167"/>
                  <a:pt x="224401" y="262450"/>
                  <a:pt x="223684" y="261733"/>
                </a:cubicBezTo>
                <a:lnTo>
                  <a:pt x="190706" y="228754"/>
                </a:lnTo>
                <a:cubicBezTo>
                  <a:pt x="188913" y="226962"/>
                  <a:pt x="188913" y="224094"/>
                  <a:pt x="190706" y="222660"/>
                </a:cubicBezTo>
                <a:cubicBezTo>
                  <a:pt x="192498" y="220868"/>
                  <a:pt x="195366" y="220868"/>
                  <a:pt x="196800" y="222660"/>
                </a:cubicBezTo>
                <a:lnTo>
                  <a:pt x="226911" y="252413"/>
                </a:lnTo>
                <a:lnTo>
                  <a:pt x="281039" y="198284"/>
                </a:lnTo>
                <a:close/>
                <a:moveTo>
                  <a:pt x="119926" y="167217"/>
                </a:moveTo>
                <a:lnTo>
                  <a:pt x="81811" y="194502"/>
                </a:lnTo>
                <a:cubicBezTo>
                  <a:pt x="96554" y="212813"/>
                  <a:pt x="119207" y="224302"/>
                  <a:pt x="144377" y="224302"/>
                </a:cubicBezTo>
                <a:cubicBezTo>
                  <a:pt x="151209" y="224302"/>
                  <a:pt x="157322" y="223584"/>
                  <a:pt x="163434" y="222148"/>
                </a:cubicBezTo>
                <a:cubicBezTo>
                  <a:pt x="164153" y="207787"/>
                  <a:pt x="169907" y="194862"/>
                  <a:pt x="178896" y="184450"/>
                </a:cubicBezTo>
                <a:lnTo>
                  <a:pt x="164873" y="170807"/>
                </a:lnTo>
                <a:cubicBezTo>
                  <a:pt x="159119" y="175115"/>
                  <a:pt x="152288" y="177629"/>
                  <a:pt x="144377" y="177629"/>
                </a:cubicBezTo>
                <a:cubicBezTo>
                  <a:pt x="134669" y="177629"/>
                  <a:pt x="126039" y="173679"/>
                  <a:pt x="119926" y="167217"/>
                </a:cubicBezTo>
                <a:close/>
                <a:moveTo>
                  <a:pt x="144377" y="119467"/>
                </a:moveTo>
                <a:cubicBezTo>
                  <a:pt x="130713" y="119467"/>
                  <a:pt x="119567" y="130597"/>
                  <a:pt x="119567" y="144240"/>
                </a:cubicBezTo>
                <a:cubicBezTo>
                  <a:pt x="119567" y="157882"/>
                  <a:pt x="130713" y="169012"/>
                  <a:pt x="144377" y="169012"/>
                </a:cubicBezTo>
                <a:cubicBezTo>
                  <a:pt x="158041" y="169012"/>
                  <a:pt x="169187" y="157882"/>
                  <a:pt x="169187" y="144240"/>
                </a:cubicBezTo>
                <a:cubicBezTo>
                  <a:pt x="169187" y="130597"/>
                  <a:pt x="158041" y="119467"/>
                  <a:pt x="144377" y="119467"/>
                </a:cubicBezTo>
                <a:close/>
                <a:moveTo>
                  <a:pt x="205505" y="92541"/>
                </a:moveTo>
                <a:lnTo>
                  <a:pt x="171704" y="124494"/>
                </a:lnTo>
                <a:cubicBezTo>
                  <a:pt x="175660" y="129879"/>
                  <a:pt x="178177" y="137059"/>
                  <a:pt x="178177" y="144240"/>
                </a:cubicBezTo>
                <a:cubicBezTo>
                  <a:pt x="178177" y="151779"/>
                  <a:pt x="175300" y="158960"/>
                  <a:pt x="170985" y="164704"/>
                </a:cubicBezTo>
                <a:lnTo>
                  <a:pt x="185009" y="178706"/>
                </a:lnTo>
                <a:cubicBezTo>
                  <a:pt x="195077" y="169730"/>
                  <a:pt x="208022" y="164345"/>
                  <a:pt x="222404" y="163268"/>
                </a:cubicBezTo>
                <a:cubicBezTo>
                  <a:pt x="223843" y="157164"/>
                  <a:pt x="224921" y="151061"/>
                  <a:pt x="224921" y="144240"/>
                </a:cubicBezTo>
                <a:cubicBezTo>
                  <a:pt x="224921" y="124494"/>
                  <a:pt x="217730" y="106543"/>
                  <a:pt x="205505" y="92541"/>
                </a:cubicBezTo>
                <a:close/>
                <a:moveTo>
                  <a:pt x="148692" y="64178"/>
                </a:moveTo>
                <a:lnTo>
                  <a:pt x="148692" y="110851"/>
                </a:lnTo>
                <a:cubicBezTo>
                  <a:pt x="155164" y="111928"/>
                  <a:pt x="160917" y="114441"/>
                  <a:pt x="165592" y="118031"/>
                </a:cubicBezTo>
                <a:lnTo>
                  <a:pt x="199751" y="86078"/>
                </a:lnTo>
                <a:cubicBezTo>
                  <a:pt x="186087" y="73154"/>
                  <a:pt x="168468" y="65255"/>
                  <a:pt x="148692" y="64178"/>
                </a:cubicBezTo>
                <a:close/>
                <a:moveTo>
                  <a:pt x="140062" y="64178"/>
                </a:moveTo>
                <a:cubicBezTo>
                  <a:pt x="97992" y="66691"/>
                  <a:pt x="64192" y="101516"/>
                  <a:pt x="64192" y="144240"/>
                </a:cubicBezTo>
                <a:cubicBezTo>
                  <a:pt x="64192" y="160037"/>
                  <a:pt x="68867" y="175115"/>
                  <a:pt x="76777" y="187322"/>
                </a:cubicBezTo>
                <a:lnTo>
                  <a:pt x="114892" y="160037"/>
                </a:lnTo>
                <a:cubicBezTo>
                  <a:pt x="112375" y="155369"/>
                  <a:pt x="110937" y="149984"/>
                  <a:pt x="110937" y="144240"/>
                </a:cubicBezTo>
                <a:cubicBezTo>
                  <a:pt x="110937" y="127366"/>
                  <a:pt x="123522" y="113005"/>
                  <a:pt x="140062" y="110851"/>
                </a:cubicBezTo>
                <a:lnTo>
                  <a:pt x="140062" y="64178"/>
                </a:lnTo>
                <a:close/>
                <a:moveTo>
                  <a:pt x="144377" y="55562"/>
                </a:moveTo>
                <a:cubicBezTo>
                  <a:pt x="193639" y="55562"/>
                  <a:pt x="233551" y="95413"/>
                  <a:pt x="233551" y="144240"/>
                </a:cubicBezTo>
                <a:cubicBezTo>
                  <a:pt x="233551" y="151061"/>
                  <a:pt x="232472" y="157164"/>
                  <a:pt x="231394" y="163627"/>
                </a:cubicBezTo>
                <a:cubicBezTo>
                  <a:pt x="246136" y="164704"/>
                  <a:pt x="259800" y="170807"/>
                  <a:pt x="270587" y="181578"/>
                </a:cubicBezTo>
                <a:cubicBezTo>
                  <a:pt x="272025" y="183014"/>
                  <a:pt x="272025" y="185886"/>
                  <a:pt x="270587" y="187681"/>
                </a:cubicBezTo>
                <a:cubicBezTo>
                  <a:pt x="268789" y="189117"/>
                  <a:pt x="265553" y="189117"/>
                  <a:pt x="264115" y="187681"/>
                </a:cubicBezTo>
                <a:cubicBezTo>
                  <a:pt x="254047" y="177270"/>
                  <a:pt x="240383" y="171884"/>
                  <a:pt x="226000" y="171884"/>
                </a:cubicBezTo>
                <a:cubicBezTo>
                  <a:pt x="196156" y="171884"/>
                  <a:pt x="172064" y="196298"/>
                  <a:pt x="172064" y="226097"/>
                </a:cubicBezTo>
                <a:cubicBezTo>
                  <a:pt x="172064" y="255895"/>
                  <a:pt x="196156" y="279591"/>
                  <a:pt x="226000" y="279591"/>
                </a:cubicBezTo>
                <a:cubicBezTo>
                  <a:pt x="252968" y="279591"/>
                  <a:pt x="275981" y="259845"/>
                  <a:pt x="279576" y="233277"/>
                </a:cubicBezTo>
                <a:cubicBezTo>
                  <a:pt x="279936" y="231123"/>
                  <a:pt x="282093" y="229328"/>
                  <a:pt x="284610" y="229687"/>
                </a:cubicBezTo>
                <a:cubicBezTo>
                  <a:pt x="286768" y="230046"/>
                  <a:pt x="288566" y="232200"/>
                  <a:pt x="288206" y="234713"/>
                </a:cubicBezTo>
                <a:cubicBezTo>
                  <a:pt x="283891" y="265230"/>
                  <a:pt x="257283" y="288566"/>
                  <a:pt x="226000" y="288566"/>
                </a:cubicBezTo>
                <a:cubicBezTo>
                  <a:pt x="192920" y="288566"/>
                  <a:pt x="165951" y="263435"/>
                  <a:pt x="163434" y="231123"/>
                </a:cubicBezTo>
                <a:cubicBezTo>
                  <a:pt x="157322" y="232559"/>
                  <a:pt x="151209" y="233277"/>
                  <a:pt x="144377" y="233277"/>
                </a:cubicBezTo>
                <a:cubicBezTo>
                  <a:pt x="95475" y="233277"/>
                  <a:pt x="55563" y="193425"/>
                  <a:pt x="55563" y="144240"/>
                </a:cubicBezTo>
                <a:cubicBezTo>
                  <a:pt x="55563" y="95413"/>
                  <a:pt x="95475" y="55562"/>
                  <a:pt x="144377" y="55562"/>
                </a:cubicBezTo>
                <a:close/>
                <a:moveTo>
                  <a:pt x="134610" y="0"/>
                </a:moveTo>
                <a:lnTo>
                  <a:pt x="155542" y="0"/>
                </a:lnTo>
                <a:cubicBezTo>
                  <a:pt x="162037" y="0"/>
                  <a:pt x="167090" y="5052"/>
                  <a:pt x="167090" y="11548"/>
                </a:cubicBezTo>
                <a:lnTo>
                  <a:pt x="167090" y="26705"/>
                </a:lnTo>
                <a:cubicBezTo>
                  <a:pt x="173225" y="27788"/>
                  <a:pt x="179360" y="29592"/>
                  <a:pt x="185495" y="31397"/>
                </a:cubicBezTo>
                <a:lnTo>
                  <a:pt x="193074" y="18044"/>
                </a:lnTo>
                <a:cubicBezTo>
                  <a:pt x="194518" y="15879"/>
                  <a:pt x="197044" y="13713"/>
                  <a:pt x="199931" y="12992"/>
                </a:cubicBezTo>
                <a:cubicBezTo>
                  <a:pt x="202818" y="12270"/>
                  <a:pt x="205705" y="12631"/>
                  <a:pt x="208592" y="14074"/>
                </a:cubicBezTo>
                <a:lnTo>
                  <a:pt x="226636" y="24540"/>
                </a:lnTo>
                <a:cubicBezTo>
                  <a:pt x="229524" y="26344"/>
                  <a:pt x="231328" y="28510"/>
                  <a:pt x="232050" y="31397"/>
                </a:cubicBezTo>
                <a:cubicBezTo>
                  <a:pt x="233132" y="34645"/>
                  <a:pt x="232772" y="37893"/>
                  <a:pt x="230967" y="40419"/>
                </a:cubicBezTo>
                <a:lnTo>
                  <a:pt x="223388" y="53411"/>
                </a:lnTo>
                <a:cubicBezTo>
                  <a:pt x="228080" y="57741"/>
                  <a:pt x="232772" y="62072"/>
                  <a:pt x="236741" y="66763"/>
                </a:cubicBezTo>
                <a:lnTo>
                  <a:pt x="250094" y="59185"/>
                </a:lnTo>
                <a:cubicBezTo>
                  <a:pt x="252620" y="57741"/>
                  <a:pt x="255507" y="57019"/>
                  <a:pt x="258755" y="58102"/>
                </a:cubicBezTo>
                <a:cubicBezTo>
                  <a:pt x="261642" y="58824"/>
                  <a:pt x="263808" y="60628"/>
                  <a:pt x="265612" y="63515"/>
                </a:cubicBezTo>
                <a:lnTo>
                  <a:pt x="276078" y="81560"/>
                </a:lnTo>
                <a:cubicBezTo>
                  <a:pt x="279326" y="86973"/>
                  <a:pt x="277160" y="94191"/>
                  <a:pt x="271747" y="97439"/>
                </a:cubicBezTo>
                <a:lnTo>
                  <a:pt x="258755" y="105017"/>
                </a:lnTo>
                <a:cubicBezTo>
                  <a:pt x="260921" y="110791"/>
                  <a:pt x="262364" y="116926"/>
                  <a:pt x="263447" y="123061"/>
                </a:cubicBezTo>
                <a:lnTo>
                  <a:pt x="278604" y="123061"/>
                </a:lnTo>
                <a:cubicBezTo>
                  <a:pt x="285100" y="123061"/>
                  <a:pt x="290152" y="128114"/>
                  <a:pt x="290152" y="134610"/>
                </a:cubicBezTo>
                <a:lnTo>
                  <a:pt x="290152" y="155541"/>
                </a:lnTo>
                <a:cubicBezTo>
                  <a:pt x="290152" y="162037"/>
                  <a:pt x="285100" y="167089"/>
                  <a:pt x="278604" y="167089"/>
                </a:cubicBezTo>
                <a:lnTo>
                  <a:pt x="265973" y="167089"/>
                </a:lnTo>
                <a:cubicBezTo>
                  <a:pt x="263086" y="167089"/>
                  <a:pt x="261281" y="165285"/>
                  <a:pt x="261281" y="162398"/>
                </a:cubicBezTo>
                <a:cubicBezTo>
                  <a:pt x="261281" y="160232"/>
                  <a:pt x="263086" y="158428"/>
                  <a:pt x="265973" y="158428"/>
                </a:cubicBezTo>
                <a:lnTo>
                  <a:pt x="278604" y="158428"/>
                </a:lnTo>
                <a:cubicBezTo>
                  <a:pt x="280408" y="158428"/>
                  <a:pt x="281491" y="156985"/>
                  <a:pt x="281491" y="155541"/>
                </a:cubicBezTo>
                <a:lnTo>
                  <a:pt x="281491" y="134610"/>
                </a:lnTo>
                <a:cubicBezTo>
                  <a:pt x="281491" y="133166"/>
                  <a:pt x="280408" y="131723"/>
                  <a:pt x="278604" y="131723"/>
                </a:cubicBezTo>
                <a:lnTo>
                  <a:pt x="259838" y="131723"/>
                </a:lnTo>
                <a:cubicBezTo>
                  <a:pt x="257673" y="131723"/>
                  <a:pt x="255868" y="130279"/>
                  <a:pt x="255507" y="128114"/>
                </a:cubicBezTo>
                <a:cubicBezTo>
                  <a:pt x="254425" y="120174"/>
                  <a:pt x="252259" y="112235"/>
                  <a:pt x="249011" y="104656"/>
                </a:cubicBezTo>
                <a:cubicBezTo>
                  <a:pt x="248290" y="102491"/>
                  <a:pt x="249372" y="100326"/>
                  <a:pt x="251177" y="99243"/>
                </a:cubicBezTo>
                <a:lnTo>
                  <a:pt x="267417" y="89499"/>
                </a:lnTo>
                <a:cubicBezTo>
                  <a:pt x="268860" y="89138"/>
                  <a:pt x="269221" y="87334"/>
                  <a:pt x="268499" y="85890"/>
                </a:cubicBezTo>
                <a:lnTo>
                  <a:pt x="258034" y="67846"/>
                </a:lnTo>
                <a:cubicBezTo>
                  <a:pt x="257673" y="67124"/>
                  <a:pt x="256951" y="66763"/>
                  <a:pt x="256229" y="66763"/>
                </a:cubicBezTo>
                <a:cubicBezTo>
                  <a:pt x="255507" y="66402"/>
                  <a:pt x="254786" y="66763"/>
                  <a:pt x="254425" y="66763"/>
                </a:cubicBezTo>
                <a:lnTo>
                  <a:pt x="237824" y="76146"/>
                </a:lnTo>
                <a:cubicBezTo>
                  <a:pt x="236019" y="77229"/>
                  <a:pt x="233493" y="76868"/>
                  <a:pt x="232411" y="75064"/>
                </a:cubicBezTo>
                <a:cubicBezTo>
                  <a:pt x="226997" y="68929"/>
                  <a:pt x="221223" y="63155"/>
                  <a:pt x="215088" y="57741"/>
                </a:cubicBezTo>
                <a:cubicBezTo>
                  <a:pt x="213284" y="56659"/>
                  <a:pt x="212923" y="54132"/>
                  <a:pt x="214005" y="52328"/>
                </a:cubicBezTo>
                <a:lnTo>
                  <a:pt x="223388" y="35727"/>
                </a:lnTo>
                <a:cubicBezTo>
                  <a:pt x="223749" y="35006"/>
                  <a:pt x="223749" y="34645"/>
                  <a:pt x="223749" y="33923"/>
                </a:cubicBezTo>
                <a:cubicBezTo>
                  <a:pt x="223388" y="33201"/>
                  <a:pt x="223028" y="32479"/>
                  <a:pt x="222306" y="32118"/>
                </a:cubicBezTo>
                <a:lnTo>
                  <a:pt x="204262" y="21653"/>
                </a:lnTo>
                <a:cubicBezTo>
                  <a:pt x="203540" y="21292"/>
                  <a:pt x="202818" y="21292"/>
                  <a:pt x="202096" y="21292"/>
                </a:cubicBezTo>
                <a:cubicBezTo>
                  <a:pt x="201374" y="21653"/>
                  <a:pt x="201014" y="22014"/>
                  <a:pt x="200653" y="22735"/>
                </a:cubicBezTo>
                <a:lnTo>
                  <a:pt x="190909" y="38975"/>
                </a:lnTo>
                <a:cubicBezTo>
                  <a:pt x="189826" y="40780"/>
                  <a:pt x="187660" y="41862"/>
                  <a:pt x="185856" y="40780"/>
                </a:cubicBezTo>
                <a:cubicBezTo>
                  <a:pt x="178277" y="37893"/>
                  <a:pt x="169977" y="35727"/>
                  <a:pt x="162037" y="34645"/>
                </a:cubicBezTo>
                <a:cubicBezTo>
                  <a:pt x="159872" y="34284"/>
                  <a:pt x="158429" y="32479"/>
                  <a:pt x="158429" y="30314"/>
                </a:cubicBezTo>
                <a:lnTo>
                  <a:pt x="158429" y="11548"/>
                </a:lnTo>
                <a:cubicBezTo>
                  <a:pt x="158429" y="9744"/>
                  <a:pt x="156985" y="8661"/>
                  <a:pt x="155542" y="8661"/>
                </a:cubicBezTo>
                <a:lnTo>
                  <a:pt x="134610" y="8661"/>
                </a:lnTo>
                <a:cubicBezTo>
                  <a:pt x="133167" y="8661"/>
                  <a:pt x="131723" y="9744"/>
                  <a:pt x="131723" y="11548"/>
                </a:cubicBezTo>
                <a:lnTo>
                  <a:pt x="131723" y="30314"/>
                </a:lnTo>
                <a:cubicBezTo>
                  <a:pt x="131723" y="32479"/>
                  <a:pt x="130279" y="34284"/>
                  <a:pt x="128114" y="34645"/>
                </a:cubicBezTo>
                <a:cubicBezTo>
                  <a:pt x="120175" y="35727"/>
                  <a:pt x="112235" y="37893"/>
                  <a:pt x="104657" y="40780"/>
                </a:cubicBezTo>
                <a:cubicBezTo>
                  <a:pt x="102491" y="41862"/>
                  <a:pt x="100326" y="40780"/>
                  <a:pt x="99243" y="38975"/>
                </a:cubicBezTo>
                <a:lnTo>
                  <a:pt x="89860" y="22735"/>
                </a:lnTo>
                <a:cubicBezTo>
                  <a:pt x="89139" y="21292"/>
                  <a:pt x="87334" y="20931"/>
                  <a:pt x="86251" y="21653"/>
                </a:cubicBezTo>
                <a:lnTo>
                  <a:pt x="67846" y="32118"/>
                </a:lnTo>
                <a:cubicBezTo>
                  <a:pt x="67124" y="32479"/>
                  <a:pt x="66764" y="33201"/>
                  <a:pt x="66764" y="33923"/>
                </a:cubicBezTo>
                <a:cubicBezTo>
                  <a:pt x="66403" y="34645"/>
                  <a:pt x="66764" y="35006"/>
                  <a:pt x="66764" y="35727"/>
                </a:cubicBezTo>
                <a:lnTo>
                  <a:pt x="76508" y="52328"/>
                </a:lnTo>
                <a:cubicBezTo>
                  <a:pt x="77229" y="54132"/>
                  <a:pt x="76868" y="56659"/>
                  <a:pt x="75425" y="57741"/>
                </a:cubicBezTo>
                <a:cubicBezTo>
                  <a:pt x="68929" y="63155"/>
                  <a:pt x="63155" y="68929"/>
                  <a:pt x="57741" y="75064"/>
                </a:cubicBezTo>
                <a:cubicBezTo>
                  <a:pt x="56659" y="76868"/>
                  <a:pt x="54133" y="77229"/>
                  <a:pt x="52328" y="76146"/>
                </a:cubicBezTo>
                <a:lnTo>
                  <a:pt x="36088" y="66763"/>
                </a:lnTo>
                <a:cubicBezTo>
                  <a:pt x="35367" y="66763"/>
                  <a:pt x="34645" y="66402"/>
                  <a:pt x="33923" y="66763"/>
                </a:cubicBezTo>
                <a:cubicBezTo>
                  <a:pt x="33201" y="66763"/>
                  <a:pt x="32840" y="67124"/>
                  <a:pt x="32119" y="67846"/>
                </a:cubicBezTo>
                <a:lnTo>
                  <a:pt x="22014" y="85890"/>
                </a:lnTo>
                <a:cubicBezTo>
                  <a:pt x="20931" y="87334"/>
                  <a:pt x="21292" y="89138"/>
                  <a:pt x="22736" y="89499"/>
                </a:cubicBezTo>
                <a:lnTo>
                  <a:pt x="39336" y="99243"/>
                </a:lnTo>
                <a:cubicBezTo>
                  <a:pt x="40780" y="100326"/>
                  <a:pt x="41862" y="102491"/>
                  <a:pt x="41141" y="104656"/>
                </a:cubicBezTo>
                <a:cubicBezTo>
                  <a:pt x="37893" y="112235"/>
                  <a:pt x="35727" y="120174"/>
                  <a:pt x="35006" y="128114"/>
                </a:cubicBezTo>
                <a:cubicBezTo>
                  <a:pt x="34284" y="130279"/>
                  <a:pt x="32479" y="131723"/>
                  <a:pt x="30314" y="131723"/>
                </a:cubicBezTo>
                <a:lnTo>
                  <a:pt x="11548" y="131723"/>
                </a:lnTo>
                <a:cubicBezTo>
                  <a:pt x="10105" y="131723"/>
                  <a:pt x="8661" y="133166"/>
                  <a:pt x="8661" y="134610"/>
                </a:cubicBezTo>
                <a:lnTo>
                  <a:pt x="8661" y="155541"/>
                </a:lnTo>
                <a:cubicBezTo>
                  <a:pt x="8661" y="156985"/>
                  <a:pt x="10105" y="158428"/>
                  <a:pt x="11548" y="158428"/>
                </a:cubicBezTo>
                <a:lnTo>
                  <a:pt x="30314" y="158428"/>
                </a:lnTo>
                <a:cubicBezTo>
                  <a:pt x="32479" y="158428"/>
                  <a:pt x="34284" y="159872"/>
                  <a:pt x="35006" y="162037"/>
                </a:cubicBezTo>
                <a:cubicBezTo>
                  <a:pt x="35727" y="169976"/>
                  <a:pt x="37893" y="177916"/>
                  <a:pt x="41141" y="185494"/>
                </a:cubicBezTo>
                <a:cubicBezTo>
                  <a:pt x="41862" y="187660"/>
                  <a:pt x="40780" y="189825"/>
                  <a:pt x="39336" y="190908"/>
                </a:cubicBezTo>
                <a:lnTo>
                  <a:pt x="22736" y="200291"/>
                </a:lnTo>
                <a:cubicBezTo>
                  <a:pt x="22014" y="200652"/>
                  <a:pt x="21653" y="201374"/>
                  <a:pt x="21292" y="202096"/>
                </a:cubicBezTo>
                <a:cubicBezTo>
                  <a:pt x="21292" y="202817"/>
                  <a:pt x="21292" y="203539"/>
                  <a:pt x="22014" y="203900"/>
                </a:cubicBezTo>
                <a:lnTo>
                  <a:pt x="32119" y="222305"/>
                </a:lnTo>
                <a:cubicBezTo>
                  <a:pt x="32840" y="223027"/>
                  <a:pt x="33201" y="223388"/>
                  <a:pt x="33923" y="223749"/>
                </a:cubicBezTo>
                <a:cubicBezTo>
                  <a:pt x="34645" y="223749"/>
                  <a:pt x="35367" y="223749"/>
                  <a:pt x="36088" y="223388"/>
                </a:cubicBezTo>
                <a:lnTo>
                  <a:pt x="52328" y="214005"/>
                </a:lnTo>
                <a:cubicBezTo>
                  <a:pt x="54133" y="212922"/>
                  <a:pt x="56659" y="213283"/>
                  <a:pt x="57741" y="214727"/>
                </a:cubicBezTo>
                <a:cubicBezTo>
                  <a:pt x="63155" y="221222"/>
                  <a:pt x="68929" y="226997"/>
                  <a:pt x="75425" y="232049"/>
                </a:cubicBezTo>
                <a:cubicBezTo>
                  <a:pt x="76868" y="233492"/>
                  <a:pt x="77229" y="236019"/>
                  <a:pt x="76508" y="237823"/>
                </a:cubicBezTo>
                <a:lnTo>
                  <a:pt x="66764" y="254063"/>
                </a:lnTo>
                <a:cubicBezTo>
                  <a:pt x="66042" y="255506"/>
                  <a:pt x="66764" y="257311"/>
                  <a:pt x="67846" y="257672"/>
                </a:cubicBezTo>
                <a:lnTo>
                  <a:pt x="86251" y="268498"/>
                </a:lnTo>
                <a:cubicBezTo>
                  <a:pt x="87334" y="269220"/>
                  <a:pt x="89139" y="268859"/>
                  <a:pt x="89860" y="267416"/>
                </a:cubicBezTo>
                <a:lnTo>
                  <a:pt x="99243" y="250815"/>
                </a:lnTo>
                <a:cubicBezTo>
                  <a:pt x="100326" y="249011"/>
                  <a:pt x="102491" y="248289"/>
                  <a:pt x="104657" y="249011"/>
                </a:cubicBezTo>
                <a:cubicBezTo>
                  <a:pt x="112235" y="251898"/>
                  <a:pt x="120175" y="254424"/>
                  <a:pt x="128114" y="255506"/>
                </a:cubicBezTo>
                <a:cubicBezTo>
                  <a:pt x="130279" y="255867"/>
                  <a:pt x="131723" y="257672"/>
                  <a:pt x="131723" y="259837"/>
                </a:cubicBezTo>
                <a:lnTo>
                  <a:pt x="131723" y="278603"/>
                </a:lnTo>
                <a:cubicBezTo>
                  <a:pt x="131723" y="280047"/>
                  <a:pt x="133167" y="281129"/>
                  <a:pt x="134610" y="281129"/>
                </a:cubicBezTo>
                <a:lnTo>
                  <a:pt x="155542" y="281129"/>
                </a:lnTo>
                <a:cubicBezTo>
                  <a:pt x="156985" y="281129"/>
                  <a:pt x="158429" y="280047"/>
                  <a:pt x="158429" y="278603"/>
                </a:cubicBezTo>
                <a:lnTo>
                  <a:pt x="158429" y="265611"/>
                </a:lnTo>
                <a:cubicBezTo>
                  <a:pt x="158429" y="263085"/>
                  <a:pt x="160233" y="261281"/>
                  <a:pt x="162759" y="261281"/>
                </a:cubicBezTo>
                <a:cubicBezTo>
                  <a:pt x="165285" y="261281"/>
                  <a:pt x="167090" y="263085"/>
                  <a:pt x="167090" y="265611"/>
                </a:cubicBezTo>
                <a:lnTo>
                  <a:pt x="167090" y="278603"/>
                </a:lnTo>
                <a:cubicBezTo>
                  <a:pt x="167090" y="285099"/>
                  <a:pt x="162037" y="290151"/>
                  <a:pt x="155542" y="290151"/>
                </a:cubicBezTo>
                <a:lnTo>
                  <a:pt x="134610" y="290151"/>
                </a:lnTo>
                <a:cubicBezTo>
                  <a:pt x="128114" y="290151"/>
                  <a:pt x="123062" y="285099"/>
                  <a:pt x="123062" y="278603"/>
                </a:cubicBezTo>
                <a:lnTo>
                  <a:pt x="123062" y="263446"/>
                </a:lnTo>
                <a:cubicBezTo>
                  <a:pt x="116927" y="262363"/>
                  <a:pt x="110792" y="260920"/>
                  <a:pt x="105017" y="258394"/>
                </a:cubicBezTo>
                <a:lnTo>
                  <a:pt x="97439" y="271746"/>
                </a:lnTo>
                <a:cubicBezTo>
                  <a:pt x="94191" y="277160"/>
                  <a:pt x="87334" y="279325"/>
                  <a:pt x="81560" y="276077"/>
                </a:cubicBezTo>
                <a:lnTo>
                  <a:pt x="63516" y="265250"/>
                </a:lnTo>
                <a:cubicBezTo>
                  <a:pt x="57741" y="262002"/>
                  <a:pt x="56298" y="255146"/>
                  <a:pt x="59185" y="250093"/>
                </a:cubicBezTo>
                <a:lnTo>
                  <a:pt x="66764" y="236380"/>
                </a:lnTo>
                <a:cubicBezTo>
                  <a:pt x="62072" y="232410"/>
                  <a:pt x="57741" y="228079"/>
                  <a:pt x="53772" y="223388"/>
                </a:cubicBezTo>
                <a:lnTo>
                  <a:pt x="40419" y="230966"/>
                </a:lnTo>
                <a:cubicBezTo>
                  <a:pt x="37893" y="232410"/>
                  <a:pt x="34645" y="232771"/>
                  <a:pt x="31758" y="232049"/>
                </a:cubicBezTo>
                <a:cubicBezTo>
                  <a:pt x="28510" y="231327"/>
                  <a:pt x="26344" y="229162"/>
                  <a:pt x="24901" y="226636"/>
                </a:cubicBezTo>
                <a:lnTo>
                  <a:pt x="14074" y="208591"/>
                </a:lnTo>
                <a:cubicBezTo>
                  <a:pt x="12992" y="205704"/>
                  <a:pt x="12270" y="202817"/>
                  <a:pt x="12992" y="199930"/>
                </a:cubicBezTo>
                <a:cubicBezTo>
                  <a:pt x="13713" y="197043"/>
                  <a:pt x="15879" y="194516"/>
                  <a:pt x="18405" y="192712"/>
                </a:cubicBezTo>
                <a:lnTo>
                  <a:pt x="31758" y="185133"/>
                </a:lnTo>
                <a:cubicBezTo>
                  <a:pt x="29592" y="179359"/>
                  <a:pt x="27788" y="173224"/>
                  <a:pt x="26705" y="167089"/>
                </a:cubicBezTo>
                <a:lnTo>
                  <a:pt x="11548" y="167089"/>
                </a:lnTo>
                <a:cubicBezTo>
                  <a:pt x="5052" y="167089"/>
                  <a:pt x="0" y="162037"/>
                  <a:pt x="0" y="155541"/>
                </a:cubicBezTo>
                <a:lnTo>
                  <a:pt x="0" y="134610"/>
                </a:lnTo>
                <a:cubicBezTo>
                  <a:pt x="0" y="128114"/>
                  <a:pt x="5052" y="123061"/>
                  <a:pt x="11548" y="123061"/>
                </a:cubicBezTo>
                <a:lnTo>
                  <a:pt x="26705" y="123061"/>
                </a:lnTo>
                <a:cubicBezTo>
                  <a:pt x="27788" y="116926"/>
                  <a:pt x="29592" y="110791"/>
                  <a:pt x="31758" y="105017"/>
                </a:cubicBezTo>
                <a:lnTo>
                  <a:pt x="18405" y="97439"/>
                </a:lnTo>
                <a:cubicBezTo>
                  <a:pt x="12992" y="94191"/>
                  <a:pt x="11187" y="86973"/>
                  <a:pt x="14074" y="81560"/>
                </a:cubicBezTo>
                <a:lnTo>
                  <a:pt x="24901" y="63515"/>
                </a:lnTo>
                <a:cubicBezTo>
                  <a:pt x="26344" y="60628"/>
                  <a:pt x="28510" y="58824"/>
                  <a:pt x="31758" y="58102"/>
                </a:cubicBezTo>
                <a:cubicBezTo>
                  <a:pt x="34645" y="57019"/>
                  <a:pt x="37893" y="57741"/>
                  <a:pt x="40419" y="59185"/>
                </a:cubicBezTo>
                <a:lnTo>
                  <a:pt x="53772" y="66763"/>
                </a:lnTo>
                <a:cubicBezTo>
                  <a:pt x="57741" y="62072"/>
                  <a:pt x="62072" y="57741"/>
                  <a:pt x="66764" y="53411"/>
                </a:cubicBezTo>
                <a:lnTo>
                  <a:pt x="59185" y="40419"/>
                </a:lnTo>
                <a:cubicBezTo>
                  <a:pt x="57741" y="37893"/>
                  <a:pt x="57381" y="34645"/>
                  <a:pt x="58102" y="31397"/>
                </a:cubicBezTo>
                <a:cubicBezTo>
                  <a:pt x="58824" y="28510"/>
                  <a:pt x="60989" y="26344"/>
                  <a:pt x="63516" y="24540"/>
                </a:cubicBezTo>
                <a:lnTo>
                  <a:pt x="81560" y="14074"/>
                </a:lnTo>
                <a:cubicBezTo>
                  <a:pt x="87334" y="11187"/>
                  <a:pt x="94191" y="12992"/>
                  <a:pt x="97439" y="18044"/>
                </a:cubicBezTo>
                <a:lnTo>
                  <a:pt x="105017" y="31397"/>
                </a:lnTo>
                <a:cubicBezTo>
                  <a:pt x="110792" y="29592"/>
                  <a:pt x="116927" y="27788"/>
                  <a:pt x="123062" y="26705"/>
                </a:cubicBezTo>
                <a:lnTo>
                  <a:pt x="123062" y="11548"/>
                </a:lnTo>
                <a:cubicBezTo>
                  <a:pt x="123062" y="5052"/>
                  <a:pt x="128114" y="0"/>
                  <a:pt x="134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1892300" y="8660961"/>
            <a:ext cx="1006247" cy="10062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2196318" y="8925330"/>
            <a:ext cx="480402" cy="477508"/>
          </a:xfrm>
          <a:custGeom>
            <a:rect b="b" l="l" r="r" t="t"/>
            <a:pathLst>
              <a:path extrusionOk="0" h="288566" w="290152">
                <a:moveTo>
                  <a:pt x="51006" y="208187"/>
                </a:moveTo>
                <a:cubicBezTo>
                  <a:pt x="52798" y="206375"/>
                  <a:pt x="55307" y="206375"/>
                  <a:pt x="57099" y="208187"/>
                </a:cubicBezTo>
                <a:lnTo>
                  <a:pt x="65703" y="216884"/>
                </a:lnTo>
                <a:lnTo>
                  <a:pt x="74306" y="208187"/>
                </a:lnTo>
                <a:cubicBezTo>
                  <a:pt x="76098" y="206375"/>
                  <a:pt x="78607" y="206375"/>
                  <a:pt x="80399" y="208187"/>
                </a:cubicBezTo>
                <a:cubicBezTo>
                  <a:pt x="82192" y="209999"/>
                  <a:pt x="82192" y="212898"/>
                  <a:pt x="80399" y="214709"/>
                </a:cubicBezTo>
                <a:lnTo>
                  <a:pt x="71796" y="223044"/>
                </a:lnTo>
                <a:lnTo>
                  <a:pt x="80399" y="231740"/>
                </a:lnTo>
                <a:cubicBezTo>
                  <a:pt x="82192" y="233552"/>
                  <a:pt x="82192" y="236451"/>
                  <a:pt x="80399" y="237900"/>
                </a:cubicBezTo>
                <a:cubicBezTo>
                  <a:pt x="79683" y="238987"/>
                  <a:pt x="78607" y="239350"/>
                  <a:pt x="77173" y="239350"/>
                </a:cubicBezTo>
                <a:cubicBezTo>
                  <a:pt x="76098" y="239350"/>
                  <a:pt x="75023" y="238987"/>
                  <a:pt x="74306" y="237900"/>
                </a:cubicBezTo>
                <a:lnTo>
                  <a:pt x="65703" y="229566"/>
                </a:lnTo>
                <a:lnTo>
                  <a:pt x="57099" y="237900"/>
                </a:lnTo>
                <a:cubicBezTo>
                  <a:pt x="56024" y="238987"/>
                  <a:pt x="54949" y="239350"/>
                  <a:pt x="53873" y="239350"/>
                </a:cubicBezTo>
                <a:cubicBezTo>
                  <a:pt x="53156" y="239350"/>
                  <a:pt x="51722" y="238987"/>
                  <a:pt x="51006" y="237900"/>
                </a:cubicBezTo>
                <a:cubicBezTo>
                  <a:pt x="49213" y="236451"/>
                  <a:pt x="49213" y="233552"/>
                  <a:pt x="51006" y="231740"/>
                </a:cubicBezTo>
                <a:lnTo>
                  <a:pt x="59609" y="223044"/>
                </a:lnTo>
                <a:lnTo>
                  <a:pt x="51006" y="214709"/>
                </a:lnTo>
                <a:cubicBezTo>
                  <a:pt x="49213" y="212898"/>
                  <a:pt x="49213" y="209999"/>
                  <a:pt x="51006" y="208187"/>
                </a:cubicBezTo>
                <a:close/>
                <a:moveTo>
                  <a:pt x="38956" y="195916"/>
                </a:moveTo>
                <a:cubicBezTo>
                  <a:pt x="38240" y="195916"/>
                  <a:pt x="37524" y="196632"/>
                  <a:pt x="37524" y="197706"/>
                </a:cubicBezTo>
                <a:lnTo>
                  <a:pt x="37524" y="249969"/>
                </a:lnTo>
                <a:cubicBezTo>
                  <a:pt x="37524" y="250685"/>
                  <a:pt x="38240" y="251401"/>
                  <a:pt x="38956" y="251401"/>
                </a:cubicBezTo>
                <a:lnTo>
                  <a:pt x="91219" y="251401"/>
                </a:lnTo>
                <a:cubicBezTo>
                  <a:pt x="91935" y="251401"/>
                  <a:pt x="92651" y="250685"/>
                  <a:pt x="92651" y="249969"/>
                </a:cubicBezTo>
                <a:lnTo>
                  <a:pt x="92651" y="197706"/>
                </a:lnTo>
                <a:cubicBezTo>
                  <a:pt x="92651" y="196632"/>
                  <a:pt x="91935" y="195916"/>
                  <a:pt x="91219" y="195916"/>
                </a:cubicBezTo>
                <a:lnTo>
                  <a:pt x="38956" y="195916"/>
                </a:lnTo>
                <a:close/>
                <a:moveTo>
                  <a:pt x="227533" y="188208"/>
                </a:moveTo>
                <a:cubicBezTo>
                  <a:pt x="224687" y="188208"/>
                  <a:pt x="221840" y="189285"/>
                  <a:pt x="219705" y="191439"/>
                </a:cubicBezTo>
                <a:cubicBezTo>
                  <a:pt x="217926" y="193592"/>
                  <a:pt x="216503" y="196104"/>
                  <a:pt x="216503" y="198976"/>
                </a:cubicBezTo>
                <a:cubicBezTo>
                  <a:pt x="216503" y="202206"/>
                  <a:pt x="217926" y="204718"/>
                  <a:pt x="219705" y="206872"/>
                </a:cubicBezTo>
                <a:cubicBezTo>
                  <a:pt x="223975" y="211179"/>
                  <a:pt x="231091" y="211179"/>
                  <a:pt x="235005" y="206872"/>
                </a:cubicBezTo>
                <a:cubicBezTo>
                  <a:pt x="239275" y="202565"/>
                  <a:pt x="239275" y="195746"/>
                  <a:pt x="235005" y="191439"/>
                </a:cubicBezTo>
                <a:cubicBezTo>
                  <a:pt x="233226" y="189285"/>
                  <a:pt x="230024" y="188208"/>
                  <a:pt x="227533" y="188208"/>
                </a:cubicBezTo>
                <a:close/>
                <a:moveTo>
                  <a:pt x="38956" y="187325"/>
                </a:moveTo>
                <a:lnTo>
                  <a:pt x="91219" y="187325"/>
                </a:lnTo>
                <a:cubicBezTo>
                  <a:pt x="96589" y="187325"/>
                  <a:pt x="101242" y="191620"/>
                  <a:pt x="101242" y="197706"/>
                </a:cubicBezTo>
                <a:lnTo>
                  <a:pt x="101242" y="249969"/>
                </a:lnTo>
                <a:cubicBezTo>
                  <a:pt x="101242" y="255697"/>
                  <a:pt x="96589" y="259992"/>
                  <a:pt x="91219" y="259992"/>
                </a:cubicBezTo>
                <a:lnTo>
                  <a:pt x="38956" y="259992"/>
                </a:lnTo>
                <a:cubicBezTo>
                  <a:pt x="33228" y="259992"/>
                  <a:pt x="28575" y="255697"/>
                  <a:pt x="28575" y="249969"/>
                </a:cubicBezTo>
                <a:lnTo>
                  <a:pt x="28575" y="197706"/>
                </a:lnTo>
                <a:cubicBezTo>
                  <a:pt x="28575" y="191620"/>
                  <a:pt x="33228" y="187325"/>
                  <a:pt x="38956" y="187325"/>
                </a:cubicBezTo>
                <a:close/>
                <a:moveTo>
                  <a:pt x="227355" y="179684"/>
                </a:moveTo>
                <a:cubicBezTo>
                  <a:pt x="232426" y="179684"/>
                  <a:pt x="237496" y="181568"/>
                  <a:pt x="241054" y="185337"/>
                </a:cubicBezTo>
                <a:cubicBezTo>
                  <a:pt x="248882" y="192874"/>
                  <a:pt x="248882" y="205436"/>
                  <a:pt x="241054" y="212974"/>
                </a:cubicBezTo>
                <a:cubicBezTo>
                  <a:pt x="237496" y="216922"/>
                  <a:pt x="232515" y="218716"/>
                  <a:pt x="227533" y="218716"/>
                </a:cubicBezTo>
                <a:cubicBezTo>
                  <a:pt x="222552" y="218716"/>
                  <a:pt x="217215" y="216922"/>
                  <a:pt x="213656" y="212974"/>
                </a:cubicBezTo>
                <a:cubicBezTo>
                  <a:pt x="209742" y="209384"/>
                  <a:pt x="207963" y="204359"/>
                  <a:pt x="207963" y="198976"/>
                </a:cubicBezTo>
                <a:cubicBezTo>
                  <a:pt x="207963" y="193951"/>
                  <a:pt x="209742" y="188926"/>
                  <a:pt x="213656" y="185337"/>
                </a:cubicBezTo>
                <a:cubicBezTo>
                  <a:pt x="217214" y="181568"/>
                  <a:pt x="222285" y="179684"/>
                  <a:pt x="227355" y="179684"/>
                </a:cubicBezTo>
                <a:close/>
                <a:moveTo>
                  <a:pt x="176903" y="137138"/>
                </a:moveTo>
                <a:cubicBezTo>
                  <a:pt x="174032" y="137138"/>
                  <a:pt x="171161" y="138224"/>
                  <a:pt x="169007" y="140034"/>
                </a:cubicBezTo>
                <a:cubicBezTo>
                  <a:pt x="166854" y="142569"/>
                  <a:pt x="165777" y="145103"/>
                  <a:pt x="165777" y="147999"/>
                </a:cubicBezTo>
                <a:cubicBezTo>
                  <a:pt x="165777" y="150896"/>
                  <a:pt x="166854" y="153792"/>
                  <a:pt x="169007" y="155965"/>
                </a:cubicBezTo>
                <a:cubicBezTo>
                  <a:pt x="173314" y="160310"/>
                  <a:pt x="180493" y="160310"/>
                  <a:pt x="184441" y="155965"/>
                </a:cubicBezTo>
                <a:cubicBezTo>
                  <a:pt x="188748" y="151620"/>
                  <a:pt x="188748" y="144741"/>
                  <a:pt x="184441" y="140034"/>
                </a:cubicBezTo>
                <a:cubicBezTo>
                  <a:pt x="182287" y="138224"/>
                  <a:pt x="179416" y="137138"/>
                  <a:pt x="176903" y="137138"/>
                </a:cubicBezTo>
                <a:close/>
                <a:moveTo>
                  <a:pt x="241263" y="130018"/>
                </a:moveTo>
                <a:cubicBezTo>
                  <a:pt x="242713" y="128587"/>
                  <a:pt x="245613" y="128587"/>
                  <a:pt x="247426" y="130018"/>
                </a:cubicBezTo>
                <a:cubicBezTo>
                  <a:pt x="248876" y="131806"/>
                  <a:pt x="248876" y="134667"/>
                  <a:pt x="247426" y="136098"/>
                </a:cubicBezTo>
                <a:lnTo>
                  <a:pt x="165138" y="217644"/>
                </a:lnTo>
                <a:cubicBezTo>
                  <a:pt x="164051" y="218360"/>
                  <a:pt x="162963" y="218717"/>
                  <a:pt x="161876" y="218717"/>
                </a:cubicBezTo>
                <a:cubicBezTo>
                  <a:pt x="160788" y="218717"/>
                  <a:pt x="159701" y="218360"/>
                  <a:pt x="158613" y="217644"/>
                </a:cubicBezTo>
                <a:cubicBezTo>
                  <a:pt x="157163" y="215856"/>
                  <a:pt x="157163" y="212995"/>
                  <a:pt x="158613" y="211564"/>
                </a:cubicBezTo>
                <a:lnTo>
                  <a:pt x="241263" y="130018"/>
                </a:lnTo>
                <a:close/>
                <a:moveTo>
                  <a:pt x="176724" y="128810"/>
                </a:moveTo>
                <a:cubicBezTo>
                  <a:pt x="181838" y="128810"/>
                  <a:pt x="186953" y="130621"/>
                  <a:pt x="190542" y="134241"/>
                </a:cubicBezTo>
                <a:cubicBezTo>
                  <a:pt x="198079" y="141844"/>
                  <a:pt x="198079" y="154517"/>
                  <a:pt x="190542" y="162120"/>
                </a:cubicBezTo>
                <a:cubicBezTo>
                  <a:pt x="186953" y="166103"/>
                  <a:pt x="181928" y="167913"/>
                  <a:pt x="176903" y="167913"/>
                </a:cubicBezTo>
                <a:cubicBezTo>
                  <a:pt x="171520" y="167913"/>
                  <a:pt x="166495" y="166103"/>
                  <a:pt x="162906" y="162120"/>
                </a:cubicBezTo>
                <a:cubicBezTo>
                  <a:pt x="158958" y="158137"/>
                  <a:pt x="157163" y="153430"/>
                  <a:pt x="157163" y="147999"/>
                </a:cubicBezTo>
                <a:cubicBezTo>
                  <a:pt x="157163" y="142931"/>
                  <a:pt x="158958" y="137862"/>
                  <a:pt x="162906" y="134241"/>
                </a:cubicBezTo>
                <a:cubicBezTo>
                  <a:pt x="166495" y="130621"/>
                  <a:pt x="171609" y="128810"/>
                  <a:pt x="176724" y="128810"/>
                </a:cubicBezTo>
                <a:close/>
                <a:moveTo>
                  <a:pt x="64910" y="104775"/>
                </a:moveTo>
                <a:cubicBezTo>
                  <a:pt x="67403" y="104775"/>
                  <a:pt x="69183" y="106931"/>
                  <a:pt x="69183" y="109448"/>
                </a:cubicBezTo>
                <a:lnTo>
                  <a:pt x="69183" y="119512"/>
                </a:lnTo>
                <a:lnTo>
                  <a:pt x="79153" y="119512"/>
                </a:lnTo>
                <a:cubicBezTo>
                  <a:pt x="81646" y="119512"/>
                  <a:pt x="83782" y="121668"/>
                  <a:pt x="83782" y="123825"/>
                </a:cubicBezTo>
                <a:cubicBezTo>
                  <a:pt x="83782" y="126341"/>
                  <a:pt x="81646" y="128138"/>
                  <a:pt x="79153" y="128138"/>
                </a:cubicBezTo>
                <a:lnTo>
                  <a:pt x="69183" y="128138"/>
                </a:lnTo>
                <a:lnTo>
                  <a:pt x="69183" y="138202"/>
                </a:lnTo>
                <a:cubicBezTo>
                  <a:pt x="69183" y="140718"/>
                  <a:pt x="67403" y="142515"/>
                  <a:pt x="64910" y="142515"/>
                </a:cubicBezTo>
                <a:cubicBezTo>
                  <a:pt x="62418" y="142515"/>
                  <a:pt x="60281" y="140718"/>
                  <a:pt x="60281" y="138202"/>
                </a:cubicBezTo>
                <a:lnTo>
                  <a:pt x="60281" y="128138"/>
                </a:lnTo>
                <a:lnTo>
                  <a:pt x="50311" y="128138"/>
                </a:lnTo>
                <a:cubicBezTo>
                  <a:pt x="48174" y="128138"/>
                  <a:pt x="46038" y="126341"/>
                  <a:pt x="46038" y="123825"/>
                </a:cubicBezTo>
                <a:cubicBezTo>
                  <a:pt x="46038" y="121668"/>
                  <a:pt x="48174" y="119512"/>
                  <a:pt x="50311" y="119512"/>
                </a:cubicBezTo>
                <a:lnTo>
                  <a:pt x="60281" y="119512"/>
                </a:lnTo>
                <a:lnTo>
                  <a:pt x="60281" y="109448"/>
                </a:lnTo>
                <a:cubicBezTo>
                  <a:pt x="60281" y="106931"/>
                  <a:pt x="62418" y="104775"/>
                  <a:pt x="64910" y="104775"/>
                </a:cubicBezTo>
                <a:close/>
                <a:moveTo>
                  <a:pt x="203901" y="96668"/>
                </a:moveTo>
                <a:cubicBezTo>
                  <a:pt x="160955" y="96668"/>
                  <a:pt x="126310" y="131166"/>
                  <a:pt x="126310" y="173570"/>
                </a:cubicBezTo>
                <a:cubicBezTo>
                  <a:pt x="126310" y="216335"/>
                  <a:pt x="160955" y="250833"/>
                  <a:pt x="203901" y="250833"/>
                </a:cubicBezTo>
                <a:cubicBezTo>
                  <a:pt x="246485" y="250833"/>
                  <a:pt x="281491" y="216335"/>
                  <a:pt x="281491" y="173570"/>
                </a:cubicBezTo>
                <a:cubicBezTo>
                  <a:pt x="281491" y="131166"/>
                  <a:pt x="246485" y="96668"/>
                  <a:pt x="203901" y="96668"/>
                </a:cubicBezTo>
                <a:close/>
                <a:moveTo>
                  <a:pt x="38956" y="95945"/>
                </a:moveTo>
                <a:cubicBezTo>
                  <a:pt x="38240" y="95945"/>
                  <a:pt x="37524" y="96665"/>
                  <a:pt x="37524" y="97384"/>
                </a:cubicBezTo>
                <a:lnTo>
                  <a:pt x="37524" y="149905"/>
                </a:lnTo>
                <a:cubicBezTo>
                  <a:pt x="37524" y="150264"/>
                  <a:pt x="38240" y="151344"/>
                  <a:pt x="38956" y="151344"/>
                </a:cubicBezTo>
                <a:lnTo>
                  <a:pt x="91219" y="151344"/>
                </a:lnTo>
                <a:cubicBezTo>
                  <a:pt x="91935" y="151344"/>
                  <a:pt x="92651" y="150264"/>
                  <a:pt x="92651" y="149905"/>
                </a:cubicBezTo>
                <a:lnTo>
                  <a:pt x="92651" y="97384"/>
                </a:lnTo>
                <a:cubicBezTo>
                  <a:pt x="92651" y="96665"/>
                  <a:pt x="91935" y="95945"/>
                  <a:pt x="91219" y="95945"/>
                </a:cubicBezTo>
                <a:lnTo>
                  <a:pt x="38956" y="95945"/>
                </a:lnTo>
                <a:close/>
                <a:moveTo>
                  <a:pt x="38956" y="87312"/>
                </a:moveTo>
                <a:lnTo>
                  <a:pt x="91219" y="87312"/>
                </a:lnTo>
                <a:cubicBezTo>
                  <a:pt x="96589" y="87312"/>
                  <a:pt x="101242" y="91988"/>
                  <a:pt x="101242" y="97384"/>
                </a:cubicBezTo>
                <a:lnTo>
                  <a:pt x="101242" y="149905"/>
                </a:lnTo>
                <a:cubicBezTo>
                  <a:pt x="101242" y="155301"/>
                  <a:pt x="96589" y="159977"/>
                  <a:pt x="91219" y="159977"/>
                </a:cubicBezTo>
                <a:lnTo>
                  <a:pt x="38956" y="159977"/>
                </a:lnTo>
                <a:cubicBezTo>
                  <a:pt x="33228" y="159977"/>
                  <a:pt x="28575" y="155301"/>
                  <a:pt x="28575" y="149905"/>
                </a:cubicBezTo>
                <a:lnTo>
                  <a:pt x="28575" y="97384"/>
                </a:lnTo>
                <a:cubicBezTo>
                  <a:pt x="28575" y="91988"/>
                  <a:pt x="33228" y="87312"/>
                  <a:pt x="38956" y="87312"/>
                </a:cubicBezTo>
                <a:close/>
                <a:moveTo>
                  <a:pt x="22014" y="67200"/>
                </a:moveTo>
                <a:cubicBezTo>
                  <a:pt x="14796" y="67200"/>
                  <a:pt x="8661" y="72950"/>
                  <a:pt x="8661" y="80496"/>
                </a:cubicBezTo>
                <a:lnTo>
                  <a:pt x="8661" y="266645"/>
                </a:lnTo>
                <a:cubicBezTo>
                  <a:pt x="8661" y="273832"/>
                  <a:pt x="14796" y="279941"/>
                  <a:pt x="22014" y="279941"/>
                </a:cubicBezTo>
                <a:lnTo>
                  <a:pt x="209675" y="279941"/>
                </a:lnTo>
                <a:cubicBezTo>
                  <a:pt x="216893" y="279941"/>
                  <a:pt x="222667" y="273832"/>
                  <a:pt x="222667" y="266645"/>
                </a:cubicBezTo>
                <a:lnTo>
                  <a:pt x="222667" y="257661"/>
                </a:lnTo>
                <a:cubicBezTo>
                  <a:pt x="216532" y="259098"/>
                  <a:pt x="210397" y="259817"/>
                  <a:pt x="203901" y="259817"/>
                </a:cubicBezTo>
                <a:cubicBezTo>
                  <a:pt x="155903" y="259817"/>
                  <a:pt x="117288" y="221006"/>
                  <a:pt x="117288" y="173570"/>
                </a:cubicBezTo>
                <a:cubicBezTo>
                  <a:pt x="117288" y="126494"/>
                  <a:pt x="155903" y="88043"/>
                  <a:pt x="203901" y="88043"/>
                </a:cubicBezTo>
                <a:cubicBezTo>
                  <a:pt x="210397" y="88043"/>
                  <a:pt x="216532" y="88762"/>
                  <a:pt x="222667" y="90199"/>
                </a:cubicBezTo>
                <a:lnTo>
                  <a:pt x="222667" y="80496"/>
                </a:lnTo>
                <a:cubicBezTo>
                  <a:pt x="222667" y="72950"/>
                  <a:pt x="216893" y="67200"/>
                  <a:pt x="209675" y="67200"/>
                </a:cubicBezTo>
                <a:lnTo>
                  <a:pt x="22014" y="67200"/>
                </a:lnTo>
                <a:close/>
                <a:moveTo>
                  <a:pt x="193554" y="30339"/>
                </a:moveTo>
                <a:cubicBezTo>
                  <a:pt x="195019" y="28575"/>
                  <a:pt x="197950" y="28575"/>
                  <a:pt x="199782" y="30339"/>
                </a:cubicBezTo>
                <a:cubicBezTo>
                  <a:pt x="200514" y="31044"/>
                  <a:pt x="201247" y="32103"/>
                  <a:pt x="201247" y="33514"/>
                </a:cubicBezTo>
                <a:cubicBezTo>
                  <a:pt x="201247" y="34572"/>
                  <a:pt x="200514" y="35630"/>
                  <a:pt x="199782" y="36336"/>
                </a:cubicBezTo>
                <a:cubicBezTo>
                  <a:pt x="199049" y="37042"/>
                  <a:pt x="197950" y="37747"/>
                  <a:pt x="196484" y="37747"/>
                </a:cubicBezTo>
                <a:cubicBezTo>
                  <a:pt x="195385" y="37747"/>
                  <a:pt x="194286" y="37042"/>
                  <a:pt x="193554" y="36336"/>
                </a:cubicBezTo>
                <a:cubicBezTo>
                  <a:pt x="192455" y="35630"/>
                  <a:pt x="192088" y="34572"/>
                  <a:pt x="192088" y="33514"/>
                </a:cubicBezTo>
                <a:cubicBezTo>
                  <a:pt x="192088" y="32103"/>
                  <a:pt x="192455" y="31044"/>
                  <a:pt x="193554" y="30339"/>
                </a:cubicBezTo>
                <a:close/>
                <a:moveTo>
                  <a:pt x="134493" y="30339"/>
                </a:moveTo>
                <a:cubicBezTo>
                  <a:pt x="136398" y="28575"/>
                  <a:pt x="139446" y="28575"/>
                  <a:pt x="141351" y="30339"/>
                </a:cubicBezTo>
                <a:cubicBezTo>
                  <a:pt x="142113" y="31044"/>
                  <a:pt x="142494" y="32103"/>
                  <a:pt x="142494" y="33514"/>
                </a:cubicBezTo>
                <a:cubicBezTo>
                  <a:pt x="142494" y="34572"/>
                  <a:pt x="142113" y="35630"/>
                  <a:pt x="141351" y="36336"/>
                </a:cubicBezTo>
                <a:cubicBezTo>
                  <a:pt x="140589" y="37042"/>
                  <a:pt x="139065" y="37747"/>
                  <a:pt x="137922" y="37747"/>
                </a:cubicBezTo>
                <a:cubicBezTo>
                  <a:pt x="136779" y="37747"/>
                  <a:pt x="135636" y="37042"/>
                  <a:pt x="134493" y="36336"/>
                </a:cubicBezTo>
                <a:cubicBezTo>
                  <a:pt x="133731" y="35630"/>
                  <a:pt x="133350" y="34572"/>
                  <a:pt x="133350" y="33514"/>
                </a:cubicBezTo>
                <a:cubicBezTo>
                  <a:pt x="133350" y="32103"/>
                  <a:pt x="133731" y="31044"/>
                  <a:pt x="134493" y="30339"/>
                </a:cubicBezTo>
                <a:close/>
                <a:moveTo>
                  <a:pt x="168085" y="30162"/>
                </a:moveTo>
                <a:cubicBezTo>
                  <a:pt x="170752" y="30162"/>
                  <a:pt x="172657" y="32067"/>
                  <a:pt x="172657" y="34734"/>
                </a:cubicBezTo>
                <a:cubicBezTo>
                  <a:pt x="172657" y="37020"/>
                  <a:pt x="170752" y="39306"/>
                  <a:pt x="168085" y="39306"/>
                </a:cubicBezTo>
                <a:cubicBezTo>
                  <a:pt x="165799" y="39306"/>
                  <a:pt x="163513" y="37020"/>
                  <a:pt x="163513" y="34734"/>
                </a:cubicBezTo>
                <a:cubicBezTo>
                  <a:pt x="163513" y="32067"/>
                  <a:pt x="165799" y="30162"/>
                  <a:pt x="168085" y="30162"/>
                </a:cubicBezTo>
                <a:close/>
                <a:moveTo>
                  <a:pt x="22014" y="8625"/>
                </a:moveTo>
                <a:cubicBezTo>
                  <a:pt x="14796" y="8625"/>
                  <a:pt x="8661" y="14734"/>
                  <a:pt x="8661" y="21921"/>
                </a:cubicBezTo>
                <a:lnTo>
                  <a:pt x="8661" y="45279"/>
                </a:lnTo>
                <a:cubicBezTo>
                  <a:pt x="8661" y="52466"/>
                  <a:pt x="14796" y="58575"/>
                  <a:pt x="22014" y="58575"/>
                </a:cubicBezTo>
                <a:lnTo>
                  <a:pt x="209675" y="58575"/>
                </a:lnTo>
                <a:cubicBezTo>
                  <a:pt x="216893" y="58575"/>
                  <a:pt x="222667" y="52466"/>
                  <a:pt x="222667" y="45279"/>
                </a:cubicBezTo>
                <a:lnTo>
                  <a:pt x="222667" y="21921"/>
                </a:lnTo>
                <a:cubicBezTo>
                  <a:pt x="222667" y="14734"/>
                  <a:pt x="216893" y="8625"/>
                  <a:pt x="209675" y="8625"/>
                </a:cubicBezTo>
                <a:lnTo>
                  <a:pt x="22014" y="8625"/>
                </a:lnTo>
                <a:close/>
                <a:moveTo>
                  <a:pt x="22014" y="0"/>
                </a:moveTo>
                <a:lnTo>
                  <a:pt x="209675" y="0"/>
                </a:lnTo>
                <a:cubicBezTo>
                  <a:pt x="221945" y="0"/>
                  <a:pt x="231689" y="9703"/>
                  <a:pt x="231689" y="21921"/>
                </a:cubicBezTo>
                <a:lnTo>
                  <a:pt x="231689" y="45279"/>
                </a:lnTo>
                <a:cubicBezTo>
                  <a:pt x="231689" y="52466"/>
                  <a:pt x="228080" y="58935"/>
                  <a:pt x="222667" y="62888"/>
                </a:cubicBezTo>
                <a:cubicBezTo>
                  <a:pt x="228080" y="66841"/>
                  <a:pt x="231689" y="73309"/>
                  <a:pt x="231689" y="80496"/>
                </a:cubicBezTo>
                <a:lnTo>
                  <a:pt x="231689" y="92715"/>
                </a:lnTo>
                <a:cubicBezTo>
                  <a:pt x="265612" y="104214"/>
                  <a:pt x="290152" y="135838"/>
                  <a:pt x="290152" y="173570"/>
                </a:cubicBezTo>
                <a:cubicBezTo>
                  <a:pt x="290152" y="211663"/>
                  <a:pt x="265612" y="243646"/>
                  <a:pt x="231689" y="255145"/>
                </a:cubicBezTo>
                <a:lnTo>
                  <a:pt x="231689" y="266645"/>
                </a:lnTo>
                <a:cubicBezTo>
                  <a:pt x="231689" y="278863"/>
                  <a:pt x="221945" y="288566"/>
                  <a:pt x="209675" y="288566"/>
                </a:cubicBezTo>
                <a:lnTo>
                  <a:pt x="22014" y="288566"/>
                </a:lnTo>
                <a:cubicBezTo>
                  <a:pt x="10105" y="288566"/>
                  <a:pt x="0" y="278863"/>
                  <a:pt x="0" y="266645"/>
                </a:cubicBezTo>
                <a:lnTo>
                  <a:pt x="0" y="80496"/>
                </a:lnTo>
                <a:cubicBezTo>
                  <a:pt x="0" y="73309"/>
                  <a:pt x="3609" y="66841"/>
                  <a:pt x="9022" y="62888"/>
                </a:cubicBezTo>
                <a:cubicBezTo>
                  <a:pt x="3609" y="58935"/>
                  <a:pt x="0" y="52466"/>
                  <a:pt x="0" y="45279"/>
                </a:cubicBezTo>
                <a:lnTo>
                  <a:pt x="0" y="21921"/>
                </a:lnTo>
                <a:cubicBezTo>
                  <a:pt x="0" y="9703"/>
                  <a:pt x="10105" y="0"/>
                  <a:pt x="2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3080126" y="8933251"/>
            <a:ext cx="39805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CONTRACTS PER STATUS</a:t>
            </a:r>
            <a:endParaRPr/>
          </a:p>
        </p:txBody>
      </p:sp>
      <p:graphicFrame>
        <p:nvGraphicFramePr>
          <p:cNvPr id="85" name="Google Shape;85;p2"/>
          <p:cNvGraphicFramePr/>
          <p:nvPr/>
        </p:nvGraphicFramePr>
        <p:xfrm>
          <a:off x="1892300" y="9758438"/>
          <a:ext cx="6022238" cy="2983527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86" name="Google Shape;86;p2"/>
          <p:cNvSpPr/>
          <p:nvPr/>
        </p:nvSpPr>
        <p:spPr>
          <a:xfrm>
            <a:off x="4029585" y="10376367"/>
            <a:ext cx="1747668" cy="1747668"/>
          </a:xfrm>
          <a:prstGeom prst="ellipse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4162671" y="10773149"/>
            <a:ext cx="14814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39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Contracts</a:t>
            </a: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9134928" y="8660961"/>
            <a:ext cx="1006247" cy="10062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9438946" y="8925330"/>
            <a:ext cx="480402" cy="477508"/>
          </a:xfrm>
          <a:custGeom>
            <a:rect b="b" l="l" r="r" t="t"/>
            <a:pathLst>
              <a:path extrusionOk="0" h="288566" w="290152">
                <a:moveTo>
                  <a:pt x="51006" y="208187"/>
                </a:moveTo>
                <a:cubicBezTo>
                  <a:pt x="52798" y="206375"/>
                  <a:pt x="55307" y="206375"/>
                  <a:pt x="57099" y="208187"/>
                </a:cubicBezTo>
                <a:lnTo>
                  <a:pt x="65703" y="216884"/>
                </a:lnTo>
                <a:lnTo>
                  <a:pt x="74306" y="208187"/>
                </a:lnTo>
                <a:cubicBezTo>
                  <a:pt x="76098" y="206375"/>
                  <a:pt x="78607" y="206375"/>
                  <a:pt x="80399" y="208187"/>
                </a:cubicBezTo>
                <a:cubicBezTo>
                  <a:pt x="82192" y="209999"/>
                  <a:pt x="82192" y="212898"/>
                  <a:pt x="80399" y="214709"/>
                </a:cubicBezTo>
                <a:lnTo>
                  <a:pt x="71796" y="223044"/>
                </a:lnTo>
                <a:lnTo>
                  <a:pt x="80399" y="231740"/>
                </a:lnTo>
                <a:cubicBezTo>
                  <a:pt x="82192" y="233552"/>
                  <a:pt x="82192" y="236451"/>
                  <a:pt x="80399" y="237900"/>
                </a:cubicBezTo>
                <a:cubicBezTo>
                  <a:pt x="79683" y="238987"/>
                  <a:pt x="78607" y="239350"/>
                  <a:pt x="77173" y="239350"/>
                </a:cubicBezTo>
                <a:cubicBezTo>
                  <a:pt x="76098" y="239350"/>
                  <a:pt x="75023" y="238987"/>
                  <a:pt x="74306" y="237900"/>
                </a:cubicBezTo>
                <a:lnTo>
                  <a:pt x="65703" y="229566"/>
                </a:lnTo>
                <a:lnTo>
                  <a:pt x="57099" y="237900"/>
                </a:lnTo>
                <a:cubicBezTo>
                  <a:pt x="56024" y="238987"/>
                  <a:pt x="54949" y="239350"/>
                  <a:pt x="53873" y="239350"/>
                </a:cubicBezTo>
                <a:cubicBezTo>
                  <a:pt x="53156" y="239350"/>
                  <a:pt x="51722" y="238987"/>
                  <a:pt x="51006" y="237900"/>
                </a:cubicBezTo>
                <a:cubicBezTo>
                  <a:pt x="49213" y="236451"/>
                  <a:pt x="49213" y="233552"/>
                  <a:pt x="51006" y="231740"/>
                </a:cubicBezTo>
                <a:lnTo>
                  <a:pt x="59609" y="223044"/>
                </a:lnTo>
                <a:lnTo>
                  <a:pt x="51006" y="214709"/>
                </a:lnTo>
                <a:cubicBezTo>
                  <a:pt x="49213" y="212898"/>
                  <a:pt x="49213" y="209999"/>
                  <a:pt x="51006" y="208187"/>
                </a:cubicBezTo>
                <a:close/>
                <a:moveTo>
                  <a:pt x="38956" y="195916"/>
                </a:moveTo>
                <a:cubicBezTo>
                  <a:pt x="38240" y="195916"/>
                  <a:pt x="37524" y="196632"/>
                  <a:pt x="37524" y="197706"/>
                </a:cubicBezTo>
                <a:lnTo>
                  <a:pt x="37524" y="249969"/>
                </a:lnTo>
                <a:cubicBezTo>
                  <a:pt x="37524" y="250685"/>
                  <a:pt x="38240" y="251401"/>
                  <a:pt x="38956" y="251401"/>
                </a:cubicBezTo>
                <a:lnTo>
                  <a:pt x="91219" y="251401"/>
                </a:lnTo>
                <a:cubicBezTo>
                  <a:pt x="91935" y="251401"/>
                  <a:pt x="92651" y="250685"/>
                  <a:pt x="92651" y="249969"/>
                </a:cubicBezTo>
                <a:lnTo>
                  <a:pt x="92651" y="197706"/>
                </a:lnTo>
                <a:cubicBezTo>
                  <a:pt x="92651" y="196632"/>
                  <a:pt x="91935" y="195916"/>
                  <a:pt x="91219" y="195916"/>
                </a:cubicBezTo>
                <a:lnTo>
                  <a:pt x="38956" y="195916"/>
                </a:lnTo>
                <a:close/>
                <a:moveTo>
                  <a:pt x="227533" y="188208"/>
                </a:moveTo>
                <a:cubicBezTo>
                  <a:pt x="224687" y="188208"/>
                  <a:pt x="221840" y="189285"/>
                  <a:pt x="219705" y="191439"/>
                </a:cubicBezTo>
                <a:cubicBezTo>
                  <a:pt x="217926" y="193592"/>
                  <a:pt x="216503" y="196104"/>
                  <a:pt x="216503" y="198976"/>
                </a:cubicBezTo>
                <a:cubicBezTo>
                  <a:pt x="216503" y="202206"/>
                  <a:pt x="217926" y="204718"/>
                  <a:pt x="219705" y="206872"/>
                </a:cubicBezTo>
                <a:cubicBezTo>
                  <a:pt x="223975" y="211179"/>
                  <a:pt x="231091" y="211179"/>
                  <a:pt x="235005" y="206872"/>
                </a:cubicBezTo>
                <a:cubicBezTo>
                  <a:pt x="239275" y="202565"/>
                  <a:pt x="239275" y="195746"/>
                  <a:pt x="235005" y="191439"/>
                </a:cubicBezTo>
                <a:cubicBezTo>
                  <a:pt x="233226" y="189285"/>
                  <a:pt x="230024" y="188208"/>
                  <a:pt x="227533" y="188208"/>
                </a:cubicBezTo>
                <a:close/>
                <a:moveTo>
                  <a:pt x="38956" y="187325"/>
                </a:moveTo>
                <a:lnTo>
                  <a:pt x="91219" y="187325"/>
                </a:lnTo>
                <a:cubicBezTo>
                  <a:pt x="96589" y="187325"/>
                  <a:pt x="101242" y="191620"/>
                  <a:pt x="101242" y="197706"/>
                </a:cubicBezTo>
                <a:lnTo>
                  <a:pt x="101242" y="249969"/>
                </a:lnTo>
                <a:cubicBezTo>
                  <a:pt x="101242" y="255697"/>
                  <a:pt x="96589" y="259992"/>
                  <a:pt x="91219" y="259992"/>
                </a:cubicBezTo>
                <a:lnTo>
                  <a:pt x="38956" y="259992"/>
                </a:lnTo>
                <a:cubicBezTo>
                  <a:pt x="33228" y="259992"/>
                  <a:pt x="28575" y="255697"/>
                  <a:pt x="28575" y="249969"/>
                </a:cubicBezTo>
                <a:lnTo>
                  <a:pt x="28575" y="197706"/>
                </a:lnTo>
                <a:cubicBezTo>
                  <a:pt x="28575" y="191620"/>
                  <a:pt x="33228" y="187325"/>
                  <a:pt x="38956" y="187325"/>
                </a:cubicBezTo>
                <a:close/>
                <a:moveTo>
                  <a:pt x="227355" y="179684"/>
                </a:moveTo>
                <a:cubicBezTo>
                  <a:pt x="232426" y="179684"/>
                  <a:pt x="237496" y="181568"/>
                  <a:pt x="241054" y="185337"/>
                </a:cubicBezTo>
                <a:cubicBezTo>
                  <a:pt x="248882" y="192874"/>
                  <a:pt x="248882" y="205436"/>
                  <a:pt x="241054" y="212974"/>
                </a:cubicBezTo>
                <a:cubicBezTo>
                  <a:pt x="237496" y="216922"/>
                  <a:pt x="232515" y="218716"/>
                  <a:pt x="227533" y="218716"/>
                </a:cubicBezTo>
                <a:cubicBezTo>
                  <a:pt x="222552" y="218716"/>
                  <a:pt x="217215" y="216922"/>
                  <a:pt x="213656" y="212974"/>
                </a:cubicBezTo>
                <a:cubicBezTo>
                  <a:pt x="209742" y="209384"/>
                  <a:pt x="207963" y="204359"/>
                  <a:pt x="207963" y="198976"/>
                </a:cubicBezTo>
                <a:cubicBezTo>
                  <a:pt x="207963" y="193951"/>
                  <a:pt x="209742" y="188926"/>
                  <a:pt x="213656" y="185337"/>
                </a:cubicBezTo>
                <a:cubicBezTo>
                  <a:pt x="217214" y="181568"/>
                  <a:pt x="222285" y="179684"/>
                  <a:pt x="227355" y="179684"/>
                </a:cubicBezTo>
                <a:close/>
                <a:moveTo>
                  <a:pt x="176903" y="137138"/>
                </a:moveTo>
                <a:cubicBezTo>
                  <a:pt x="174032" y="137138"/>
                  <a:pt x="171161" y="138224"/>
                  <a:pt x="169007" y="140034"/>
                </a:cubicBezTo>
                <a:cubicBezTo>
                  <a:pt x="166854" y="142569"/>
                  <a:pt x="165777" y="145103"/>
                  <a:pt x="165777" y="147999"/>
                </a:cubicBezTo>
                <a:cubicBezTo>
                  <a:pt x="165777" y="150896"/>
                  <a:pt x="166854" y="153792"/>
                  <a:pt x="169007" y="155965"/>
                </a:cubicBezTo>
                <a:cubicBezTo>
                  <a:pt x="173314" y="160310"/>
                  <a:pt x="180493" y="160310"/>
                  <a:pt x="184441" y="155965"/>
                </a:cubicBezTo>
                <a:cubicBezTo>
                  <a:pt x="188748" y="151620"/>
                  <a:pt x="188748" y="144741"/>
                  <a:pt x="184441" y="140034"/>
                </a:cubicBezTo>
                <a:cubicBezTo>
                  <a:pt x="182287" y="138224"/>
                  <a:pt x="179416" y="137138"/>
                  <a:pt x="176903" y="137138"/>
                </a:cubicBezTo>
                <a:close/>
                <a:moveTo>
                  <a:pt x="241263" y="130018"/>
                </a:moveTo>
                <a:cubicBezTo>
                  <a:pt x="242713" y="128587"/>
                  <a:pt x="245613" y="128587"/>
                  <a:pt x="247426" y="130018"/>
                </a:cubicBezTo>
                <a:cubicBezTo>
                  <a:pt x="248876" y="131806"/>
                  <a:pt x="248876" y="134667"/>
                  <a:pt x="247426" y="136098"/>
                </a:cubicBezTo>
                <a:lnTo>
                  <a:pt x="165138" y="217644"/>
                </a:lnTo>
                <a:cubicBezTo>
                  <a:pt x="164051" y="218360"/>
                  <a:pt x="162963" y="218717"/>
                  <a:pt x="161876" y="218717"/>
                </a:cubicBezTo>
                <a:cubicBezTo>
                  <a:pt x="160788" y="218717"/>
                  <a:pt x="159701" y="218360"/>
                  <a:pt x="158613" y="217644"/>
                </a:cubicBezTo>
                <a:cubicBezTo>
                  <a:pt x="157163" y="215856"/>
                  <a:pt x="157163" y="212995"/>
                  <a:pt x="158613" y="211564"/>
                </a:cubicBezTo>
                <a:lnTo>
                  <a:pt x="241263" y="130018"/>
                </a:lnTo>
                <a:close/>
                <a:moveTo>
                  <a:pt x="176724" y="128810"/>
                </a:moveTo>
                <a:cubicBezTo>
                  <a:pt x="181838" y="128810"/>
                  <a:pt x="186953" y="130621"/>
                  <a:pt x="190542" y="134241"/>
                </a:cubicBezTo>
                <a:cubicBezTo>
                  <a:pt x="198079" y="141844"/>
                  <a:pt x="198079" y="154517"/>
                  <a:pt x="190542" y="162120"/>
                </a:cubicBezTo>
                <a:cubicBezTo>
                  <a:pt x="186953" y="166103"/>
                  <a:pt x="181928" y="167913"/>
                  <a:pt x="176903" y="167913"/>
                </a:cubicBezTo>
                <a:cubicBezTo>
                  <a:pt x="171520" y="167913"/>
                  <a:pt x="166495" y="166103"/>
                  <a:pt x="162906" y="162120"/>
                </a:cubicBezTo>
                <a:cubicBezTo>
                  <a:pt x="158958" y="158137"/>
                  <a:pt x="157163" y="153430"/>
                  <a:pt x="157163" y="147999"/>
                </a:cubicBezTo>
                <a:cubicBezTo>
                  <a:pt x="157163" y="142931"/>
                  <a:pt x="158958" y="137862"/>
                  <a:pt x="162906" y="134241"/>
                </a:cubicBezTo>
                <a:cubicBezTo>
                  <a:pt x="166495" y="130621"/>
                  <a:pt x="171609" y="128810"/>
                  <a:pt x="176724" y="128810"/>
                </a:cubicBezTo>
                <a:close/>
                <a:moveTo>
                  <a:pt x="64910" y="104775"/>
                </a:moveTo>
                <a:cubicBezTo>
                  <a:pt x="67403" y="104775"/>
                  <a:pt x="69183" y="106931"/>
                  <a:pt x="69183" y="109448"/>
                </a:cubicBezTo>
                <a:lnTo>
                  <a:pt x="69183" y="119512"/>
                </a:lnTo>
                <a:lnTo>
                  <a:pt x="79153" y="119512"/>
                </a:lnTo>
                <a:cubicBezTo>
                  <a:pt x="81646" y="119512"/>
                  <a:pt x="83782" y="121668"/>
                  <a:pt x="83782" y="123825"/>
                </a:cubicBezTo>
                <a:cubicBezTo>
                  <a:pt x="83782" y="126341"/>
                  <a:pt x="81646" y="128138"/>
                  <a:pt x="79153" y="128138"/>
                </a:cubicBezTo>
                <a:lnTo>
                  <a:pt x="69183" y="128138"/>
                </a:lnTo>
                <a:lnTo>
                  <a:pt x="69183" y="138202"/>
                </a:lnTo>
                <a:cubicBezTo>
                  <a:pt x="69183" y="140718"/>
                  <a:pt x="67403" y="142515"/>
                  <a:pt x="64910" y="142515"/>
                </a:cubicBezTo>
                <a:cubicBezTo>
                  <a:pt x="62418" y="142515"/>
                  <a:pt x="60281" y="140718"/>
                  <a:pt x="60281" y="138202"/>
                </a:cubicBezTo>
                <a:lnTo>
                  <a:pt x="60281" y="128138"/>
                </a:lnTo>
                <a:lnTo>
                  <a:pt x="50311" y="128138"/>
                </a:lnTo>
                <a:cubicBezTo>
                  <a:pt x="48174" y="128138"/>
                  <a:pt x="46038" y="126341"/>
                  <a:pt x="46038" y="123825"/>
                </a:cubicBezTo>
                <a:cubicBezTo>
                  <a:pt x="46038" y="121668"/>
                  <a:pt x="48174" y="119512"/>
                  <a:pt x="50311" y="119512"/>
                </a:cubicBezTo>
                <a:lnTo>
                  <a:pt x="60281" y="119512"/>
                </a:lnTo>
                <a:lnTo>
                  <a:pt x="60281" y="109448"/>
                </a:lnTo>
                <a:cubicBezTo>
                  <a:pt x="60281" y="106931"/>
                  <a:pt x="62418" y="104775"/>
                  <a:pt x="64910" y="104775"/>
                </a:cubicBezTo>
                <a:close/>
                <a:moveTo>
                  <a:pt x="203901" y="96668"/>
                </a:moveTo>
                <a:cubicBezTo>
                  <a:pt x="160955" y="96668"/>
                  <a:pt x="126310" y="131166"/>
                  <a:pt x="126310" y="173570"/>
                </a:cubicBezTo>
                <a:cubicBezTo>
                  <a:pt x="126310" y="216335"/>
                  <a:pt x="160955" y="250833"/>
                  <a:pt x="203901" y="250833"/>
                </a:cubicBezTo>
                <a:cubicBezTo>
                  <a:pt x="246485" y="250833"/>
                  <a:pt x="281491" y="216335"/>
                  <a:pt x="281491" y="173570"/>
                </a:cubicBezTo>
                <a:cubicBezTo>
                  <a:pt x="281491" y="131166"/>
                  <a:pt x="246485" y="96668"/>
                  <a:pt x="203901" y="96668"/>
                </a:cubicBezTo>
                <a:close/>
                <a:moveTo>
                  <a:pt x="38956" y="95945"/>
                </a:moveTo>
                <a:cubicBezTo>
                  <a:pt x="38240" y="95945"/>
                  <a:pt x="37524" y="96665"/>
                  <a:pt x="37524" y="97384"/>
                </a:cubicBezTo>
                <a:lnTo>
                  <a:pt x="37524" y="149905"/>
                </a:lnTo>
                <a:cubicBezTo>
                  <a:pt x="37524" y="150264"/>
                  <a:pt x="38240" y="151344"/>
                  <a:pt x="38956" y="151344"/>
                </a:cubicBezTo>
                <a:lnTo>
                  <a:pt x="91219" y="151344"/>
                </a:lnTo>
                <a:cubicBezTo>
                  <a:pt x="91935" y="151344"/>
                  <a:pt x="92651" y="150264"/>
                  <a:pt x="92651" y="149905"/>
                </a:cubicBezTo>
                <a:lnTo>
                  <a:pt x="92651" y="97384"/>
                </a:lnTo>
                <a:cubicBezTo>
                  <a:pt x="92651" y="96665"/>
                  <a:pt x="91935" y="95945"/>
                  <a:pt x="91219" y="95945"/>
                </a:cubicBezTo>
                <a:lnTo>
                  <a:pt x="38956" y="95945"/>
                </a:lnTo>
                <a:close/>
                <a:moveTo>
                  <a:pt x="38956" y="87312"/>
                </a:moveTo>
                <a:lnTo>
                  <a:pt x="91219" y="87312"/>
                </a:lnTo>
                <a:cubicBezTo>
                  <a:pt x="96589" y="87312"/>
                  <a:pt x="101242" y="91988"/>
                  <a:pt x="101242" y="97384"/>
                </a:cubicBezTo>
                <a:lnTo>
                  <a:pt x="101242" y="149905"/>
                </a:lnTo>
                <a:cubicBezTo>
                  <a:pt x="101242" y="155301"/>
                  <a:pt x="96589" y="159977"/>
                  <a:pt x="91219" y="159977"/>
                </a:cubicBezTo>
                <a:lnTo>
                  <a:pt x="38956" y="159977"/>
                </a:lnTo>
                <a:cubicBezTo>
                  <a:pt x="33228" y="159977"/>
                  <a:pt x="28575" y="155301"/>
                  <a:pt x="28575" y="149905"/>
                </a:cubicBezTo>
                <a:lnTo>
                  <a:pt x="28575" y="97384"/>
                </a:lnTo>
                <a:cubicBezTo>
                  <a:pt x="28575" y="91988"/>
                  <a:pt x="33228" y="87312"/>
                  <a:pt x="38956" y="87312"/>
                </a:cubicBezTo>
                <a:close/>
                <a:moveTo>
                  <a:pt x="22014" y="67200"/>
                </a:moveTo>
                <a:cubicBezTo>
                  <a:pt x="14796" y="67200"/>
                  <a:pt x="8661" y="72950"/>
                  <a:pt x="8661" y="80496"/>
                </a:cubicBezTo>
                <a:lnTo>
                  <a:pt x="8661" y="266645"/>
                </a:lnTo>
                <a:cubicBezTo>
                  <a:pt x="8661" y="273832"/>
                  <a:pt x="14796" y="279941"/>
                  <a:pt x="22014" y="279941"/>
                </a:cubicBezTo>
                <a:lnTo>
                  <a:pt x="209675" y="279941"/>
                </a:lnTo>
                <a:cubicBezTo>
                  <a:pt x="216893" y="279941"/>
                  <a:pt x="222667" y="273832"/>
                  <a:pt x="222667" y="266645"/>
                </a:cubicBezTo>
                <a:lnTo>
                  <a:pt x="222667" y="257661"/>
                </a:lnTo>
                <a:cubicBezTo>
                  <a:pt x="216532" y="259098"/>
                  <a:pt x="210397" y="259817"/>
                  <a:pt x="203901" y="259817"/>
                </a:cubicBezTo>
                <a:cubicBezTo>
                  <a:pt x="155903" y="259817"/>
                  <a:pt x="117288" y="221006"/>
                  <a:pt x="117288" y="173570"/>
                </a:cubicBezTo>
                <a:cubicBezTo>
                  <a:pt x="117288" y="126494"/>
                  <a:pt x="155903" y="88043"/>
                  <a:pt x="203901" y="88043"/>
                </a:cubicBezTo>
                <a:cubicBezTo>
                  <a:pt x="210397" y="88043"/>
                  <a:pt x="216532" y="88762"/>
                  <a:pt x="222667" y="90199"/>
                </a:cubicBezTo>
                <a:lnTo>
                  <a:pt x="222667" y="80496"/>
                </a:lnTo>
                <a:cubicBezTo>
                  <a:pt x="222667" y="72950"/>
                  <a:pt x="216893" y="67200"/>
                  <a:pt x="209675" y="67200"/>
                </a:cubicBezTo>
                <a:lnTo>
                  <a:pt x="22014" y="67200"/>
                </a:lnTo>
                <a:close/>
                <a:moveTo>
                  <a:pt x="193554" y="30339"/>
                </a:moveTo>
                <a:cubicBezTo>
                  <a:pt x="195019" y="28575"/>
                  <a:pt x="197950" y="28575"/>
                  <a:pt x="199782" y="30339"/>
                </a:cubicBezTo>
                <a:cubicBezTo>
                  <a:pt x="200514" y="31044"/>
                  <a:pt x="201247" y="32103"/>
                  <a:pt x="201247" y="33514"/>
                </a:cubicBezTo>
                <a:cubicBezTo>
                  <a:pt x="201247" y="34572"/>
                  <a:pt x="200514" y="35630"/>
                  <a:pt x="199782" y="36336"/>
                </a:cubicBezTo>
                <a:cubicBezTo>
                  <a:pt x="199049" y="37042"/>
                  <a:pt x="197950" y="37747"/>
                  <a:pt x="196484" y="37747"/>
                </a:cubicBezTo>
                <a:cubicBezTo>
                  <a:pt x="195385" y="37747"/>
                  <a:pt x="194286" y="37042"/>
                  <a:pt x="193554" y="36336"/>
                </a:cubicBezTo>
                <a:cubicBezTo>
                  <a:pt x="192455" y="35630"/>
                  <a:pt x="192088" y="34572"/>
                  <a:pt x="192088" y="33514"/>
                </a:cubicBezTo>
                <a:cubicBezTo>
                  <a:pt x="192088" y="32103"/>
                  <a:pt x="192455" y="31044"/>
                  <a:pt x="193554" y="30339"/>
                </a:cubicBezTo>
                <a:close/>
                <a:moveTo>
                  <a:pt x="134493" y="30339"/>
                </a:moveTo>
                <a:cubicBezTo>
                  <a:pt x="136398" y="28575"/>
                  <a:pt x="139446" y="28575"/>
                  <a:pt x="141351" y="30339"/>
                </a:cubicBezTo>
                <a:cubicBezTo>
                  <a:pt x="142113" y="31044"/>
                  <a:pt x="142494" y="32103"/>
                  <a:pt x="142494" y="33514"/>
                </a:cubicBezTo>
                <a:cubicBezTo>
                  <a:pt x="142494" y="34572"/>
                  <a:pt x="142113" y="35630"/>
                  <a:pt x="141351" y="36336"/>
                </a:cubicBezTo>
                <a:cubicBezTo>
                  <a:pt x="140589" y="37042"/>
                  <a:pt x="139065" y="37747"/>
                  <a:pt x="137922" y="37747"/>
                </a:cubicBezTo>
                <a:cubicBezTo>
                  <a:pt x="136779" y="37747"/>
                  <a:pt x="135636" y="37042"/>
                  <a:pt x="134493" y="36336"/>
                </a:cubicBezTo>
                <a:cubicBezTo>
                  <a:pt x="133731" y="35630"/>
                  <a:pt x="133350" y="34572"/>
                  <a:pt x="133350" y="33514"/>
                </a:cubicBezTo>
                <a:cubicBezTo>
                  <a:pt x="133350" y="32103"/>
                  <a:pt x="133731" y="31044"/>
                  <a:pt x="134493" y="30339"/>
                </a:cubicBezTo>
                <a:close/>
                <a:moveTo>
                  <a:pt x="168085" y="30162"/>
                </a:moveTo>
                <a:cubicBezTo>
                  <a:pt x="170752" y="30162"/>
                  <a:pt x="172657" y="32067"/>
                  <a:pt x="172657" y="34734"/>
                </a:cubicBezTo>
                <a:cubicBezTo>
                  <a:pt x="172657" y="37020"/>
                  <a:pt x="170752" y="39306"/>
                  <a:pt x="168085" y="39306"/>
                </a:cubicBezTo>
                <a:cubicBezTo>
                  <a:pt x="165799" y="39306"/>
                  <a:pt x="163513" y="37020"/>
                  <a:pt x="163513" y="34734"/>
                </a:cubicBezTo>
                <a:cubicBezTo>
                  <a:pt x="163513" y="32067"/>
                  <a:pt x="165799" y="30162"/>
                  <a:pt x="168085" y="30162"/>
                </a:cubicBezTo>
                <a:close/>
                <a:moveTo>
                  <a:pt x="22014" y="8625"/>
                </a:moveTo>
                <a:cubicBezTo>
                  <a:pt x="14796" y="8625"/>
                  <a:pt x="8661" y="14734"/>
                  <a:pt x="8661" y="21921"/>
                </a:cubicBezTo>
                <a:lnTo>
                  <a:pt x="8661" y="45279"/>
                </a:lnTo>
                <a:cubicBezTo>
                  <a:pt x="8661" y="52466"/>
                  <a:pt x="14796" y="58575"/>
                  <a:pt x="22014" y="58575"/>
                </a:cubicBezTo>
                <a:lnTo>
                  <a:pt x="209675" y="58575"/>
                </a:lnTo>
                <a:cubicBezTo>
                  <a:pt x="216893" y="58575"/>
                  <a:pt x="222667" y="52466"/>
                  <a:pt x="222667" y="45279"/>
                </a:cubicBezTo>
                <a:lnTo>
                  <a:pt x="222667" y="21921"/>
                </a:lnTo>
                <a:cubicBezTo>
                  <a:pt x="222667" y="14734"/>
                  <a:pt x="216893" y="8625"/>
                  <a:pt x="209675" y="8625"/>
                </a:cubicBezTo>
                <a:lnTo>
                  <a:pt x="22014" y="8625"/>
                </a:lnTo>
                <a:close/>
                <a:moveTo>
                  <a:pt x="22014" y="0"/>
                </a:moveTo>
                <a:lnTo>
                  <a:pt x="209675" y="0"/>
                </a:lnTo>
                <a:cubicBezTo>
                  <a:pt x="221945" y="0"/>
                  <a:pt x="231689" y="9703"/>
                  <a:pt x="231689" y="21921"/>
                </a:cubicBezTo>
                <a:lnTo>
                  <a:pt x="231689" y="45279"/>
                </a:lnTo>
                <a:cubicBezTo>
                  <a:pt x="231689" y="52466"/>
                  <a:pt x="228080" y="58935"/>
                  <a:pt x="222667" y="62888"/>
                </a:cubicBezTo>
                <a:cubicBezTo>
                  <a:pt x="228080" y="66841"/>
                  <a:pt x="231689" y="73309"/>
                  <a:pt x="231689" y="80496"/>
                </a:cubicBezTo>
                <a:lnTo>
                  <a:pt x="231689" y="92715"/>
                </a:lnTo>
                <a:cubicBezTo>
                  <a:pt x="265612" y="104214"/>
                  <a:pt x="290152" y="135838"/>
                  <a:pt x="290152" y="173570"/>
                </a:cubicBezTo>
                <a:cubicBezTo>
                  <a:pt x="290152" y="211663"/>
                  <a:pt x="265612" y="243646"/>
                  <a:pt x="231689" y="255145"/>
                </a:cubicBezTo>
                <a:lnTo>
                  <a:pt x="231689" y="266645"/>
                </a:lnTo>
                <a:cubicBezTo>
                  <a:pt x="231689" y="278863"/>
                  <a:pt x="221945" y="288566"/>
                  <a:pt x="209675" y="288566"/>
                </a:cubicBezTo>
                <a:lnTo>
                  <a:pt x="22014" y="288566"/>
                </a:lnTo>
                <a:cubicBezTo>
                  <a:pt x="10105" y="288566"/>
                  <a:pt x="0" y="278863"/>
                  <a:pt x="0" y="266645"/>
                </a:cubicBezTo>
                <a:lnTo>
                  <a:pt x="0" y="80496"/>
                </a:lnTo>
                <a:cubicBezTo>
                  <a:pt x="0" y="73309"/>
                  <a:pt x="3609" y="66841"/>
                  <a:pt x="9022" y="62888"/>
                </a:cubicBezTo>
                <a:cubicBezTo>
                  <a:pt x="3609" y="58935"/>
                  <a:pt x="0" y="52466"/>
                  <a:pt x="0" y="45279"/>
                </a:cubicBezTo>
                <a:lnTo>
                  <a:pt x="0" y="21921"/>
                </a:lnTo>
                <a:cubicBezTo>
                  <a:pt x="0" y="9703"/>
                  <a:pt x="10105" y="0"/>
                  <a:pt x="2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0322754" y="8933251"/>
            <a:ext cx="44887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CONTRACTS PER CATEGORY</a:t>
            </a:r>
            <a:endParaRPr/>
          </a:p>
        </p:txBody>
      </p:sp>
      <p:graphicFrame>
        <p:nvGraphicFramePr>
          <p:cNvPr id="91" name="Google Shape;91;p2"/>
          <p:cNvGraphicFramePr/>
          <p:nvPr/>
        </p:nvGraphicFramePr>
        <p:xfrm>
          <a:off x="9134928" y="9758438"/>
          <a:ext cx="6022238" cy="2983527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92" name="Google Shape;92;p2"/>
          <p:cNvSpPr/>
          <p:nvPr/>
        </p:nvSpPr>
        <p:spPr>
          <a:xfrm>
            <a:off x="11272213" y="10376367"/>
            <a:ext cx="1747668" cy="1747668"/>
          </a:xfrm>
          <a:prstGeom prst="ellipse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6377556" y="8660961"/>
            <a:ext cx="1006247" cy="10062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6681573" y="8925330"/>
            <a:ext cx="480402" cy="477508"/>
          </a:xfrm>
          <a:custGeom>
            <a:rect b="b" l="l" r="r" t="t"/>
            <a:pathLst>
              <a:path extrusionOk="0" h="288566" w="290152">
                <a:moveTo>
                  <a:pt x="51006" y="208187"/>
                </a:moveTo>
                <a:cubicBezTo>
                  <a:pt x="52798" y="206375"/>
                  <a:pt x="55307" y="206375"/>
                  <a:pt x="57099" y="208187"/>
                </a:cubicBezTo>
                <a:lnTo>
                  <a:pt x="65703" y="216884"/>
                </a:lnTo>
                <a:lnTo>
                  <a:pt x="74306" y="208187"/>
                </a:lnTo>
                <a:cubicBezTo>
                  <a:pt x="76098" y="206375"/>
                  <a:pt x="78607" y="206375"/>
                  <a:pt x="80399" y="208187"/>
                </a:cubicBezTo>
                <a:cubicBezTo>
                  <a:pt x="82192" y="209999"/>
                  <a:pt x="82192" y="212898"/>
                  <a:pt x="80399" y="214709"/>
                </a:cubicBezTo>
                <a:lnTo>
                  <a:pt x="71796" y="223044"/>
                </a:lnTo>
                <a:lnTo>
                  <a:pt x="80399" y="231740"/>
                </a:lnTo>
                <a:cubicBezTo>
                  <a:pt x="82192" y="233552"/>
                  <a:pt x="82192" y="236451"/>
                  <a:pt x="80399" y="237900"/>
                </a:cubicBezTo>
                <a:cubicBezTo>
                  <a:pt x="79683" y="238987"/>
                  <a:pt x="78607" y="239350"/>
                  <a:pt x="77173" y="239350"/>
                </a:cubicBezTo>
                <a:cubicBezTo>
                  <a:pt x="76098" y="239350"/>
                  <a:pt x="75023" y="238987"/>
                  <a:pt x="74306" y="237900"/>
                </a:cubicBezTo>
                <a:lnTo>
                  <a:pt x="65703" y="229566"/>
                </a:lnTo>
                <a:lnTo>
                  <a:pt x="57099" y="237900"/>
                </a:lnTo>
                <a:cubicBezTo>
                  <a:pt x="56024" y="238987"/>
                  <a:pt x="54949" y="239350"/>
                  <a:pt x="53873" y="239350"/>
                </a:cubicBezTo>
                <a:cubicBezTo>
                  <a:pt x="53156" y="239350"/>
                  <a:pt x="51722" y="238987"/>
                  <a:pt x="51006" y="237900"/>
                </a:cubicBezTo>
                <a:cubicBezTo>
                  <a:pt x="49213" y="236451"/>
                  <a:pt x="49213" y="233552"/>
                  <a:pt x="51006" y="231740"/>
                </a:cubicBezTo>
                <a:lnTo>
                  <a:pt x="59609" y="223044"/>
                </a:lnTo>
                <a:lnTo>
                  <a:pt x="51006" y="214709"/>
                </a:lnTo>
                <a:cubicBezTo>
                  <a:pt x="49213" y="212898"/>
                  <a:pt x="49213" y="209999"/>
                  <a:pt x="51006" y="208187"/>
                </a:cubicBezTo>
                <a:close/>
                <a:moveTo>
                  <a:pt x="38956" y="195916"/>
                </a:moveTo>
                <a:cubicBezTo>
                  <a:pt x="38240" y="195916"/>
                  <a:pt x="37524" y="196632"/>
                  <a:pt x="37524" y="197706"/>
                </a:cubicBezTo>
                <a:lnTo>
                  <a:pt x="37524" y="249969"/>
                </a:lnTo>
                <a:cubicBezTo>
                  <a:pt x="37524" y="250685"/>
                  <a:pt x="38240" y="251401"/>
                  <a:pt x="38956" y="251401"/>
                </a:cubicBezTo>
                <a:lnTo>
                  <a:pt x="91219" y="251401"/>
                </a:lnTo>
                <a:cubicBezTo>
                  <a:pt x="91935" y="251401"/>
                  <a:pt x="92651" y="250685"/>
                  <a:pt x="92651" y="249969"/>
                </a:cubicBezTo>
                <a:lnTo>
                  <a:pt x="92651" y="197706"/>
                </a:lnTo>
                <a:cubicBezTo>
                  <a:pt x="92651" y="196632"/>
                  <a:pt x="91935" y="195916"/>
                  <a:pt x="91219" y="195916"/>
                </a:cubicBezTo>
                <a:lnTo>
                  <a:pt x="38956" y="195916"/>
                </a:lnTo>
                <a:close/>
                <a:moveTo>
                  <a:pt x="227533" y="188208"/>
                </a:moveTo>
                <a:cubicBezTo>
                  <a:pt x="224687" y="188208"/>
                  <a:pt x="221840" y="189285"/>
                  <a:pt x="219705" y="191439"/>
                </a:cubicBezTo>
                <a:cubicBezTo>
                  <a:pt x="217926" y="193592"/>
                  <a:pt x="216503" y="196104"/>
                  <a:pt x="216503" y="198976"/>
                </a:cubicBezTo>
                <a:cubicBezTo>
                  <a:pt x="216503" y="202206"/>
                  <a:pt x="217926" y="204718"/>
                  <a:pt x="219705" y="206872"/>
                </a:cubicBezTo>
                <a:cubicBezTo>
                  <a:pt x="223975" y="211179"/>
                  <a:pt x="231091" y="211179"/>
                  <a:pt x="235005" y="206872"/>
                </a:cubicBezTo>
                <a:cubicBezTo>
                  <a:pt x="239275" y="202565"/>
                  <a:pt x="239275" y="195746"/>
                  <a:pt x="235005" y="191439"/>
                </a:cubicBezTo>
                <a:cubicBezTo>
                  <a:pt x="233226" y="189285"/>
                  <a:pt x="230024" y="188208"/>
                  <a:pt x="227533" y="188208"/>
                </a:cubicBezTo>
                <a:close/>
                <a:moveTo>
                  <a:pt x="38956" y="187325"/>
                </a:moveTo>
                <a:lnTo>
                  <a:pt x="91219" y="187325"/>
                </a:lnTo>
                <a:cubicBezTo>
                  <a:pt x="96589" y="187325"/>
                  <a:pt x="101242" y="191620"/>
                  <a:pt x="101242" y="197706"/>
                </a:cubicBezTo>
                <a:lnTo>
                  <a:pt x="101242" y="249969"/>
                </a:lnTo>
                <a:cubicBezTo>
                  <a:pt x="101242" y="255697"/>
                  <a:pt x="96589" y="259992"/>
                  <a:pt x="91219" y="259992"/>
                </a:cubicBezTo>
                <a:lnTo>
                  <a:pt x="38956" y="259992"/>
                </a:lnTo>
                <a:cubicBezTo>
                  <a:pt x="33228" y="259992"/>
                  <a:pt x="28575" y="255697"/>
                  <a:pt x="28575" y="249969"/>
                </a:cubicBezTo>
                <a:lnTo>
                  <a:pt x="28575" y="197706"/>
                </a:lnTo>
                <a:cubicBezTo>
                  <a:pt x="28575" y="191620"/>
                  <a:pt x="33228" y="187325"/>
                  <a:pt x="38956" y="187325"/>
                </a:cubicBezTo>
                <a:close/>
                <a:moveTo>
                  <a:pt x="227355" y="179684"/>
                </a:moveTo>
                <a:cubicBezTo>
                  <a:pt x="232426" y="179684"/>
                  <a:pt x="237496" y="181568"/>
                  <a:pt x="241054" y="185337"/>
                </a:cubicBezTo>
                <a:cubicBezTo>
                  <a:pt x="248882" y="192874"/>
                  <a:pt x="248882" y="205436"/>
                  <a:pt x="241054" y="212974"/>
                </a:cubicBezTo>
                <a:cubicBezTo>
                  <a:pt x="237496" y="216922"/>
                  <a:pt x="232515" y="218716"/>
                  <a:pt x="227533" y="218716"/>
                </a:cubicBezTo>
                <a:cubicBezTo>
                  <a:pt x="222552" y="218716"/>
                  <a:pt x="217215" y="216922"/>
                  <a:pt x="213656" y="212974"/>
                </a:cubicBezTo>
                <a:cubicBezTo>
                  <a:pt x="209742" y="209384"/>
                  <a:pt x="207963" y="204359"/>
                  <a:pt x="207963" y="198976"/>
                </a:cubicBezTo>
                <a:cubicBezTo>
                  <a:pt x="207963" y="193951"/>
                  <a:pt x="209742" y="188926"/>
                  <a:pt x="213656" y="185337"/>
                </a:cubicBezTo>
                <a:cubicBezTo>
                  <a:pt x="217214" y="181568"/>
                  <a:pt x="222285" y="179684"/>
                  <a:pt x="227355" y="179684"/>
                </a:cubicBezTo>
                <a:close/>
                <a:moveTo>
                  <a:pt x="176903" y="137138"/>
                </a:moveTo>
                <a:cubicBezTo>
                  <a:pt x="174032" y="137138"/>
                  <a:pt x="171161" y="138224"/>
                  <a:pt x="169007" y="140034"/>
                </a:cubicBezTo>
                <a:cubicBezTo>
                  <a:pt x="166854" y="142569"/>
                  <a:pt x="165777" y="145103"/>
                  <a:pt x="165777" y="147999"/>
                </a:cubicBezTo>
                <a:cubicBezTo>
                  <a:pt x="165777" y="150896"/>
                  <a:pt x="166854" y="153792"/>
                  <a:pt x="169007" y="155965"/>
                </a:cubicBezTo>
                <a:cubicBezTo>
                  <a:pt x="173314" y="160310"/>
                  <a:pt x="180493" y="160310"/>
                  <a:pt x="184441" y="155965"/>
                </a:cubicBezTo>
                <a:cubicBezTo>
                  <a:pt x="188748" y="151620"/>
                  <a:pt x="188748" y="144741"/>
                  <a:pt x="184441" y="140034"/>
                </a:cubicBezTo>
                <a:cubicBezTo>
                  <a:pt x="182287" y="138224"/>
                  <a:pt x="179416" y="137138"/>
                  <a:pt x="176903" y="137138"/>
                </a:cubicBezTo>
                <a:close/>
                <a:moveTo>
                  <a:pt x="241263" y="130018"/>
                </a:moveTo>
                <a:cubicBezTo>
                  <a:pt x="242713" y="128587"/>
                  <a:pt x="245613" y="128587"/>
                  <a:pt x="247426" y="130018"/>
                </a:cubicBezTo>
                <a:cubicBezTo>
                  <a:pt x="248876" y="131806"/>
                  <a:pt x="248876" y="134667"/>
                  <a:pt x="247426" y="136098"/>
                </a:cubicBezTo>
                <a:lnTo>
                  <a:pt x="165138" y="217644"/>
                </a:lnTo>
                <a:cubicBezTo>
                  <a:pt x="164051" y="218360"/>
                  <a:pt x="162963" y="218717"/>
                  <a:pt x="161876" y="218717"/>
                </a:cubicBezTo>
                <a:cubicBezTo>
                  <a:pt x="160788" y="218717"/>
                  <a:pt x="159701" y="218360"/>
                  <a:pt x="158613" y="217644"/>
                </a:cubicBezTo>
                <a:cubicBezTo>
                  <a:pt x="157163" y="215856"/>
                  <a:pt x="157163" y="212995"/>
                  <a:pt x="158613" y="211564"/>
                </a:cubicBezTo>
                <a:lnTo>
                  <a:pt x="241263" y="130018"/>
                </a:lnTo>
                <a:close/>
                <a:moveTo>
                  <a:pt x="176724" y="128810"/>
                </a:moveTo>
                <a:cubicBezTo>
                  <a:pt x="181838" y="128810"/>
                  <a:pt x="186953" y="130621"/>
                  <a:pt x="190542" y="134241"/>
                </a:cubicBezTo>
                <a:cubicBezTo>
                  <a:pt x="198079" y="141844"/>
                  <a:pt x="198079" y="154517"/>
                  <a:pt x="190542" y="162120"/>
                </a:cubicBezTo>
                <a:cubicBezTo>
                  <a:pt x="186953" y="166103"/>
                  <a:pt x="181928" y="167913"/>
                  <a:pt x="176903" y="167913"/>
                </a:cubicBezTo>
                <a:cubicBezTo>
                  <a:pt x="171520" y="167913"/>
                  <a:pt x="166495" y="166103"/>
                  <a:pt x="162906" y="162120"/>
                </a:cubicBezTo>
                <a:cubicBezTo>
                  <a:pt x="158958" y="158137"/>
                  <a:pt x="157163" y="153430"/>
                  <a:pt x="157163" y="147999"/>
                </a:cubicBezTo>
                <a:cubicBezTo>
                  <a:pt x="157163" y="142931"/>
                  <a:pt x="158958" y="137862"/>
                  <a:pt x="162906" y="134241"/>
                </a:cubicBezTo>
                <a:cubicBezTo>
                  <a:pt x="166495" y="130621"/>
                  <a:pt x="171609" y="128810"/>
                  <a:pt x="176724" y="128810"/>
                </a:cubicBezTo>
                <a:close/>
                <a:moveTo>
                  <a:pt x="64910" y="104775"/>
                </a:moveTo>
                <a:cubicBezTo>
                  <a:pt x="67403" y="104775"/>
                  <a:pt x="69183" y="106931"/>
                  <a:pt x="69183" y="109448"/>
                </a:cubicBezTo>
                <a:lnTo>
                  <a:pt x="69183" y="119512"/>
                </a:lnTo>
                <a:lnTo>
                  <a:pt x="79153" y="119512"/>
                </a:lnTo>
                <a:cubicBezTo>
                  <a:pt x="81646" y="119512"/>
                  <a:pt x="83782" y="121668"/>
                  <a:pt x="83782" y="123825"/>
                </a:cubicBezTo>
                <a:cubicBezTo>
                  <a:pt x="83782" y="126341"/>
                  <a:pt x="81646" y="128138"/>
                  <a:pt x="79153" y="128138"/>
                </a:cubicBezTo>
                <a:lnTo>
                  <a:pt x="69183" y="128138"/>
                </a:lnTo>
                <a:lnTo>
                  <a:pt x="69183" y="138202"/>
                </a:lnTo>
                <a:cubicBezTo>
                  <a:pt x="69183" y="140718"/>
                  <a:pt x="67403" y="142515"/>
                  <a:pt x="64910" y="142515"/>
                </a:cubicBezTo>
                <a:cubicBezTo>
                  <a:pt x="62418" y="142515"/>
                  <a:pt x="60281" y="140718"/>
                  <a:pt x="60281" y="138202"/>
                </a:cubicBezTo>
                <a:lnTo>
                  <a:pt x="60281" y="128138"/>
                </a:lnTo>
                <a:lnTo>
                  <a:pt x="50311" y="128138"/>
                </a:lnTo>
                <a:cubicBezTo>
                  <a:pt x="48174" y="128138"/>
                  <a:pt x="46038" y="126341"/>
                  <a:pt x="46038" y="123825"/>
                </a:cubicBezTo>
                <a:cubicBezTo>
                  <a:pt x="46038" y="121668"/>
                  <a:pt x="48174" y="119512"/>
                  <a:pt x="50311" y="119512"/>
                </a:cubicBezTo>
                <a:lnTo>
                  <a:pt x="60281" y="119512"/>
                </a:lnTo>
                <a:lnTo>
                  <a:pt x="60281" y="109448"/>
                </a:lnTo>
                <a:cubicBezTo>
                  <a:pt x="60281" y="106931"/>
                  <a:pt x="62418" y="104775"/>
                  <a:pt x="64910" y="104775"/>
                </a:cubicBezTo>
                <a:close/>
                <a:moveTo>
                  <a:pt x="203901" y="96668"/>
                </a:moveTo>
                <a:cubicBezTo>
                  <a:pt x="160955" y="96668"/>
                  <a:pt x="126310" y="131166"/>
                  <a:pt x="126310" y="173570"/>
                </a:cubicBezTo>
                <a:cubicBezTo>
                  <a:pt x="126310" y="216335"/>
                  <a:pt x="160955" y="250833"/>
                  <a:pt x="203901" y="250833"/>
                </a:cubicBezTo>
                <a:cubicBezTo>
                  <a:pt x="246485" y="250833"/>
                  <a:pt x="281491" y="216335"/>
                  <a:pt x="281491" y="173570"/>
                </a:cubicBezTo>
                <a:cubicBezTo>
                  <a:pt x="281491" y="131166"/>
                  <a:pt x="246485" y="96668"/>
                  <a:pt x="203901" y="96668"/>
                </a:cubicBezTo>
                <a:close/>
                <a:moveTo>
                  <a:pt x="38956" y="95945"/>
                </a:moveTo>
                <a:cubicBezTo>
                  <a:pt x="38240" y="95945"/>
                  <a:pt x="37524" y="96665"/>
                  <a:pt x="37524" y="97384"/>
                </a:cubicBezTo>
                <a:lnTo>
                  <a:pt x="37524" y="149905"/>
                </a:lnTo>
                <a:cubicBezTo>
                  <a:pt x="37524" y="150264"/>
                  <a:pt x="38240" y="151344"/>
                  <a:pt x="38956" y="151344"/>
                </a:cubicBezTo>
                <a:lnTo>
                  <a:pt x="91219" y="151344"/>
                </a:lnTo>
                <a:cubicBezTo>
                  <a:pt x="91935" y="151344"/>
                  <a:pt x="92651" y="150264"/>
                  <a:pt x="92651" y="149905"/>
                </a:cubicBezTo>
                <a:lnTo>
                  <a:pt x="92651" y="97384"/>
                </a:lnTo>
                <a:cubicBezTo>
                  <a:pt x="92651" y="96665"/>
                  <a:pt x="91935" y="95945"/>
                  <a:pt x="91219" y="95945"/>
                </a:cubicBezTo>
                <a:lnTo>
                  <a:pt x="38956" y="95945"/>
                </a:lnTo>
                <a:close/>
                <a:moveTo>
                  <a:pt x="38956" y="87312"/>
                </a:moveTo>
                <a:lnTo>
                  <a:pt x="91219" y="87312"/>
                </a:lnTo>
                <a:cubicBezTo>
                  <a:pt x="96589" y="87312"/>
                  <a:pt x="101242" y="91988"/>
                  <a:pt x="101242" y="97384"/>
                </a:cubicBezTo>
                <a:lnTo>
                  <a:pt x="101242" y="149905"/>
                </a:lnTo>
                <a:cubicBezTo>
                  <a:pt x="101242" y="155301"/>
                  <a:pt x="96589" y="159977"/>
                  <a:pt x="91219" y="159977"/>
                </a:cubicBezTo>
                <a:lnTo>
                  <a:pt x="38956" y="159977"/>
                </a:lnTo>
                <a:cubicBezTo>
                  <a:pt x="33228" y="159977"/>
                  <a:pt x="28575" y="155301"/>
                  <a:pt x="28575" y="149905"/>
                </a:cubicBezTo>
                <a:lnTo>
                  <a:pt x="28575" y="97384"/>
                </a:lnTo>
                <a:cubicBezTo>
                  <a:pt x="28575" y="91988"/>
                  <a:pt x="33228" y="87312"/>
                  <a:pt x="38956" y="87312"/>
                </a:cubicBezTo>
                <a:close/>
                <a:moveTo>
                  <a:pt x="22014" y="67200"/>
                </a:moveTo>
                <a:cubicBezTo>
                  <a:pt x="14796" y="67200"/>
                  <a:pt x="8661" y="72950"/>
                  <a:pt x="8661" y="80496"/>
                </a:cubicBezTo>
                <a:lnTo>
                  <a:pt x="8661" y="266645"/>
                </a:lnTo>
                <a:cubicBezTo>
                  <a:pt x="8661" y="273832"/>
                  <a:pt x="14796" y="279941"/>
                  <a:pt x="22014" y="279941"/>
                </a:cubicBezTo>
                <a:lnTo>
                  <a:pt x="209675" y="279941"/>
                </a:lnTo>
                <a:cubicBezTo>
                  <a:pt x="216893" y="279941"/>
                  <a:pt x="222667" y="273832"/>
                  <a:pt x="222667" y="266645"/>
                </a:cubicBezTo>
                <a:lnTo>
                  <a:pt x="222667" y="257661"/>
                </a:lnTo>
                <a:cubicBezTo>
                  <a:pt x="216532" y="259098"/>
                  <a:pt x="210397" y="259817"/>
                  <a:pt x="203901" y="259817"/>
                </a:cubicBezTo>
                <a:cubicBezTo>
                  <a:pt x="155903" y="259817"/>
                  <a:pt x="117288" y="221006"/>
                  <a:pt x="117288" y="173570"/>
                </a:cubicBezTo>
                <a:cubicBezTo>
                  <a:pt x="117288" y="126494"/>
                  <a:pt x="155903" y="88043"/>
                  <a:pt x="203901" y="88043"/>
                </a:cubicBezTo>
                <a:cubicBezTo>
                  <a:pt x="210397" y="88043"/>
                  <a:pt x="216532" y="88762"/>
                  <a:pt x="222667" y="90199"/>
                </a:cubicBezTo>
                <a:lnTo>
                  <a:pt x="222667" y="80496"/>
                </a:lnTo>
                <a:cubicBezTo>
                  <a:pt x="222667" y="72950"/>
                  <a:pt x="216893" y="67200"/>
                  <a:pt x="209675" y="67200"/>
                </a:cubicBezTo>
                <a:lnTo>
                  <a:pt x="22014" y="67200"/>
                </a:lnTo>
                <a:close/>
                <a:moveTo>
                  <a:pt x="193554" y="30339"/>
                </a:moveTo>
                <a:cubicBezTo>
                  <a:pt x="195019" y="28575"/>
                  <a:pt x="197950" y="28575"/>
                  <a:pt x="199782" y="30339"/>
                </a:cubicBezTo>
                <a:cubicBezTo>
                  <a:pt x="200514" y="31044"/>
                  <a:pt x="201247" y="32103"/>
                  <a:pt x="201247" y="33514"/>
                </a:cubicBezTo>
                <a:cubicBezTo>
                  <a:pt x="201247" y="34572"/>
                  <a:pt x="200514" y="35630"/>
                  <a:pt x="199782" y="36336"/>
                </a:cubicBezTo>
                <a:cubicBezTo>
                  <a:pt x="199049" y="37042"/>
                  <a:pt x="197950" y="37747"/>
                  <a:pt x="196484" y="37747"/>
                </a:cubicBezTo>
                <a:cubicBezTo>
                  <a:pt x="195385" y="37747"/>
                  <a:pt x="194286" y="37042"/>
                  <a:pt x="193554" y="36336"/>
                </a:cubicBezTo>
                <a:cubicBezTo>
                  <a:pt x="192455" y="35630"/>
                  <a:pt x="192088" y="34572"/>
                  <a:pt x="192088" y="33514"/>
                </a:cubicBezTo>
                <a:cubicBezTo>
                  <a:pt x="192088" y="32103"/>
                  <a:pt x="192455" y="31044"/>
                  <a:pt x="193554" y="30339"/>
                </a:cubicBezTo>
                <a:close/>
                <a:moveTo>
                  <a:pt x="134493" y="30339"/>
                </a:moveTo>
                <a:cubicBezTo>
                  <a:pt x="136398" y="28575"/>
                  <a:pt x="139446" y="28575"/>
                  <a:pt x="141351" y="30339"/>
                </a:cubicBezTo>
                <a:cubicBezTo>
                  <a:pt x="142113" y="31044"/>
                  <a:pt x="142494" y="32103"/>
                  <a:pt x="142494" y="33514"/>
                </a:cubicBezTo>
                <a:cubicBezTo>
                  <a:pt x="142494" y="34572"/>
                  <a:pt x="142113" y="35630"/>
                  <a:pt x="141351" y="36336"/>
                </a:cubicBezTo>
                <a:cubicBezTo>
                  <a:pt x="140589" y="37042"/>
                  <a:pt x="139065" y="37747"/>
                  <a:pt x="137922" y="37747"/>
                </a:cubicBezTo>
                <a:cubicBezTo>
                  <a:pt x="136779" y="37747"/>
                  <a:pt x="135636" y="37042"/>
                  <a:pt x="134493" y="36336"/>
                </a:cubicBezTo>
                <a:cubicBezTo>
                  <a:pt x="133731" y="35630"/>
                  <a:pt x="133350" y="34572"/>
                  <a:pt x="133350" y="33514"/>
                </a:cubicBezTo>
                <a:cubicBezTo>
                  <a:pt x="133350" y="32103"/>
                  <a:pt x="133731" y="31044"/>
                  <a:pt x="134493" y="30339"/>
                </a:cubicBezTo>
                <a:close/>
                <a:moveTo>
                  <a:pt x="168085" y="30162"/>
                </a:moveTo>
                <a:cubicBezTo>
                  <a:pt x="170752" y="30162"/>
                  <a:pt x="172657" y="32067"/>
                  <a:pt x="172657" y="34734"/>
                </a:cubicBezTo>
                <a:cubicBezTo>
                  <a:pt x="172657" y="37020"/>
                  <a:pt x="170752" y="39306"/>
                  <a:pt x="168085" y="39306"/>
                </a:cubicBezTo>
                <a:cubicBezTo>
                  <a:pt x="165799" y="39306"/>
                  <a:pt x="163513" y="37020"/>
                  <a:pt x="163513" y="34734"/>
                </a:cubicBezTo>
                <a:cubicBezTo>
                  <a:pt x="163513" y="32067"/>
                  <a:pt x="165799" y="30162"/>
                  <a:pt x="168085" y="30162"/>
                </a:cubicBezTo>
                <a:close/>
                <a:moveTo>
                  <a:pt x="22014" y="8625"/>
                </a:moveTo>
                <a:cubicBezTo>
                  <a:pt x="14796" y="8625"/>
                  <a:pt x="8661" y="14734"/>
                  <a:pt x="8661" y="21921"/>
                </a:cubicBezTo>
                <a:lnTo>
                  <a:pt x="8661" y="45279"/>
                </a:lnTo>
                <a:cubicBezTo>
                  <a:pt x="8661" y="52466"/>
                  <a:pt x="14796" y="58575"/>
                  <a:pt x="22014" y="58575"/>
                </a:cubicBezTo>
                <a:lnTo>
                  <a:pt x="209675" y="58575"/>
                </a:lnTo>
                <a:cubicBezTo>
                  <a:pt x="216893" y="58575"/>
                  <a:pt x="222667" y="52466"/>
                  <a:pt x="222667" y="45279"/>
                </a:cubicBezTo>
                <a:lnTo>
                  <a:pt x="222667" y="21921"/>
                </a:lnTo>
                <a:cubicBezTo>
                  <a:pt x="222667" y="14734"/>
                  <a:pt x="216893" y="8625"/>
                  <a:pt x="209675" y="8625"/>
                </a:cubicBezTo>
                <a:lnTo>
                  <a:pt x="22014" y="8625"/>
                </a:lnTo>
                <a:close/>
                <a:moveTo>
                  <a:pt x="22014" y="0"/>
                </a:moveTo>
                <a:lnTo>
                  <a:pt x="209675" y="0"/>
                </a:lnTo>
                <a:cubicBezTo>
                  <a:pt x="221945" y="0"/>
                  <a:pt x="231689" y="9703"/>
                  <a:pt x="231689" y="21921"/>
                </a:cubicBezTo>
                <a:lnTo>
                  <a:pt x="231689" y="45279"/>
                </a:lnTo>
                <a:cubicBezTo>
                  <a:pt x="231689" y="52466"/>
                  <a:pt x="228080" y="58935"/>
                  <a:pt x="222667" y="62888"/>
                </a:cubicBezTo>
                <a:cubicBezTo>
                  <a:pt x="228080" y="66841"/>
                  <a:pt x="231689" y="73309"/>
                  <a:pt x="231689" y="80496"/>
                </a:cubicBezTo>
                <a:lnTo>
                  <a:pt x="231689" y="92715"/>
                </a:lnTo>
                <a:cubicBezTo>
                  <a:pt x="265612" y="104214"/>
                  <a:pt x="290152" y="135838"/>
                  <a:pt x="290152" y="173570"/>
                </a:cubicBezTo>
                <a:cubicBezTo>
                  <a:pt x="290152" y="211663"/>
                  <a:pt x="265612" y="243646"/>
                  <a:pt x="231689" y="255145"/>
                </a:cubicBezTo>
                <a:lnTo>
                  <a:pt x="231689" y="266645"/>
                </a:lnTo>
                <a:cubicBezTo>
                  <a:pt x="231689" y="278863"/>
                  <a:pt x="221945" y="288566"/>
                  <a:pt x="209675" y="288566"/>
                </a:cubicBezTo>
                <a:lnTo>
                  <a:pt x="22014" y="288566"/>
                </a:lnTo>
                <a:cubicBezTo>
                  <a:pt x="10105" y="288566"/>
                  <a:pt x="0" y="278863"/>
                  <a:pt x="0" y="266645"/>
                </a:cubicBezTo>
                <a:lnTo>
                  <a:pt x="0" y="80496"/>
                </a:lnTo>
                <a:cubicBezTo>
                  <a:pt x="0" y="73309"/>
                  <a:pt x="3609" y="66841"/>
                  <a:pt x="9022" y="62888"/>
                </a:cubicBezTo>
                <a:cubicBezTo>
                  <a:pt x="3609" y="58935"/>
                  <a:pt x="0" y="52466"/>
                  <a:pt x="0" y="45279"/>
                </a:cubicBezTo>
                <a:lnTo>
                  <a:pt x="0" y="21921"/>
                </a:lnTo>
                <a:cubicBezTo>
                  <a:pt x="0" y="9703"/>
                  <a:pt x="10105" y="0"/>
                  <a:pt x="2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7565381" y="8933251"/>
            <a:ext cx="43444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CONTRACTS PER ORG. UNIT</a:t>
            </a:r>
            <a:endParaRPr/>
          </a:p>
        </p:txBody>
      </p:sp>
      <p:graphicFrame>
        <p:nvGraphicFramePr>
          <p:cNvPr id="96" name="Google Shape;96;p2"/>
          <p:cNvGraphicFramePr/>
          <p:nvPr/>
        </p:nvGraphicFramePr>
        <p:xfrm>
          <a:off x="16377556" y="9758438"/>
          <a:ext cx="6022238" cy="2983527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97" name="Google Shape;97;p2"/>
          <p:cNvSpPr/>
          <p:nvPr/>
        </p:nvSpPr>
        <p:spPr>
          <a:xfrm>
            <a:off x="18514841" y="10376367"/>
            <a:ext cx="1747668" cy="1747668"/>
          </a:xfrm>
          <a:prstGeom prst="ellipse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8647927" y="10773149"/>
            <a:ext cx="14814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Contracts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0"/>
          <p:cNvSpPr/>
          <p:nvPr/>
        </p:nvSpPr>
        <p:spPr>
          <a:xfrm>
            <a:off x="1520825" y="2007704"/>
            <a:ext cx="14097000" cy="4647096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3" name="Google Shape;1113;p20"/>
          <p:cNvSpPr/>
          <p:nvPr/>
        </p:nvSpPr>
        <p:spPr>
          <a:xfrm>
            <a:off x="1520825" y="8306904"/>
            <a:ext cx="6858000" cy="4647096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4" name="Google Shape;1114;p20"/>
          <p:cNvSpPr/>
          <p:nvPr/>
        </p:nvSpPr>
        <p:spPr>
          <a:xfrm>
            <a:off x="8759825" y="8306904"/>
            <a:ext cx="6858000" cy="4647095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5" name="Google Shape;1115;p20"/>
          <p:cNvSpPr/>
          <p:nvPr/>
        </p:nvSpPr>
        <p:spPr>
          <a:xfrm>
            <a:off x="15998825" y="2007700"/>
            <a:ext cx="6716400" cy="46470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6" name="Google Shape;1116;p20"/>
          <p:cNvSpPr/>
          <p:nvPr/>
        </p:nvSpPr>
        <p:spPr>
          <a:xfrm>
            <a:off x="15998825" y="7065275"/>
            <a:ext cx="6716400" cy="58887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7" name="Google Shape;1117;p20"/>
          <p:cNvSpPr/>
          <p:nvPr/>
        </p:nvSpPr>
        <p:spPr>
          <a:xfrm>
            <a:off x="1520825" y="762000"/>
            <a:ext cx="14097000" cy="1245704"/>
          </a:xfrm>
          <a:prstGeom prst="rect">
            <a:avLst/>
          </a:prstGeom>
          <a:solidFill>
            <a:srgbClr val="C7C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8" name="Google Shape;1118;p20"/>
          <p:cNvSpPr/>
          <p:nvPr/>
        </p:nvSpPr>
        <p:spPr>
          <a:xfrm>
            <a:off x="15998825" y="762000"/>
            <a:ext cx="6716400" cy="1245600"/>
          </a:xfrm>
          <a:prstGeom prst="rect">
            <a:avLst/>
          </a:prstGeom>
          <a:solidFill>
            <a:srgbClr val="C7C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9" name="Google Shape;1119;p20"/>
          <p:cNvSpPr/>
          <p:nvPr/>
        </p:nvSpPr>
        <p:spPr>
          <a:xfrm>
            <a:off x="15998825" y="9939125"/>
            <a:ext cx="6716400" cy="3015000"/>
          </a:xfrm>
          <a:prstGeom prst="rect">
            <a:avLst/>
          </a:prstGeom>
          <a:solidFill>
            <a:srgbClr val="C7C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0" name="Google Shape;1120;p20"/>
          <p:cNvSpPr/>
          <p:nvPr/>
        </p:nvSpPr>
        <p:spPr>
          <a:xfrm>
            <a:off x="8759825" y="7061201"/>
            <a:ext cx="6858000" cy="1245704"/>
          </a:xfrm>
          <a:prstGeom prst="rect">
            <a:avLst/>
          </a:prstGeom>
          <a:solidFill>
            <a:srgbClr val="C7C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1" name="Google Shape;1121;p20"/>
          <p:cNvSpPr/>
          <p:nvPr/>
        </p:nvSpPr>
        <p:spPr>
          <a:xfrm>
            <a:off x="1520824" y="7061201"/>
            <a:ext cx="6858000" cy="1245704"/>
          </a:xfrm>
          <a:prstGeom prst="rect">
            <a:avLst/>
          </a:prstGeom>
          <a:solidFill>
            <a:srgbClr val="C7C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1122" name="Google Shape;1122;p20"/>
          <p:cNvGraphicFramePr/>
          <p:nvPr/>
        </p:nvGraphicFramePr>
        <p:xfrm>
          <a:off x="1817668" y="8603861"/>
          <a:ext cx="6264312" cy="405317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123" name="Google Shape;1123;p20"/>
          <p:cNvSpPr txBox="1"/>
          <p:nvPr/>
        </p:nvSpPr>
        <p:spPr>
          <a:xfrm>
            <a:off x="3725772" y="7391665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graphicFrame>
        <p:nvGraphicFramePr>
          <p:cNvPr id="1124" name="Google Shape;1124;p20"/>
          <p:cNvGraphicFramePr/>
          <p:nvPr/>
        </p:nvGraphicFramePr>
        <p:xfrm>
          <a:off x="8933767" y="8607078"/>
          <a:ext cx="2163724" cy="2163724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125" name="Google Shape;1125;p20"/>
          <p:cNvGraphicFramePr/>
          <p:nvPr/>
        </p:nvGraphicFramePr>
        <p:xfrm>
          <a:off x="11106963" y="8607078"/>
          <a:ext cx="2163724" cy="2163724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1126" name="Google Shape;1126;p20"/>
          <p:cNvGraphicFramePr/>
          <p:nvPr/>
        </p:nvGraphicFramePr>
        <p:xfrm>
          <a:off x="13280161" y="8607078"/>
          <a:ext cx="2163724" cy="2163724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1127" name="Google Shape;1127;p20"/>
          <p:cNvSpPr/>
          <p:nvPr/>
        </p:nvSpPr>
        <p:spPr>
          <a:xfrm>
            <a:off x="9130145" y="11181330"/>
            <a:ext cx="263237" cy="263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8" name="Google Shape;1128;p20"/>
          <p:cNvSpPr/>
          <p:nvPr/>
        </p:nvSpPr>
        <p:spPr>
          <a:xfrm>
            <a:off x="9130145" y="11822343"/>
            <a:ext cx="263237" cy="263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9" name="Google Shape;1129;p20"/>
          <p:cNvSpPr/>
          <p:nvPr/>
        </p:nvSpPr>
        <p:spPr>
          <a:xfrm>
            <a:off x="9130145" y="12463356"/>
            <a:ext cx="263237" cy="2632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0" name="Google Shape;1130;p20"/>
          <p:cNvSpPr txBox="1"/>
          <p:nvPr/>
        </p:nvSpPr>
        <p:spPr>
          <a:xfrm>
            <a:off x="9512596" y="11082115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Sample text here</a:t>
            </a:r>
            <a:endParaRPr/>
          </a:p>
        </p:txBody>
      </p:sp>
      <p:sp>
        <p:nvSpPr>
          <p:cNvPr id="1131" name="Google Shape;1131;p20"/>
          <p:cNvSpPr txBox="1"/>
          <p:nvPr/>
        </p:nvSpPr>
        <p:spPr>
          <a:xfrm>
            <a:off x="9512596" y="11723128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Sample text here</a:t>
            </a:r>
            <a:endParaRPr/>
          </a:p>
        </p:txBody>
      </p:sp>
      <p:sp>
        <p:nvSpPr>
          <p:cNvPr id="1132" name="Google Shape;1132;p20"/>
          <p:cNvSpPr txBox="1"/>
          <p:nvPr/>
        </p:nvSpPr>
        <p:spPr>
          <a:xfrm>
            <a:off x="9512596" y="12364141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Sample text here</a:t>
            </a:r>
            <a:endParaRPr/>
          </a:p>
        </p:txBody>
      </p:sp>
      <p:sp>
        <p:nvSpPr>
          <p:cNvPr id="1133" name="Google Shape;1133;p20"/>
          <p:cNvSpPr txBox="1"/>
          <p:nvPr/>
        </p:nvSpPr>
        <p:spPr>
          <a:xfrm>
            <a:off x="14032773" y="11082115"/>
            <a:ext cx="13195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148,215</a:t>
            </a:r>
            <a:endParaRPr/>
          </a:p>
        </p:txBody>
      </p:sp>
      <p:sp>
        <p:nvSpPr>
          <p:cNvPr id="1134" name="Google Shape;1134;p20"/>
          <p:cNvSpPr txBox="1"/>
          <p:nvPr/>
        </p:nvSpPr>
        <p:spPr>
          <a:xfrm>
            <a:off x="14210708" y="11723128"/>
            <a:ext cx="11416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16,876</a:t>
            </a:r>
            <a:endParaRPr/>
          </a:p>
        </p:txBody>
      </p:sp>
      <p:sp>
        <p:nvSpPr>
          <p:cNvPr id="1135" name="Google Shape;1135;p20"/>
          <p:cNvSpPr txBox="1"/>
          <p:nvPr/>
        </p:nvSpPr>
        <p:spPr>
          <a:xfrm>
            <a:off x="14032773" y="12364141"/>
            <a:ext cx="13195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122,290</a:t>
            </a:r>
            <a:endParaRPr/>
          </a:p>
        </p:txBody>
      </p:sp>
      <p:sp>
        <p:nvSpPr>
          <p:cNvPr id="1136" name="Google Shape;1136;p20"/>
          <p:cNvSpPr txBox="1"/>
          <p:nvPr/>
        </p:nvSpPr>
        <p:spPr>
          <a:xfrm>
            <a:off x="10964772" y="7391665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1137" name="Google Shape;1137;p20"/>
          <p:cNvSpPr txBox="1"/>
          <p:nvPr/>
        </p:nvSpPr>
        <p:spPr>
          <a:xfrm>
            <a:off x="17226741" y="7391665"/>
            <a:ext cx="44021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WEATHER FORECAST</a:t>
            </a:r>
            <a:endParaRPr/>
          </a:p>
        </p:txBody>
      </p:sp>
      <p:sp>
        <p:nvSpPr>
          <p:cNvPr id="1138" name="Google Shape;1138;p20"/>
          <p:cNvSpPr txBox="1"/>
          <p:nvPr/>
        </p:nvSpPr>
        <p:spPr>
          <a:xfrm>
            <a:off x="17270963" y="8060213"/>
            <a:ext cx="2775119" cy="186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25º</a:t>
            </a:r>
            <a:endParaRPr/>
          </a:p>
        </p:txBody>
      </p:sp>
      <p:sp>
        <p:nvSpPr>
          <p:cNvPr id="1139" name="Google Shape;1139;p20"/>
          <p:cNvSpPr/>
          <p:nvPr/>
        </p:nvSpPr>
        <p:spPr>
          <a:xfrm>
            <a:off x="20273728" y="8269137"/>
            <a:ext cx="1310957" cy="1444200"/>
          </a:xfrm>
          <a:custGeom>
            <a:rect b="b" l="l" r="r" t="t"/>
            <a:pathLst>
              <a:path extrusionOk="0" h="293326" w="266341">
                <a:moveTo>
                  <a:pt x="113281" y="145279"/>
                </a:moveTo>
                <a:lnTo>
                  <a:pt x="80147" y="229413"/>
                </a:lnTo>
                <a:lnTo>
                  <a:pt x="137051" y="215331"/>
                </a:lnTo>
                <a:cubicBezTo>
                  <a:pt x="137411" y="214969"/>
                  <a:pt x="137771" y="214969"/>
                  <a:pt x="138131" y="214969"/>
                </a:cubicBezTo>
                <a:cubicBezTo>
                  <a:pt x="138851" y="214969"/>
                  <a:pt x="139932" y="215331"/>
                  <a:pt x="141012" y="216053"/>
                </a:cubicBezTo>
                <a:cubicBezTo>
                  <a:pt x="142093" y="216775"/>
                  <a:pt x="142453" y="218219"/>
                  <a:pt x="142453" y="219303"/>
                </a:cubicBezTo>
                <a:lnTo>
                  <a:pt x="142813" y="266244"/>
                </a:lnTo>
                <a:lnTo>
                  <a:pt x="176307" y="182832"/>
                </a:lnTo>
                <a:lnTo>
                  <a:pt x="119403" y="196915"/>
                </a:lnTo>
                <a:cubicBezTo>
                  <a:pt x="118323" y="197276"/>
                  <a:pt x="116882" y="196915"/>
                  <a:pt x="115802" y="196554"/>
                </a:cubicBezTo>
                <a:cubicBezTo>
                  <a:pt x="114722" y="195471"/>
                  <a:pt x="114001" y="194026"/>
                  <a:pt x="114001" y="192943"/>
                </a:cubicBezTo>
                <a:lnTo>
                  <a:pt x="113281" y="145279"/>
                </a:lnTo>
                <a:close/>
                <a:moveTo>
                  <a:pt x="118323" y="118197"/>
                </a:moveTo>
                <a:cubicBezTo>
                  <a:pt x="120484" y="118558"/>
                  <a:pt x="121924" y="120364"/>
                  <a:pt x="121924" y="122530"/>
                </a:cubicBezTo>
                <a:lnTo>
                  <a:pt x="123005" y="186804"/>
                </a:lnTo>
                <a:lnTo>
                  <a:pt x="182790" y="172000"/>
                </a:lnTo>
                <a:cubicBezTo>
                  <a:pt x="184230" y="171639"/>
                  <a:pt x="186031" y="172000"/>
                  <a:pt x="187111" y="173444"/>
                </a:cubicBezTo>
                <a:cubicBezTo>
                  <a:pt x="188192" y="174888"/>
                  <a:pt x="188552" y="176333"/>
                  <a:pt x="187832" y="178138"/>
                </a:cubicBezTo>
                <a:lnTo>
                  <a:pt x="142453" y="290798"/>
                </a:lnTo>
                <a:cubicBezTo>
                  <a:pt x="142093" y="292243"/>
                  <a:pt x="140292" y="293326"/>
                  <a:pt x="138491" y="293326"/>
                </a:cubicBezTo>
                <a:cubicBezTo>
                  <a:pt x="138131" y="293326"/>
                  <a:pt x="137771" y="293326"/>
                  <a:pt x="137411" y="293326"/>
                </a:cubicBezTo>
                <a:cubicBezTo>
                  <a:pt x="135250" y="292965"/>
                  <a:pt x="133809" y="291160"/>
                  <a:pt x="133809" y="288993"/>
                </a:cubicBezTo>
                <a:lnTo>
                  <a:pt x="133809" y="225080"/>
                </a:lnTo>
                <a:lnTo>
                  <a:pt x="73664" y="240246"/>
                </a:lnTo>
                <a:cubicBezTo>
                  <a:pt x="72224" y="240607"/>
                  <a:pt x="70423" y="239885"/>
                  <a:pt x="69343" y="238801"/>
                </a:cubicBezTo>
                <a:cubicBezTo>
                  <a:pt x="68262" y="237357"/>
                  <a:pt x="68262" y="235913"/>
                  <a:pt x="68622" y="234468"/>
                </a:cubicBezTo>
                <a:lnTo>
                  <a:pt x="113641" y="120725"/>
                </a:lnTo>
                <a:cubicBezTo>
                  <a:pt x="114361" y="118919"/>
                  <a:pt x="116162" y="117475"/>
                  <a:pt x="118323" y="118197"/>
                </a:cubicBezTo>
                <a:close/>
                <a:moveTo>
                  <a:pt x="188768" y="82045"/>
                </a:moveTo>
                <a:cubicBezTo>
                  <a:pt x="175481" y="82045"/>
                  <a:pt x="163988" y="90343"/>
                  <a:pt x="159320" y="101888"/>
                </a:cubicBezTo>
                <a:cubicBezTo>
                  <a:pt x="168657" y="110547"/>
                  <a:pt x="174762" y="123536"/>
                  <a:pt x="174762" y="137247"/>
                </a:cubicBezTo>
                <a:cubicBezTo>
                  <a:pt x="174762" y="138329"/>
                  <a:pt x="174762" y="139411"/>
                  <a:pt x="174762" y="140133"/>
                </a:cubicBezTo>
                <a:cubicBezTo>
                  <a:pt x="197029" y="139050"/>
                  <a:pt x="216063" y="155647"/>
                  <a:pt x="218217" y="177655"/>
                </a:cubicBezTo>
                <a:lnTo>
                  <a:pt x="231146" y="177655"/>
                </a:lnTo>
                <a:cubicBezTo>
                  <a:pt x="245871" y="177655"/>
                  <a:pt x="257722" y="165749"/>
                  <a:pt x="257722" y="150957"/>
                </a:cubicBezTo>
                <a:cubicBezTo>
                  <a:pt x="257722" y="134721"/>
                  <a:pt x="242638" y="121372"/>
                  <a:pt x="225759" y="124980"/>
                </a:cubicBezTo>
                <a:cubicBezTo>
                  <a:pt x="224323" y="125340"/>
                  <a:pt x="222886" y="124980"/>
                  <a:pt x="221809" y="123897"/>
                </a:cubicBezTo>
                <a:cubicBezTo>
                  <a:pt x="220731" y="122815"/>
                  <a:pt x="220372" y="121372"/>
                  <a:pt x="220372" y="119928"/>
                </a:cubicBezTo>
                <a:cubicBezTo>
                  <a:pt x="221090" y="117764"/>
                  <a:pt x="221090" y="115959"/>
                  <a:pt x="221090" y="114155"/>
                </a:cubicBezTo>
                <a:cubicBezTo>
                  <a:pt x="221090" y="96116"/>
                  <a:pt x="206725" y="82045"/>
                  <a:pt x="188768" y="82045"/>
                </a:cubicBezTo>
                <a:close/>
                <a:moveTo>
                  <a:pt x="188768" y="73025"/>
                </a:moveTo>
                <a:cubicBezTo>
                  <a:pt x="211753" y="73025"/>
                  <a:pt x="230069" y="91425"/>
                  <a:pt x="230069" y="114155"/>
                </a:cubicBezTo>
                <a:cubicBezTo>
                  <a:pt x="230069" y="114516"/>
                  <a:pt x="230069" y="115238"/>
                  <a:pt x="230069" y="115599"/>
                </a:cubicBezTo>
                <a:cubicBezTo>
                  <a:pt x="249821" y="114877"/>
                  <a:pt x="266341" y="131113"/>
                  <a:pt x="266341" y="150957"/>
                </a:cubicBezTo>
                <a:cubicBezTo>
                  <a:pt x="266341" y="170800"/>
                  <a:pt x="250539" y="186675"/>
                  <a:pt x="231146" y="186675"/>
                </a:cubicBezTo>
                <a:lnTo>
                  <a:pt x="218217" y="186675"/>
                </a:lnTo>
                <a:cubicBezTo>
                  <a:pt x="216063" y="204715"/>
                  <a:pt x="203134" y="219508"/>
                  <a:pt x="185177" y="223116"/>
                </a:cubicBezTo>
                <a:cubicBezTo>
                  <a:pt x="182663" y="223476"/>
                  <a:pt x="180508" y="221672"/>
                  <a:pt x="179790" y="219508"/>
                </a:cubicBezTo>
                <a:cubicBezTo>
                  <a:pt x="179431" y="216982"/>
                  <a:pt x="181227" y="214817"/>
                  <a:pt x="183381" y="214096"/>
                </a:cubicBezTo>
                <a:cubicBezTo>
                  <a:pt x="198824" y="211209"/>
                  <a:pt x="209598" y="197499"/>
                  <a:pt x="209598" y="181985"/>
                </a:cubicBezTo>
                <a:cubicBezTo>
                  <a:pt x="209598" y="161781"/>
                  <a:pt x="191282" y="145545"/>
                  <a:pt x="170453" y="149874"/>
                </a:cubicBezTo>
                <a:cubicBezTo>
                  <a:pt x="169016" y="150235"/>
                  <a:pt x="167580" y="149874"/>
                  <a:pt x="166502" y="148792"/>
                </a:cubicBezTo>
                <a:cubicBezTo>
                  <a:pt x="165425" y="147710"/>
                  <a:pt x="165066" y="146266"/>
                  <a:pt x="165066" y="144823"/>
                </a:cubicBezTo>
                <a:cubicBezTo>
                  <a:pt x="165784" y="142298"/>
                  <a:pt x="165784" y="139772"/>
                  <a:pt x="165784" y="137247"/>
                </a:cubicBezTo>
                <a:cubicBezTo>
                  <a:pt x="165784" y="115599"/>
                  <a:pt x="148186" y="97920"/>
                  <a:pt x="126279" y="97920"/>
                </a:cubicBezTo>
                <a:cubicBezTo>
                  <a:pt x="106527" y="97920"/>
                  <a:pt x="89648" y="112712"/>
                  <a:pt x="87134" y="132195"/>
                </a:cubicBezTo>
                <a:cubicBezTo>
                  <a:pt x="87134" y="133999"/>
                  <a:pt x="86057" y="135443"/>
                  <a:pt x="84261" y="135803"/>
                </a:cubicBezTo>
                <a:cubicBezTo>
                  <a:pt x="82824" y="136525"/>
                  <a:pt x="81029" y="136164"/>
                  <a:pt x="79951" y="135082"/>
                </a:cubicBezTo>
                <a:cubicBezTo>
                  <a:pt x="76001" y="131835"/>
                  <a:pt x="71332" y="129670"/>
                  <a:pt x="66304" y="129670"/>
                </a:cubicBezTo>
                <a:cubicBezTo>
                  <a:pt x="55171" y="129670"/>
                  <a:pt x="46551" y="139050"/>
                  <a:pt x="46551" y="149874"/>
                </a:cubicBezTo>
                <a:cubicBezTo>
                  <a:pt x="46551" y="153482"/>
                  <a:pt x="47270" y="156729"/>
                  <a:pt x="49065" y="159616"/>
                </a:cubicBezTo>
                <a:cubicBezTo>
                  <a:pt x="49784" y="161059"/>
                  <a:pt x="49784" y="162502"/>
                  <a:pt x="49065" y="163945"/>
                </a:cubicBezTo>
                <a:cubicBezTo>
                  <a:pt x="48706" y="165028"/>
                  <a:pt x="47270" y="166110"/>
                  <a:pt x="45833" y="166110"/>
                </a:cubicBezTo>
                <a:cubicBezTo>
                  <a:pt x="34341" y="168636"/>
                  <a:pt x="26081" y="178738"/>
                  <a:pt x="26081" y="190283"/>
                </a:cubicBezTo>
                <a:cubicBezTo>
                  <a:pt x="26081" y="203633"/>
                  <a:pt x="37214" y="214817"/>
                  <a:pt x="50502" y="214817"/>
                </a:cubicBezTo>
                <a:lnTo>
                  <a:pt x="63790" y="214817"/>
                </a:lnTo>
                <a:cubicBezTo>
                  <a:pt x="66663" y="214817"/>
                  <a:pt x="68459" y="216982"/>
                  <a:pt x="68459" y="219147"/>
                </a:cubicBezTo>
                <a:cubicBezTo>
                  <a:pt x="68459" y="221672"/>
                  <a:pt x="66663" y="223476"/>
                  <a:pt x="63790" y="223476"/>
                </a:cubicBezTo>
                <a:lnTo>
                  <a:pt x="50502" y="223476"/>
                </a:lnTo>
                <a:cubicBezTo>
                  <a:pt x="32545" y="223476"/>
                  <a:pt x="17462" y="208684"/>
                  <a:pt x="17462" y="190283"/>
                </a:cubicBezTo>
                <a:cubicBezTo>
                  <a:pt x="17462" y="176212"/>
                  <a:pt x="26081" y="163945"/>
                  <a:pt x="39010" y="158894"/>
                </a:cubicBezTo>
                <a:cubicBezTo>
                  <a:pt x="37932" y="156008"/>
                  <a:pt x="37214" y="153121"/>
                  <a:pt x="37214" y="149874"/>
                </a:cubicBezTo>
                <a:cubicBezTo>
                  <a:pt x="37214" y="133999"/>
                  <a:pt x="50502" y="121011"/>
                  <a:pt x="66304" y="121011"/>
                </a:cubicBezTo>
                <a:cubicBezTo>
                  <a:pt x="70973" y="121011"/>
                  <a:pt x="75642" y="122093"/>
                  <a:pt x="79951" y="124258"/>
                </a:cubicBezTo>
                <a:cubicBezTo>
                  <a:pt x="85338" y="103692"/>
                  <a:pt x="104372" y="89261"/>
                  <a:pt x="126279" y="89261"/>
                </a:cubicBezTo>
                <a:cubicBezTo>
                  <a:pt x="135976" y="89261"/>
                  <a:pt x="144595" y="91786"/>
                  <a:pt x="152137" y="96116"/>
                </a:cubicBezTo>
                <a:cubicBezTo>
                  <a:pt x="158601" y="82766"/>
                  <a:pt x="172608" y="73025"/>
                  <a:pt x="188768" y="73025"/>
                </a:cubicBezTo>
                <a:close/>
                <a:moveTo>
                  <a:pt x="107731" y="0"/>
                </a:moveTo>
                <a:cubicBezTo>
                  <a:pt x="133312" y="0"/>
                  <a:pt x="155290" y="17679"/>
                  <a:pt x="161416" y="41491"/>
                </a:cubicBezTo>
                <a:cubicBezTo>
                  <a:pt x="166820" y="38966"/>
                  <a:pt x="172225" y="37522"/>
                  <a:pt x="177989" y="37522"/>
                </a:cubicBezTo>
                <a:cubicBezTo>
                  <a:pt x="193843" y="37522"/>
                  <a:pt x="207534" y="48707"/>
                  <a:pt x="210417" y="64582"/>
                </a:cubicBezTo>
                <a:cubicBezTo>
                  <a:pt x="210777" y="66747"/>
                  <a:pt x="208975" y="69272"/>
                  <a:pt x="206814" y="69633"/>
                </a:cubicBezTo>
                <a:cubicBezTo>
                  <a:pt x="204292" y="69994"/>
                  <a:pt x="202130" y="68551"/>
                  <a:pt x="201409" y="66025"/>
                </a:cubicBezTo>
                <a:cubicBezTo>
                  <a:pt x="199608" y="54480"/>
                  <a:pt x="189519" y="46182"/>
                  <a:pt x="177989" y="46182"/>
                </a:cubicBezTo>
                <a:cubicBezTo>
                  <a:pt x="171864" y="46182"/>
                  <a:pt x="166099" y="48707"/>
                  <a:pt x="161416" y="52676"/>
                </a:cubicBezTo>
                <a:cubicBezTo>
                  <a:pt x="160335" y="53758"/>
                  <a:pt x="158533" y="54119"/>
                  <a:pt x="157092" y="53397"/>
                </a:cubicBezTo>
                <a:cubicBezTo>
                  <a:pt x="155290" y="53037"/>
                  <a:pt x="154210" y="51593"/>
                  <a:pt x="154210" y="49789"/>
                </a:cubicBezTo>
                <a:cubicBezTo>
                  <a:pt x="151327" y="26699"/>
                  <a:pt x="131150" y="8659"/>
                  <a:pt x="107731" y="8659"/>
                </a:cubicBezTo>
                <a:cubicBezTo>
                  <a:pt x="81429" y="8659"/>
                  <a:pt x="60530" y="29946"/>
                  <a:pt x="60530" y="55923"/>
                </a:cubicBezTo>
                <a:cubicBezTo>
                  <a:pt x="60530" y="58809"/>
                  <a:pt x="60530" y="61696"/>
                  <a:pt x="61251" y="64943"/>
                </a:cubicBezTo>
                <a:cubicBezTo>
                  <a:pt x="61611" y="66386"/>
                  <a:pt x="61251" y="67829"/>
                  <a:pt x="59810" y="68912"/>
                </a:cubicBezTo>
                <a:cubicBezTo>
                  <a:pt x="59089" y="69994"/>
                  <a:pt x="57648" y="70355"/>
                  <a:pt x="55847" y="69994"/>
                </a:cubicBezTo>
                <a:cubicBezTo>
                  <a:pt x="30625" y="64582"/>
                  <a:pt x="9007" y="84065"/>
                  <a:pt x="9007" y="107877"/>
                </a:cubicBezTo>
                <a:cubicBezTo>
                  <a:pt x="9007" y="121949"/>
                  <a:pt x="16574" y="135298"/>
                  <a:pt x="29184" y="142153"/>
                </a:cubicBezTo>
                <a:cubicBezTo>
                  <a:pt x="31346" y="143235"/>
                  <a:pt x="32067" y="146122"/>
                  <a:pt x="30625" y="147926"/>
                </a:cubicBezTo>
                <a:cubicBezTo>
                  <a:pt x="30265" y="149730"/>
                  <a:pt x="28464" y="150451"/>
                  <a:pt x="27022" y="150451"/>
                </a:cubicBezTo>
                <a:cubicBezTo>
                  <a:pt x="26302" y="150451"/>
                  <a:pt x="25581" y="150091"/>
                  <a:pt x="24861" y="149730"/>
                </a:cubicBezTo>
                <a:cubicBezTo>
                  <a:pt x="9368" y="141431"/>
                  <a:pt x="0" y="125196"/>
                  <a:pt x="0" y="107877"/>
                </a:cubicBezTo>
                <a:cubicBezTo>
                  <a:pt x="0" y="80457"/>
                  <a:pt x="23419" y="58088"/>
                  <a:pt x="51883" y="60253"/>
                </a:cubicBezTo>
                <a:cubicBezTo>
                  <a:pt x="51523" y="58809"/>
                  <a:pt x="51523" y="57727"/>
                  <a:pt x="51523" y="55923"/>
                </a:cubicBezTo>
                <a:cubicBezTo>
                  <a:pt x="51523" y="25255"/>
                  <a:pt x="76745" y="0"/>
                  <a:pt x="1077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0" name="Google Shape;1140;p20"/>
          <p:cNvSpPr txBox="1"/>
          <p:nvPr/>
        </p:nvSpPr>
        <p:spPr>
          <a:xfrm>
            <a:off x="18214189" y="12232523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Sample text here</a:t>
            </a:r>
            <a:endParaRPr/>
          </a:p>
        </p:txBody>
      </p:sp>
      <p:sp>
        <p:nvSpPr>
          <p:cNvPr id="1141" name="Google Shape;1141;p20"/>
          <p:cNvSpPr/>
          <p:nvPr/>
        </p:nvSpPr>
        <p:spPr>
          <a:xfrm>
            <a:off x="18178819" y="10238505"/>
            <a:ext cx="1006094" cy="1108350"/>
          </a:xfrm>
          <a:custGeom>
            <a:rect b="b" l="l" r="r" t="t"/>
            <a:pathLst>
              <a:path extrusionOk="0" h="293326" w="266341">
                <a:moveTo>
                  <a:pt x="113281" y="145279"/>
                </a:moveTo>
                <a:lnTo>
                  <a:pt x="80147" y="229413"/>
                </a:lnTo>
                <a:lnTo>
                  <a:pt x="137051" y="215331"/>
                </a:lnTo>
                <a:cubicBezTo>
                  <a:pt x="137411" y="214969"/>
                  <a:pt x="137771" y="214969"/>
                  <a:pt x="138131" y="214969"/>
                </a:cubicBezTo>
                <a:cubicBezTo>
                  <a:pt x="138851" y="214969"/>
                  <a:pt x="139932" y="215331"/>
                  <a:pt x="141012" y="216053"/>
                </a:cubicBezTo>
                <a:cubicBezTo>
                  <a:pt x="142093" y="216775"/>
                  <a:pt x="142453" y="218219"/>
                  <a:pt x="142453" y="219303"/>
                </a:cubicBezTo>
                <a:lnTo>
                  <a:pt x="142813" y="266244"/>
                </a:lnTo>
                <a:lnTo>
                  <a:pt x="176307" y="182832"/>
                </a:lnTo>
                <a:lnTo>
                  <a:pt x="119403" y="196915"/>
                </a:lnTo>
                <a:cubicBezTo>
                  <a:pt x="118323" y="197276"/>
                  <a:pt x="116882" y="196915"/>
                  <a:pt x="115802" y="196554"/>
                </a:cubicBezTo>
                <a:cubicBezTo>
                  <a:pt x="114722" y="195471"/>
                  <a:pt x="114001" y="194026"/>
                  <a:pt x="114001" y="192943"/>
                </a:cubicBezTo>
                <a:lnTo>
                  <a:pt x="113281" y="145279"/>
                </a:lnTo>
                <a:close/>
                <a:moveTo>
                  <a:pt x="118323" y="118197"/>
                </a:moveTo>
                <a:cubicBezTo>
                  <a:pt x="120484" y="118558"/>
                  <a:pt x="121924" y="120364"/>
                  <a:pt x="121924" y="122530"/>
                </a:cubicBezTo>
                <a:lnTo>
                  <a:pt x="123005" y="186804"/>
                </a:lnTo>
                <a:lnTo>
                  <a:pt x="182790" y="172000"/>
                </a:lnTo>
                <a:cubicBezTo>
                  <a:pt x="184230" y="171639"/>
                  <a:pt x="186031" y="172000"/>
                  <a:pt x="187111" y="173444"/>
                </a:cubicBezTo>
                <a:cubicBezTo>
                  <a:pt x="188192" y="174888"/>
                  <a:pt x="188552" y="176333"/>
                  <a:pt x="187832" y="178138"/>
                </a:cubicBezTo>
                <a:lnTo>
                  <a:pt x="142453" y="290798"/>
                </a:lnTo>
                <a:cubicBezTo>
                  <a:pt x="142093" y="292243"/>
                  <a:pt x="140292" y="293326"/>
                  <a:pt x="138491" y="293326"/>
                </a:cubicBezTo>
                <a:cubicBezTo>
                  <a:pt x="138131" y="293326"/>
                  <a:pt x="137771" y="293326"/>
                  <a:pt x="137411" y="293326"/>
                </a:cubicBezTo>
                <a:cubicBezTo>
                  <a:pt x="135250" y="292965"/>
                  <a:pt x="133809" y="291160"/>
                  <a:pt x="133809" y="288993"/>
                </a:cubicBezTo>
                <a:lnTo>
                  <a:pt x="133809" y="225080"/>
                </a:lnTo>
                <a:lnTo>
                  <a:pt x="73664" y="240246"/>
                </a:lnTo>
                <a:cubicBezTo>
                  <a:pt x="72224" y="240607"/>
                  <a:pt x="70423" y="239885"/>
                  <a:pt x="69343" y="238801"/>
                </a:cubicBezTo>
                <a:cubicBezTo>
                  <a:pt x="68262" y="237357"/>
                  <a:pt x="68262" y="235913"/>
                  <a:pt x="68622" y="234468"/>
                </a:cubicBezTo>
                <a:lnTo>
                  <a:pt x="113641" y="120725"/>
                </a:lnTo>
                <a:cubicBezTo>
                  <a:pt x="114361" y="118919"/>
                  <a:pt x="116162" y="117475"/>
                  <a:pt x="118323" y="118197"/>
                </a:cubicBezTo>
                <a:close/>
                <a:moveTo>
                  <a:pt x="188768" y="82045"/>
                </a:moveTo>
                <a:cubicBezTo>
                  <a:pt x="175481" y="82045"/>
                  <a:pt x="163988" y="90343"/>
                  <a:pt x="159320" y="101888"/>
                </a:cubicBezTo>
                <a:cubicBezTo>
                  <a:pt x="168657" y="110547"/>
                  <a:pt x="174762" y="123536"/>
                  <a:pt x="174762" y="137247"/>
                </a:cubicBezTo>
                <a:cubicBezTo>
                  <a:pt x="174762" y="138329"/>
                  <a:pt x="174762" y="139411"/>
                  <a:pt x="174762" y="140133"/>
                </a:cubicBezTo>
                <a:cubicBezTo>
                  <a:pt x="197029" y="139050"/>
                  <a:pt x="216063" y="155647"/>
                  <a:pt x="218217" y="177655"/>
                </a:cubicBezTo>
                <a:lnTo>
                  <a:pt x="231146" y="177655"/>
                </a:lnTo>
                <a:cubicBezTo>
                  <a:pt x="245871" y="177655"/>
                  <a:pt x="257722" y="165749"/>
                  <a:pt x="257722" y="150957"/>
                </a:cubicBezTo>
                <a:cubicBezTo>
                  <a:pt x="257722" y="134721"/>
                  <a:pt x="242638" y="121372"/>
                  <a:pt x="225759" y="124980"/>
                </a:cubicBezTo>
                <a:cubicBezTo>
                  <a:pt x="224323" y="125340"/>
                  <a:pt x="222886" y="124980"/>
                  <a:pt x="221809" y="123897"/>
                </a:cubicBezTo>
                <a:cubicBezTo>
                  <a:pt x="220731" y="122815"/>
                  <a:pt x="220372" y="121372"/>
                  <a:pt x="220372" y="119928"/>
                </a:cubicBezTo>
                <a:cubicBezTo>
                  <a:pt x="221090" y="117764"/>
                  <a:pt x="221090" y="115959"/>
                  <a:pt x="221090" y="114155"/>
                </a:cubicBezTo>
                <a:cubicBezTo>
                  <a:pt x="221090" y="96116"/>
                  <a:pt x="206725" y="82045"/>
                  <a:pt x="188768" y="82045"/>
                </a:cubicBezTo>
                <a:close/>
                <a:moveTo>
                  <a:pt x="188768" y="73025"/>
                </a:moveTo>
                <a:cubicBezTo>
                  <a:pt x="211753" y="73025"/>
                  <a:pt x="230069" y="91425"/>
                  <a:pt x="230069" y="114155"/>
                </a:cubicBezTo>
                <a:cubicBezTo>
                  <a:pt x="230069" y="114516"/>
                  <a:pt x="230069" y="115238"/>
                  <a:pt x="230069" y="115599"/>
                </a:cubicBezTo>
                <a:cubicBezTo>
                  <a:pt x="249821" y="114877"/>
                  <a:pt x="266341" y="131113"/>
                  <a:pt x="266341" y="150957"/>
                </a:cubicBezTo>
                <a:cubicBezTo>
                  <a:pt x="266341" y="170800"/>
                  <a:pt x="250539" y="186675"/>
                  <a:pt x="231146" y="186675"/>
                </a:cubicBezTo>
                <a:lnTo>
                  <a:pt x="218217" y="186675"/>
                </a:lnTo>
                <a:cubicBezTo>
                  <a:pt x="216063" y="204715"/>
                  <a:pt x="203134" y="219508"/>
                  <a:pt x="185177" y="223116"/>
                </a:cubicBezTo>
                <a:cubicBezTo>
                  <a:pt x="182663" y="223476"/>
                  <a:pt x="180508" y="221672"/>
                  <a:pt x="179790" y="219508"/>
                </a:cubicBezTo>
                <a:cubicBezTo>
                  <a:pt x="179431" y="216982"/>
                  <a:pt x="181227" y="214817"/>
                  <a:pt x="183381" y="214096"/>
                </a:cubicBezTo>
                <a:cubicBezTo>
                  <a:pt x="198824" y="211209"/>
                  <a:pt x="209598" y="197499"/>
                  <a:pt x="209598" y="181985"/>
                </a:cubicBezTo>
                <a:cubicBezTo>
                  <a:pt x="209598" y="161781"/>
                  <a:pt x="191282" y="145545"/>
                  <a:pt x="170453" y="149874"/>
                </a:cubicBezTo>
                <a:cubicBezTo>
                  <a:pt x="169016" y="150235"/>
                  <a:pt x="167580" y="149874"/>
                  <a:pt x="166502" y="148792"/>
                </a:cubicBezTo>
                <a:cubicBezTo>
                  <a:pt x="165425" y="147710"/>
                  <a:pt x="165066" y="146266"/>
                  <a:pt x="165066" y="144823"/>
                </a:cubicBezTo>
                <a:cubicBezTo>
                  <a:pt x="165784" y="142298"/>
                  <a:pt x="165784" y="139772"/>
                  <a:pt x="165784" y="137247"/>
                </a:cubicBezTo>
                <a:cubicBezTo>
                  <a:pt x="165784" y="115599"/>
                  <a:pt x="148186" y="97920"/>
                  <a:pt x="126279" y="97920"/>
                </a:cubicBezTo>
                <a:cubicBezTo>
                  <a:pt x="106527" y="97920"/>
                  <a:pt x="89648" y="112712"/>
                  <a:pt x="87134" y="132195"/>
                </a:cubicBezTo>
                <a:cubicBezTo>
                  <a:pt x="87134" y="133999"/>
                  <a:pt x="86057" y="135443"/>
                  <a:pt x="84261" y="135803"/>
                </a:cubicBezTo>
                <a:cubicBezTo>
                  <a:pt x="82824" y="136525"/>
                  <a:pt x="81029" y="136164"/>
                  <a:pt x="79951" y="135082"/>
                </a:cubicBezTo>
                <a:cubicBezTo>
                  <a:pt x="76001" y="131835"/>
                  <a:pt x="71332" y="129670"/>
                  <a:pt x="66304" y="129670"/>
                </a:cubicBezTo>
                <a:cubicBezTo>
                  <a:pt x="55171" y="129670"/>
                  <a:pt x="46551" y="139050"/>
                  <a:pt x="46551" y="149874"/>
                </a:cubicBezTo>
                <a:cubicBezTo>
                  <a:pt x="46551" y="153482"/>
                  <a:pt x="47270" y="156729"/>
                  <a:pt x="49065" y="159616"/>
                </a:cubicBezTo>
                <a:cubicBezTo>
                  <a:pt x="49784" y="161059"/>
                  <a:pt x="49784" y="162502"/>
                  <a:pt x="49065" y="163945"/>
                </a:cubicBezTo>
                <a:cubicBezTo>
                  <a:pt x="48706" y="165028"/>
                  <a:pt x="47270" y="166110"/>
                  <a:pt x="45833" y="166110"/>
                </a:cubicBezTo>
                <a:cubicBezTo>
                  <a:pt x="34341" y="168636"/>
                  <a:pt x="26081" y="178738"/>
                  <a:pt x="26081" y="190283"/>
                </a:cubicBezTo>
                <a:cubicBezTo>
                  <a:pt x="26081" y="203633"/>
                  <a:pt x="37214" y="214817"/>
                  <a:pt x="50502" y="214817"/>
                </a:cubicBezTo>
                <a:lnTo>
                  <a:pt x="63790" y="214817"/>
                </a:lnTo>
                <a:cubicBezTo>
                  <a:pt x="66663" y="214817"/>
                  <a:pt x="68459" y="216982"/>
                  <a:pt x="68459" y="219147"/>
                </a:cubicBezTo>
                <a:cubicBezTo>
                  <a:pt x="68459" y="221672"/>
                  <a:pt x="66663" y="223476"/>
                  <a:pt x="63790" y="223476"/>
                </a:cubicBezTo>
                <a:lnTo>
                  <a:pt x="50502" y="223476"/>
                </a:lnTo>
                <a:cubicBezTo>
                  <a:pt x="32545" y="223476"/>
                  <a:pt x="17462" y="208684"/>
                  <a:pt x="17462" y="190283"/>
                </a:cubicBezTo>
                <a:cubicBezTo>
                  <a:pt x="17462" y="176212"/>
                  <a:pt x="26081" y="163945"/>
                  <a:pt x="39010" y="158894"/>
                </a:cubicBezTo>
                <a:cubicBezTo>
                  <a:pt x="37932" y="156008"/>
                  <a:pt x="37214" y="153121"/>
                  <a:pt x="37214" y="149874"/>
                </a:cubicBezTo>
                <a:cubicBezTo>
                  <a:pt x="37214" y="133999"/>
                  <a:pt x="50502" y="121011"/>
                  <a:pt x="66304" y="121011"/>
                </a:cubicBezTo>
                <a:cubicBezTo>
                  <a:pt x="70973" y="121011"/>
                  <a:pt x="75642" y="122093"/>
                  <a:pt x="79951" y="124258"/>
                </a:cubicBezTo>
                <a:cubicBezTo>
                  <a:pt x="85338" y="103692"/>
                  <a:pt x="104372" y="89261"/>
                  <a:pt x="126279" y="89261"/>
                </a:cubicBezTo>
                <a:cubicBezTo>
                  <a:pt x="135976" y="89261"/>
                  <a:pt x="144595" y="91786"/>
                  <a:pt x="152137" y="96116"/>
                </a:cubicBezTo>
                <a:cubicBezTo>
                  <a:pt x="158601" y="82766"/>
                  <a:pt x="172608" y="73025"/>
                  <a:pt x="188768" y="73025"/>
                </a:cubicBezTo>
                <a:close/>
                <a:moveTo>
                  <a:pt x="107731" y="0"/>
                </a:moveTo>
                <a:cubicBezTo>
                  <a:pt x="133312" y="0"/>
                  <a:pt x="155290" y="17679"/>
                  <a:pt x="161416" y="41491"/>
                </a:cubicBezTo>
                <a:cubicBezTo>
                  <a:pt x="166820" y="38966"/>
                  <a:pt x="172225" y="37522"/>
                  <a:pt x="177989" y="37522"/>
                </a:cubicBezTo>
                <a:cubicBezTo>
                  <a:pt x="193843" y="37522"/>
                  <a:pt x="207534" y="48707"/>
                  <a:pt x="210417" y="64582"/>
                </a:cubicBezTo>
                <a:cubicBezTo>
                  <a:pt x="210777" y="66747"/>
                  <a:pt x="208975" y="69272"/>
                  <a:pt x="206814" y="69633"/>
                </a:cubicBezTo>
                <a:cubicBezTo>
                  <a:pt x="204292" y="69994"/>
                  <a:pt x="202130" y="68551"/>
                  <a:pt x="201409" y="66025"/>
                </a:cubicBezTo>
                <a:cubicBezTo>
                  <a:pt x="199608" y="54480"/>
                  <a:pt x="189519" y="46182"/>
                  <a:pt x="177989" y="46182"/>
                </a:cubicBezTo>
                <a:cubicBezTo>
                  <a:pt x="171864" y="46182"/>
                  <a:pt x="166099" y="48707"/>
                  <a:pt x="161416" y="52676"/>
                </a:cubicBezTo>
                <a:cubicBezTo>
                  <a:pt x="160335" y="53758"/>
                  <a:pt x="158533" y="54119"/>
                  <a:pt x="157092" y="53397"/>
                </a:cubicBezTo>
                <a:cubicBezTo>
                  <a:pt x="155290" y="53037"/>
                  <a:pt x="154210" y="51593"/>
                  <a:pt x="154210" y="49789"/>
                </a:cubicBezTo>
                <a:cubicBezTo>
                  <a:pt x="151327" y="26699"/>
                  <a:pt x="131150" y="8659"/>
                  <a:pt x="107731" y="8659"/>
                </a:cubicBezTo>
                <a:cubicBezTo>
                  <a:pt x="81429" y="8659"/>
                  <a:pt x="60530" y="29946"/>
                  <a:pt x="60530" y="55923"/>
                </a:cubicBezTo>
                <a:cubicBezTo>
                  <a:pt x="60530" y="58809"/>
                  <a:pt x="60530" y="61696"/>
                  <a:pt x="61251" y="64943"/>
                </a:cubicBezTo>
                <a:cubicBezTo>
                  <a:pt x="61611" y="66386"/>
                  <a:pt x="61251" y="67829"/>
                  <a:pt x="59810" y="68912"/>
                </a:cubicBezTo>
                <a:cubicBezTo>
                  <a:pt x="59089" y="69994"/>
                  <a:pt x="57648" y="70355"/>
                  <a:pt x="55847" y="69994"/>
                </a:cubicBezTo>
                <a:cubicBezTo>
                  <a:pt x="30625" y="64582"/>
                  <a:pt x="9007" y="84065"/>
                  <a:pt x="9007" y="107877"/>
                </a:cubicBezTo>
                <a:cubicBezTo>
                  <a:pt x="9007" y="121949"/>
                  <a:pt x="16574" y="135298"/>
                  <a:pt x="29184" y="142153"/>
                </a:cubicBezTo>
                <a:cubicBezTo>
                  <a:pt x="31346" y="143235"/>
                  <a:pt x="32067" y="146122"/>
                  <a:pt x="30625" y="147926"/>
                </a:cubicBezTo>
                <a:cubicBezTo>
                  <a:pt x="30265" y="149730"/>
                  <a:pt x="28464" y="150451"/>
                  <a:pt x="27022" y="150451"/>
                </a:cubicBezTo>
                <a:cubicBezTo>
                  <a:pt x="26302" y="150451"/>
                  <a:pt x="25581" y="150091"/>
                  <a:pt x="24861" y="149730"/>
                </a:cubicBezTo>
                <a:cubicBezTo>
                  <a:pt x="9368" y="141431"/>
                  <a:pt x="0" y="125196"/>
                  <a:pt x="0" y="107877"/>
                </a:cubicBezTo>
                <a:cubicBezTo>
                  <a:pt x="0" y="80457"/>
                  <a:pt x="23419" y="58088"/>
                  <a:pt x="51883" y="60253"/>
                </a:cubicBezTo>
                <a:cubicBezTo>
                  <a:pt x="51523" y="58809"/>
                  <a:pt x="51523" y="57727"/>
                  <a:pt x="51523" y="55923"/>
                </a:cubicBezTo>
                <a:cubicBezTo>
                  <a:pt x="51523" y="25255"/>
                  <a:pt x="76745" y="0"/>
                  <a:pt x="1077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2" name="Google Shape;1142;p20"/>
          <p:cNvSpPr/>
          <p:nvPr/>
        </p:nvSpPr>
        <p:spPr>
          <a:xfrm>
            <a:off x="21162650" y="10238505"/>
            <a:ext cx="1006094" cy="1108350"/>
          </a:xfrm>
          <a:custGeom>
            <a:rect b="b" l="l" r="r" t="t"/>
            <a:pathLst>
              <a:path extrusionOk="0" h="293326" w="266341">
                <a:moveTo>
                  <a:pt x="113281" y="145279"/>
                </a:moveTo>
                <a:lnTo>
                  <a:pt x="80147" y="229413"/>
                </a:lnTo>
                <a:lnTo>
                  <a:pt x="137051" y="215331"/>
                </a:lnTo>
                <a:cubicBezTo>
                  <a:pt x="137411" y="214969"/>
                  <a:pt x="137771" y="214969"/>
                  <a:pt x="138131" y="214969"/>
                </a:cubicBezTo>
                <a:cubicBezTo>
                  <a:pt x="138851" y="214969"/>
                  <a:pt x="139932" y="215331"/>
                  <a:pt x="141012" y="216053"/>
                </a:cubicBezTo>
                <a:cubicBezTo>
                  <a:pt x="142093" y="216775"/>
                  <a:pt x="142453" y="218219"/>
                  <a:pt x="142453" y="219303"/>
                </a:cubicBezTo>
                <a:lnTo>
                  <a:pt x="142813" y="266244"/>
                </a:lnTo>
                <a:lnTo>
                  <a:pt x="176307" y="182832"/>
                </a:lnTo>
                <a:lnTo>
                  <a:pt x="119403" y="196915"/>
                </a:lnTo>
                <a:cubicBezTo>
                  <a:pt x="118323" y="197276"/>
                  <a:pt x="116882" y="196915"/>
                  <a:pt x="115802" y="196554"/>
                </a:cubicBezTo>
                <a:cubicBezTo>
                  <a:pt x="114722" y="195471"/>
                  <a:pt x="114001" y="194026"/>
                  <a:pt x="114001" y="192943"/>
                </a:cubicBezTo>
                <a:lnTo>
                  <a:pt x="113281" y="145279"/>
                </a:lnTo>
                <a:close/>
                <a:moveTo>
                  <a:pt x="118323" y="118197"/>
                </a:moveTo>
                <a:cubicBezTo>
                  <a:pt x="120484" y="118558"/>
                  <a:pt x="121924" y="120364"/>
                  <a:pt x="121924" y="122530"/>
                </a:cubicBezTo>
                <a:lnTo>
                  <a:pt x="123005" y="186804"/>
                </a:lnTo>
                <a:lnTo>
                  <a:pt x="182790" y="172000"/>
                </a:lnTo>
                <a:cubicBezTo>
                  <a:pt x="184230" y="171639"/>
                  <a:pt x="186031" y="172000"/>
                  <a:pt x="187111" y="173444"/>
                </a:cubicBezTo>
                <a:cubicBezTo>
                  <a:pt x="188192" y="174888"/>
                  <a:pt x="188552" y="176333"/>
                  <a:pt x="187832" y="178138"/>
                </a:cubicBezTo>
                <a:lnTo>
                  <a:pt x="142453" y="290798"/>
                </a:lnTo>
                <a:cubicBezTo>
                  <a:pt x="142093" y="292243"/>
                  <a:pt x="140292" y="293326"/>
                  <a:pt x="138491" y="293326"/>
                </a:cubicBezTo>
                <a:cubicBezTo>
                  <a:pt x="138131" y="293326"/>
                  <a:pt x="137771" y="293326"/>
                  <a:pt x="137411" y="293326"/>
                </a:cubicBezTo>
                <a:cubicBezTo>
                  <a:pt x="135250" y="292965"/>
                  <a:pt x="133809" y="291160"/>
                  <a:pt x="133809" y="288993"/>
                </a:cubicBezTo>
                <a:lnTo>
                  <a:pt x="133809" y="225080"/>
                </a:lnTo>
                <a:lnTo>
                  <a:pt x="73664" y="240246"/>
                </a:lnTo>
                <a:cubicBezTo>
                  <a:pt x="72224" y="240607"/>
                  <a:pt x="70423" y="239885"/>
                  <a:pt x="69343" y="238801"/>
                </a:cubicBezTo>
                <a:cubicBezTo>
                  <a:pt x="68262" y="237357"/>
                  <a:pt x="68262" y="235913"/>
                  <a:pt x="68622" y="234468"/>
                </a:cubicBezTo>
                <a:lnTo>
                  <a:pt x="113641" y="120725"/>
                </a:lnTo>
                <a:cubicBezTo>
                  <a:pt x="114361" y="118919"/>
                  <a:pt x="116162" y="117475"/>
                  <a:pt x="118323" y="118197"/>
                </a:cubicBezTo>
                <a:close/>
                <a:moveTo>
                  <a:pt x="188768" y="82045"/>
                </a:moveTo>
                <a:cubicBezTo>
                  <a:pt x="175481" y="82045"/>
                  <a:pt x="163988" y="90343"/>
                  <a:pt x="159320" y="101888"/>
                </a:cubicBezTo>
                <a:cubicBezTo>
                  <a:pt x="168657" y="110547"/>
                  <a:pt x="174762" y="123536"/>
                  <a:pt x="174762" y="137247"/>
                </a:cubicBezTo>
                <a:cubicBezTo>
                  <a:pt x="174762" y="138329"/>
                  <a:pt x="174762" y="139411"/>
                  <a:pt x="174762" y="140133"/>
                </a:cubicBezTo>
                <a:cubicBezTo>
                  <a:pt x="197029" y="139050"/>
                  <a:pt x="216063" y="155647"/>
                  <a:pt x="218217" y="177655"/>
                </a:cubicBezTo>
                <a:lnTo>
                  <a:pt x="231146" y="177655"/>
                </a:lnTo>
                <a:cubicBezTo>
                  <a:pt x="245871" y="177655"/>
                  <a:pt x="257722" y="165749"/>
                  <a:pt x="257722" y="150957"/>
                </a:cubicBezTo>
                <a:cubicBezTo>
                  <a:pt x="257722" y="134721"/>
                  <a:pt x="242638" y="121372"/>
                  <a:pt x="225759" y="124980"/>
                </a:cubicBezTo>
                <a:cubicBezTo>
                  <a:pt x="224323" y="125340"/>
                  <a:pt x="222886" y="124980"/>
                  <a:pt x="221809" y="123897"/>
                </a:cubicBezTo>
                <a:cubicBezTo>
                  <a:pt x="220731" y="122815"/>
                  <a:pt x="220372" y="121372"/>
                  <a:pt x="220372" y="119928"/>
                </a:cubicBezTo>
                <a:cubicBezTo>
                  <a:pt x="221090" y="117764"/>
                  <a:pt x="221090" y="115959"/>
                  <a:pt x="221090" y="114155"/>
                </a:cubicBezTo>
                <a:cubicBezTo>
                  <a:pt x="221090" y="96116"/>
                  <a:pt x="206725" y="82045"/>
                  <a:pt x="188768" y="82045"/>
                </a:cubicBezTo>
                <a:close/>
                <a:moveTo>
                  <a:pt x="188768" y="73025"/>
                </a:moveTo>
                <a:cubicBezTo>
                  <a:pt x="211753" y="73025"/>
                  <a:pt x="230069" y="91425"/>
                  <a:pt x="230069" y="114155"/>
                </a:cubicBezTo>
                <a:cubicBezTo>
                  <a:pt x="230069" y="114516"/>
                  <a:pt x="230069" y="115238"/>
                  <a:pt x="230069" y="115599"/>
                </a:cubicBezTo>
                <a:cubicBezTo>
                  <a:pt x="249821" y="114877"/>
                  <a:pt x="266341" y="131113"/>
                  <a:pt x="266341" y="150957"/>
                </a:cubicBezTo>
                <a:cubicBezTo>
                  <a:pt x="266341" y="170800"/>
                  <a:pt x="250539" y="186675"/>
                  <a:pt x="231146" y="186675"/>
                </a:cubicBezTo>
                <a:lnTo>
                  <a:pt x="218217" y="186675"/>
                </a:lnTo>
                <a:cubicBezTo>
                  <a:pt x="216063" y="204715"/>
                  <a:pt x="203134" y="219508"/>
                  <a:pt x="185177" y="223116"/>
                </a:cubicBezTo>
                <a:cubicBezTo>
                  <a:pt x="182663" y="223476"/>
                  <a:pt x="180508" y="221672"/>
                  <a:pt x="179790" y="219508"/>
                </a:cubicBezTo>
                <a:cubicBezTo>
                  <a:pt x="179431" y="216982"/>
                  <a:pt x="181227" y="214817"/>
                  <a:pt x="183381" y="214096"/>
                </a:cubicBezTo>
                <a:cubicBezTo>
                  <a:pt x="198824" y="211209"/>
                  <a:pt x="209598" y="197499"/>
                  <a:pt x="209598" y="181985"/>
                </a:cubicBezTo>
                <a:cubicBezTo>
                  <a:pt x="209598" y="161781"/>
                  <a:pt x="191282" y="145545"/>
                  <a:pt x="170453" y="149874"/>
                </a:cubicBezTo>
                <a:cubicBezTo>
                  <a:pt x="169016" y="150235"/>
                  <a:pt x="167580" y="149874"/>
                  <a:pt x="166502" y="148792"/>
                </a:cubicBezTo>
                <a:cubicBezTo>
                  <a:pt x="165425" y="147710"/>
                  <a:pt x="165066" y="146266"/>
                  <a:pt x="165066" y="144823"/>
                </a:cubicBezTo>
                <a:cubicBezTo>
                  <a:pt x="165784" y="142298"/>
                  <a:pt x="165784" y="139772"/>
                  <a:pt x="165784" y="137247"/>
                </a:cubicBezTo>
                <a:cubicBezTo>
                  <a:pt x="165784" y="115599"/>
                  <a:pt x="148186" y="97920"/>
                  <a:pt x="126279" y="97920"/>
                </a:cubicBezTo>
                <a:cubicBezTo>
                  <a:pt x="106527" y="97920"/>
                  <a:pt x="89648" y="112712"/>
                  <a:pt x="87134" y="132195"/>
                </a:cubicBezTo>
                <a:cubicBezTo>
                  <a:pt x="87134" y="133999"/>
                  <a:pt x="86057" y="135443"/>
                  <a:pt x="84261" y="135803"/>
                </a:cubicBezTo>
                <a:cubicBezTo>
                  <a:pt x="82824" y="136525"/>
                  <a:pt x="81029" y="136164"/>
                  <a:pt x="79951" y="135082"/>
                </a:cubicBezTo>
                <a:cubicBezTo>
                  <a:pt x="76001" y="131835"/>
                  <a:pt x="71332" y="129670"/>
                  <a:pt x="66304" y="129670"/>
                </a:cubicBezTo>
                <a:cubicBezTo>
                  <a:pt x="55171" y="129670"/>
                  <a:pt x="46551" y="139050"/>
                  <a:pt x="46551" y="149874"/>
                </a:cubicBezTo>
                <a:cubicBezTo>
                  <a:pt x="46551" y="153482"/>
                  <a:pt x="47270" y="156729"/>
                  <a:pt x="49065" y="159616"/>
                </a:cubicBezTo>
                <a:cubicBezTo>
                  <a:pt x="49784" y="161059"/>
                  <a:pt x="49784" y="162502"/>
                  <a:pt x="49065" y="163945"/>
                </a:cubicBezTo>
                <a:cubicBezTo>
                  <a:pt x="48706" y="165028"/>
                  <a:pt x="47270" y="166110"/>
                  <a:pt x="45833" y="166110"/>
                </a:cubicBezTo>
                <a:cubicBezTo>
                  <a:pt x="34341" y="168636"/>
                  <a:pt x="26081" y="178738"/>
                  <a:pt x="26081" y="190283"/>
                </a:cubicBezTo>
                <a:cubicBezTo>
                  <a:pt x="26081" y="203633"/>
                  <a:pt x="37214" y="214817"/>
                  <a:pt x="50502" y="214817"/>
                </a:cubicBezTo>
                <a:lnTo>
                  <a:pt x="63790" y="214817"/>
                </a:lnTo>
                <a:cubicBezTo>
                  <a:pt x="66663" y="214817"/>
                  <a:pt x="68459" y="216982"/>
                  <a:pt x="68459" y="219147"/>
                </a:cubicBezTo>
                <a:cubicBezTo>
                  <a:pt x="68459" y="221672"/>
                  <a:pt x="66663" y="223476"/>
                  <a:pt x="63790" y="223476"/>
                </a:cubicBezTo>
                <a:lnTo>
                  <a:pt x="50502" y="223476"/>
                </a:lnTo>
                <a:cubicBezTo>
                  <a:pt x="32545" y="223476"/>
                  <a:pt x="17462" y="208684"/>
                  <a:pt x="17462" y="190283"/>
                </a:cubicBezTo>
                <a:cubicBezTo>
                  <a:pt x="17462" y="176212"/>
                  <a:pt x="26081" y="163945"/>
                  <a:pt x="39010" y="158894"/>
                </a:cubicBezTo>
                <a:cubicBezTo>
                  <a:pt x="37932" y="156008"/>
                  <a:pt x="37214" y="153121"/>
                  <a:pt x="37214" y="149874"/>
                </a:cubicBezTo>
                <a:cubicBezTo>
                  <a:pt x="37214" y="133999"/>
                  <a:pt x="50502" y="121011"/>
                  <a:pt x="66304" y="121011"/>
                </a:cubicBezTo>
                <a:cubicBezTo>
                  <a:pt x="70973" y="121011"/>
                  <a:pt x="75642" y="122093"/>
                  <a:pt x="79951" y="124258"/>
                </a:cubicBezTo>
                <a:cubicBezTo>
                  <a:pt x="85338" y="103692"/>
                  <a:pt x="104372" y="89261"/>
                  <a:pt x="126279" y="89261"/>
                </a:cubicBezTo>
                <a:cubicBezTo>
                  <a:pt x="135976" y="89261"/>
                  <a:pt x="144595" y="91786"/>
                  <a:pt x="152137" y="96116"/>
                </a:cubicBezTo>
                <a:cubicBezTo>
                  <a:pt x="158601" y="82766"/>
                  <a:pt x="172608" y="73025"/>
                  <a:pt x="188768" y="73025"/>
                </a:cubicBezTo>
                <a:close/>
                <a:moveTo>
                  <a:pt x="107731" y="0"/>
                </a:moveTo>
                <a:cubicBezTo>
                  <a:pt x="133312" y="0"/>
                  <a:pt x="155290" y="17679"/>
                  <a:pt x="161416" y="41491"/>
                </a:cubicBezTo>
                <a:cubicBezTo>
                  <a:pt x="166820" y="38966"/>
                  <a:pt x="172225" y="37522"/>
                  <a:pt x="177989" y="37522"/>
                </a:cubicBezTo>
                <a:cubicBezTo>
                  <a:pt x="193843" y="37522"/>
                  <a:pt x="207534" y="48707"/>
                  <a:pt x="210417" y="64582"/>
                </a:cubicBezTo>
                <a:cubicBezTo>
                  <a:pt x="210777" y="66747"/>
                  <a:pt x="208975" y="69272"/>
                  <a:pt x="206814" y="69633"/>
                </a:cubicBezTo>
                <a:cubicBezTo>
                  <a:pt x="204292" y="69994"/>
                  <a:pt x="202130" y="68551"/>
                  <a:pt x="201409" y="66025"/>
                </a:cubicBezTo>
                <a:cubicBezTo>
                  <a:pt x="199608" y="54480"/>
                  <a:pt x="189519" y="46182"/>
                  <a:pt x="177989" y="46182"/>
                </a:cubicBezTo>
                <a:cubicBezTo>
                  <a:pt x="171864" y="46182"/>
                  <a:pt x="166099" y="48707"/>
                  <a:pt x="161416" y="52676"/>
                </a:cubicBezTo>
                <a:cubicBezTo>
                  <a:pt x="160335" y="53758"/>
                  <a:pt x="158533" y="54119"/>
                  <a:pt x="157092" y="53397"/>
                </a:cubicBezTo>
                <a:cubicBezTo>
                  <a:pt x="155290" y="53037"/>
                  <a:pt x="154210" y="51593"/>
                  <a:pt x="154210" y="49789"/>
                </a:cubicBezTo>
                <a:cubicBezTo>
                  <a:pt x="151327" y="26699"/>
                  <a:pt x="131150" y="8659"/>
                  <a:pt x="107731" y="8659"/>
                </a:cubicBezTo>
                <a:cubicBezTo>
                  <a:pt x="81429" y="8659"/>
                  <a:pt x="60530" y="29946"/>
                  <a:pt x="60530" y="55923"/>
                </a:cubicBezTo>
                <a:cubicBezTo>
                  <a:pt x="60530" y="58809"/>
                  <a:pt x="60530" y="61696"/>
                  <a:pt x="61251" y="64943"/>
                </a:cubicBezTo>
                <a:cubicBezTo>
                  <a:pt x="61611" y="66386"/>
                  <a:pt x="61251" y="67829"/>
                  <a:pt x="59810" y="68912"/>
                </a:cubicBezTo>
                <a:cubicBezTo>
                  <a:pt x="59089" y="69994"/>
                  <a:pt x="57648" y="70355"/>
                  <a:pt x="55847" y="69994"/>
                </a:cubicBezTo>
                <a:cubicBezTo>
                  <a:pt x="30625" y="64582"/>
                  <a:pt x="9007" y="84065"/>
                  <a:pt x="9007" y="107877"/>
                </a:cubicBezTo>
                <a:cubicBezTo>
                  <a:pt x="9007" y="121949"/>
                  <a:pt x="16574" y="135298"/>
                  <a:pt x="29184" y="142153"/>
                </a:cubicBezTo>
                <a:cubicBezTo>
                  <a:pt x="31346" y="143235"/>
                  <a:pt x="32067" y="146122"/>
                  <a:pt x="30625" y="147926"/>
                </a:cubicBezTo>
                <a:cubicBezTo>
                  <a:pt x="30265" y="149730"/>
                  <a:pt x="28464" y="150451"/>
                  <a:pt x="27022" y="150451"/>
                </a:cubicBezTo>
                <a:cubicBezTo>
                  <a:pt x="26302" y="150451"/>
                  <a:pt x="25581" y="150091"/>
                  <a:pt x="24861" y="149730"/>
                </a:cubicBezTo>
                <a:cubicBezTo>
                  <a:pt x="9368" y="141431"/>
                  <a:pt x="0" y="125196"/>
                  <a:pt x="0" y="107877"/>
                </a:cubicBezTo>
                <a:cubicBezTo>
                  <a:pt x="0" y="80457"/>
                  <a:pt x="23419" y="58088"/>
                  <a:pt x="51883" y="60253"/>
                </a:cubicBezTo>
                <a:cubicBezTo>
                  <a:pt x="51523" y="58809"/>
                  <a:pt x="51523" y="57727"/>
                  <a:pt x="51523" y="55923"/>
                </a:cubicBezTo>
                <a:cubicBezTo>
                  <a:pt x="51523" y="25255"/>
                  <a:pt x="76745" y="0"/>
                  <a:pt x="1077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3" name="Google Shape;1143;p20"/>
          <p:cNvSpPr txBox="1"/>
          <p:nvPr/>
        </p:nvSpPr>
        <p:spPr>
          <a:xfrm>
            <a:off x="16750856" y="11543780"/>
            <a:ext cx="87235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25º</a:t>
            </a:r>
            <a:endParaRPr/>
          </a:p>
        </p:txBody>
      </p:sp>
      <p:sp>
        <p:nvSpPr>
          <p:cNvPr id="1144" name="Google Shape;1144;p20"/>
          <p:cNvSpPr txBox="1"/>
          <p:nvPr/>
        </p:nvSpPr>
        <p:spPr>
          <a:xfrm>
            <a:off x="18245588" y="11543780"/>
            <a:ext cx="8258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27º</a:t>
            </a:r>
            <a:endParaRPr/>
          </a:p>
        </p:txBody>
      </p:sp>
      <p:sp>
        <p:nvSpPr>
          <p:cNvPr id="1145" name="Google Shape;1145;p20"/>
          <p:cNvSpPr txBox="1"/>
          <p:nvPr/>
        </p:nvSpPr>
        <p:spPr>
          <a:xfrm>
            <a:off x="19746420" y="11543780"/>
            <a:ext cx="8547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23º</a:t>
            </a:r>
            <a:endParaRPr/>
          </a:p>
        </p:txBody>
      </p:sp>
      <p:sp>
        <p:nvSpPr>
          <p:cNvPr id="1146" name="Google Shape;1146;p20"/>
          <p:cNvSpPr txBox="1"/>
          <p:nvPr/>
        </p:nvSpPr>
        <p:spPr>
          <a:xfrm>
            <a:off x="21285625" y="11543780"/>
            <a:ext cx="7601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21º</a:t>
            </a:r>
            <a:endParaRPr/>
          </a:p>
        </p:txBody>
      </p:sp>
      <p:sp>
        <p:nvSpPr>
          <p:cNvPr id="1147" name="Google Shape;1147;p20"/>
          <p:cNvSpPr/>
          <p:nvPr/>
        </p:nvSpPr>
        <p:spPr>
          <a:xfrm>
            <a:off x="16511544" y="10238505"/>
            <a:ext cx="1111667" cy="1108350"/>
          </a:xfrm>
          <a:custGeom>
            <a:rect b="b" l="l" r="r" t="t"/>
            <a:pathLst>
              <a:path extrusionOk="0" h="291294" w="293328">
                <a:moveTo>
                  <a:pt x="96695" y="190229"/>
                </a:moveTo>
                <a:cubicBezTo>
                  <a:pt x="98501" y="188465"/>
                  <a:pt x="101392" y="188465"/>
                  <a:pt x="103198" y="190229"/>
                </a:cubicBezTo>
                <a:cubicBezTo>
                  <a:pt x="127405" y="214218"/>
                  <a:pt x="167147" y="214218"/>
                  <a:pt x="191354" y="190229"/>
                </a:cubicBezTo>
                <a:cubicBezTo>
                  <a:pt x="193161" y="188465"/>
                  <a:pt x="196051" y="188465"/>
                  <a:pt x="197857" y="190229"/>
                </a:cubicBezTo>
                <a:cubicBezTo>
                  <a:pt x="199664" y="191993"/>
                  <a:pt x="199664" y="194815"/>
                  <a:pt x="197857" y="196579"/>
                </a:cubicBezTo>
                <a:cubicBezTo>
                  <a:pt x="183767" y="209985"/>
                  <a:pt x="165702" y="216687"/>
                  <a:pt x="147276" y="216687"/>
                </a:cubicBezTo>
                <a:cubicBezTo>
                  <a:pt x="129211" y="216687"/>
                  <a:pt x="110785" y="209985"/>
                  <a:pt x="96695" y="196579"/>
                </a:cubicBezTo>
                <a:cubicBezTo>
                  <a:pt x="95250" y="194815"/>
                  <a:pt x="95250" y="191993"/>
                  <a:pt x="96695" y="190229"/>
                </a:cubicBezTo>
                <a:close/>
                <a:moveTo>
                  <a:pt x="28433" y="120051"/>
                </a:moveTo>
                <a:cubicBezTo>
                  <a:pt x="30592" y="118615"/>
                  <a:pt x="33112" y="118974"/>
                  <a:pt x="34911" y="120769"/>
                </a:cubicBezTo>
                <a:cubicBezTo>
                  <a:pt x="36351" y="122923"/>
                  <a:pt x="35991" y="125436"/>
                  <a:pt x="34191" y="126872"/>
                </a:cubicBezTo>
                <a:lnTo>
                  <a:pt x="11877" y="145181"/>
                </a:lnTo>
                <a:lnTo>
                  <a:pt x="55426" y="180722"/>
                </a:lnTo>
                <a:cubicBezTo>
                  <a:pt x="56506" y="181440"/>
                  <a:pt x="57226" y="183235"/>
                  <a:pt x="56866" y="184671"/>
                </a:cubicBezTo>
                <a:lnTo>
                  <a:pt x="48948" y="242829"/>
                </a:lnTo>
                <a:lnTo>
                  <a:pt x="107253" y="234572"/>
                </a:lnTo>
                <a:cubicBezTo>
                  <a:pt x="108693" y="234572"/>
                  <a:pt x="110493" y="235290"/>
                  <a:pt x="111212" y="236367"/>
                </a:cubicBezTo>
                <a:lnTo>
                  <a:pt x="146844" y="280165"/>
                </a:lnTo>
                <a:lnTo>
                  <a:pt x="182475" y="236367"/>
                </a:lnTo>
                <a:cubicBezTo>
                  <a:pt x="183555" y="235290"/>
                  <a:pt x="184994" y="234572"/>
                  <a:pt x="186435" y="234572"/>
                </a:cubicBezTo>
                <a:lnTo>
                  <a:pt x="244740" y="242829"/>
                </a:lnTo>
                <a:lnTo>
                  <a:pt x="236822" y="184671"/>
                </a:lnTo>
                <a:cubicBezTo>
                  <a:pt x="236462" y="183235"/>
                  <a:pt x="237182" y="181440"/>
                  <a:pt x="238262" y="180722"/>
                </a:cubicBezTo>
                <a:lnTo>
                  <a:pt x="281811" y="145181"/>
                </a:lnTo>
                <a:lnTo>
                  <a:pt x="259497" y="126872"/>
                </a:lnTo>
                <a:cubicBezTo>
                  <a:pt x="257697" y="125436"/>
                  <a:pt x="257337" y="122923"/>
                  <a:pt x="258777" y="120769"/>
                </a:cubicBezTo>
                <a:cubicBezTo>
                  <a:pt x="260576" y="118974"/>
                  <a:pt x="263096" y="118615"/>
                  <a:pt x="264895" y="120051"/>
                </a:cubicBezTo>
                <a:lnTo>
                  <a:pt x="291529" y="141591"/>
                </a:lnTo>
                <a:cubicBezTo>
                  <a:pt x="292608" y="142668"/>
                  <a:pt x="293328" y="143745"/>
                  <a:pt x="293328" y="145181"/>
                </a:cubicBezTo>
                <a:cubicBezTo>
                  <a:pt x="293328" y="146617"/>
                  <a:pt x="292608" y="147694"/>
                  <a:pt x="291529" y="148771"/>
                </a:cubicBezTo>
                <a:lnTo>
                  <a:pt x="245820" y="186107"/>
                </a:lnTo>
                <a:lnTo>
                  <a:pt x="254098" y="247137"/>
                </a:lnTo>
                <a:cubicBezTo>
                  <a:pt x="254458" y="248932"/>
                  <a:pt x="254098" y="250009"/>
                  <a:pt x="253018" y="251086"/>
                </a:cubicBezTo>
                <a:cubicBezTo>
                  <a:pt x="252298" y="252163"/>
                  <a:pt x="250499" y="252522"/>
                  <a:pt x="249419" y="252522"/>
                </a:cubicBezTo>
                <a:lnTo>
                  <a:pt x="187514" y="243906"/>
                </a:lnTo>
                <a:lnTo>
                  <a:pt x="150443" y="289858"/>
                </a:lnTo>
                <a:cubicBezTo>
                  <a:pt x="149363" y="290935"/>
                  <a:pt x="148283" y="291294"/>
                  <a:pt x="146844" y="291294"/>
                </a:cubicBezTo>
                <a:cubicBezTo>
                  <a:pt x="145404" y="291294"/>
                  <a:pt x="144324" y="290935"/>
                  <a:pt x="143605" y="289858"/>
                </a:cubicBezTo>
                <a:lnTo>
                  <a:pt x="105814" y="243906"/>
                </a:lnTo>
                <a:lnTo>
                  <a:pt x="44269" y="252522"/>
                </a:lnTo>
                <a:cubicBezTo>
                  <a:pt x="42829" y="252522"/>
                  <a:pt x="41750" y="252163"/>
                  <a:pt x="40670" y="251086"/>
                </a:cubicBezTo>
                <a:cubicBezTo>
                  <a:pt x="39590" y="250009"/>
                  <a:pt x="38870" y="248932"/>
                  <a:pt x="39230" y="247137"/>
                </a:cubicBezTo>
                <a:lnTo>
                  <a:pt x="47868" y="186107"/>
                </a:lnTo>
                <a:lnTo>
                  <a:pt x="1799" y="148771"/>
                </a:lnTo>
                <a:cubicBezTo>
                  <a:pt x="720" y="147694"/>
                  <a:pt x="0" y="146617"/>
                  <a:pt x="0" y="145181"/>
                </a:cubicBezTo>
                <a:cubicBezTo>
                  <a:pt x="0" y="143745"/>
                  <a:pt x="720" y="142668"/>
                  <a:pt x="1799" y="141591"/>
                </a:cubicBezTo>
                <a:lnTo>
                  <a:pt x="28433" y="120051"/>
                </a:lnTo>
                <a:close/>
                <a:moveTo>
                  <a:pt x="219777" y="112471"/>
                </a:moveTo>
                <a:cubicBezTo>
                  <a:pt x="221615" y="110678"/>
                  <a:pt x="224556" y="110678"/>
                  <a:pt x="226027" y="112471"/>
                </a:cubicBezTo>
                <a:cubicBezTo>
                  <a:pt x="228233" y="114263"/>
                  <a:pt x="228233" y="117131"/>
                  <a:pt x="226027" y="118564"/>
                </a:cubicBezTo>
                <a:lnTo>
                  <a:pt x="202131" y="142223"/>
                </a:lnTo>
                <a:cubicBezTo>
                  <a:pt x="201028" y="143298"/>
                  <a:pt x="199925" y="143657"/>
                  <a:pt x="198822" y="143657"/>
                </a:cubicBezTo>
                <a:cubicBezTo>
                  <a:pt x="197719" y="143657"/>
                  <a:pt x="196616" y="143298"/>
                  <a:pt x="195513" y="142223"/>
                </a:cubicBezTo>
                <a:cubicBezTo>
                  <a:pt x="193675" y="140789"/>
                  <a:pt x="193675" y="137921"/>
                  <a:pt x="195513" y="136129"/>
                </a:cubicBezTo>
                <a:lnTo>
                  <a:pt x="219777" y="112471"/>
                </a:lnTo>
                <a:close/>
                <a:moveTo>
                  <a:pt x="101381" y="112471"/>
                </a:moveTo>
                <a:cubicBezTo>
                  <a:pt x="103154" y="110678"/>
                  <a:pt x="105991" y="110678"/>
                  <a:pt x="107764" y="112471"/>
                </a:cubicBezTo>
                <a:cubicBezTo>
                  <a:pt x="109183" y="114263"/>
                  <a:pt x="109183" y="117131"/>
                  <a:pt x="107764" y="118564"/>
                </a:cubicBezTo>
                <a:lnTo>
                  <a:pt x="84357" y="142223"/>
                </a:lnTo>
                <a:cubicBezTo>
                  <a:pt x="83293" y="143298"/>
                  <a:pt x="82229" y="143657"/>
                  <a:pt x="81165" y="143657"/>
                </a:cubicBezTo>
                <a:cubicBezTo>
                  <a:pt x="80101" y="143657"/>
                  <a:pt x="79037" y="143298"/>
                  <a:pt x="77973" y="142223"/>
                </a:cubicBezTo>
                <a:cubicBezTo>
                  <a:pt x="76200" y="140789"/>
                  <a:pt x="76200" y="137921"/>
                  <a:pt x="77973" y="136129"/>
                </a:cubicBezTo>
                <a:lnTo>
                  <a:pt x="101381" y="112471"/>
                </a:lnTo>
                <a:close/>
                <a:moveTo>
                  <a:pt x="210918" y="88993"/>
                </a:moveTo>
                <a:cubicBezTo>
                  <a:pt x="212337" y="86865"/>
                  <a:pt x="215174" y="86865"/>
                  <a:pt x="216947" y="88993"/>
                </a:cubicBezTo>
                <a:cubicBezTo>
                  <a:pt x="218721" y="90412"/>
                  <a:pt x="218721" y="93249"/>
                  <a:pt x="216947" y="95022"/>
                </a:cubicBezTo>
                <a:lnTo>
                  <a:pt x="193541" y="118075"/>
                </a:lnTo>
                <a:cubicBezTo>
                  <a:pt x="192477" y="119139"/>
                  <a:pt x="191767" y="119849"/>
                  <a:pt x="190349" y="119849"/>
                </a:cubicBezTo>
                <a:cubicBezTo>
                  <a:pt x="189285" y="119849"/>
                  <a:pt x="188221" y="119139"/>
                  <a:pt x="187511" y="118075"/>
                </a:cubicBezTo>
                <a:cubicBezTo>
                  <a:pt x="185738" y="116657"/>
                  <a:pt x="185738" y="113819"/>
                  <a:pt x="187511" y="112046"/>
                </a:cubicBezTo>
                <a:lnTo>
                  <a:pt x="210918" y="88993"/>
                </a:lnTo>
                <a:close/>
                <a:moveTo>
                  <a:pt x="93088" y="88993"/>
                </a:moveTo>
                <a:cubicBezTo>
                  <a:pt x="94861" y="86865"/>
                  <a:pt x="97699" y="86865"/>
                  <a:pt x="99472" y="88993"/>
                </a:cubicBezTo>
                <a:cubicBezTo>
                  <a:pt x="101245" y="90412"/>
                  <a:pt x="101245" y="93249"/>
                  <a:pt x="99472" y="95022"/>
                </a:cubicBezTo>
                <a:lnTo>
                  <a:pt x="76065" y="118075"/>
                </a:lnTo>
                <a:cubicBezTo>
                  <a:pt x="75356" y="119139"/>
                  <a:pt x="73937" y="119849"/>
                  <a:pt x="72873" y="119849"/>
                </a:cubicBezTo>
                <a:cubicBezTo>
                  <a:pt x="71809" y="119849"/>
                  <a:pt x="70745" y="119139"/>
                  <a:pt x="70036" y="118075"/>
                </a:cubicBezTo>
                <a:cubicBezTo>
                  <a:pt x="68263" y="116657"/>
                  <a:pt x="68263" y="113819"/>
                  <a:pt x="70036" y="112046"/>
                </a:cubicBezTo>
                <a:lnTo>
                  <a:pt x="93088" y="88993"/>
                </a:lnTo>
                <a:close/>
                <a:moveTo>
                  <a:pt x="170628" y="79981"/>
                </a:moveTo>
                <a:lnTo>
                  <a:pt x="170628" y="117028"/>
                </a:lnTo>
                <a:cubicBezTo>
                  <a:pt x="170628" y="137529"/>
                  <a:pt x="187230" y="153714"/>
                  <a:pt x="207803" y="153714"/>
                </a:cubicBezTo>
                <a:cubicBezTo>
                  <a:pt x="228375" y="153714"/>
                  <a:pt x="244616" y="137529"/>
                  <a:pt x="244616" y="117028"/>
                </a:cubicBezTo>
                <a:lnTo>
                  <a:pt x="244616" y="79981"/>
                </a:lnTo>
                <a:lnTo>
                  <a:pt x="170628" y="79981"/>
                </a:lnTo>
                <a:close/>
                <a:moveTo>
                  <a:pt x="51886" y="79981"/>
                </a:moveTo>
                <a:lnTo>
                  <a:pt x="51886" y="117028"/>
                </a:lnTo>
                <a:cubicBezTo>
                  <a:pt x="51886" y="137529"/>
                  <a:pt x="68488" y="153714"/>
                  <a:pt x="89060" y="153714"/>
                </a:cubicBezTo>
                <a:cubicBezTo>
                  <a:pt x="109272" y="153714"/>
                  <a:pt x="126235" y="137529"/>
                  <a:pt x="126235" y="117028"/>
                </a:cubicBezTo>
                <a:lnTo>
                  <a:pt x="126235" y="79981"/>
                </a:lnTo>
                <a:lnTo>
                  <a:pt x="51886" y="79981"/>
                </a:lnTo>
                <a:close/>
                <a:moveTo>
                  <a:pt x="47194" y="70990"/>
                </a:moveTo>
                <a:lnTo>
                  <a:pt x="130566" y="70990"/>
                </a:lnTo>
                <a:cubicBezTo>
                  <a:pt x="132731" y="70990"/>
                  <a:pt x="134897" y="73148"/>
                  <a:pt x="134897" y="75306"/>
                </a:cubicBezTo>
                <a:lnTo>
                  <a:pt x="134897" y="82859"/>
                </a:lnTo>
                <a:cubicBezTo>
                  <a:pt x="143559" y="81420"/>
                  <a:pt x="152582" y="81420"/>
                  <a:pt x="161605" y="83218"/>
                </a:cubicBezTo>
                <a:lnTo>
                  <a:pt x="161605" y="75306"/>
                </a:lnTo>
                <a:cubicBezTo>
                  <a:pt x="161605" y="73148"/>
                  <a:pt x="163409" y="70990"/>
                  <a:pt x="166297" y="70990"/>
                </a:cubicBezTo>
                <a:lnTo>
                  <a:pt x="249308" y="70990"/>
                </a:lnTo>
                <a:cubicBezTo>
                  <a:pt x="251835" y="70990"/>
                  <a:pt x="253639" y="73148"/>
                  <a:pt x="253639" y="75306"/>
                </a:cubicBezTo>
                <a:lnTo>
                  <a:pt x="253639" y="117028"/>
                </a:lnTo>
                <a:cubicBezTo>
                  <a:pt x="253639" y="142205"/>
                  <a:pt x="233067" y="162706"/>
                  <a:pt x="207803" y="162706"/>
                </a:cubicBezTo>
                <a:cubicBezTo>
                  <a:pt x="182177" y="162706"/>
                  <a:pt x="161605" y="142205"/>
                  <a:pt x="161605" y="117028"/>
                </a:cubicBezTo>
                <a:lnTo>
                  <a:pt x="161605" y="92211"/>
                </a:lnTo>
                <a:cubicBezTo>
                  <a:pt x="152582" y="90412"/>
                  <a:pt x="143559" y="90053"/>
                  <a:pt x="134897" y="91851"/>
                </a:cubicBezTo>
                <a:lnTo>
                  <a:pt x="134897" y="117028"/>
                </a:lnTo>
                <a:cubicBezTo>
                  <a:pt x="134897" y="142205"/>
                  <a:pt x="113964" y="162706"/>
                  <a:pt x="89060" y="162706"/>
                </a:cubicBezTo>
                <a:cubicBezTo>
                  <a:pt x="63435" y="162706"/>
                  <a:pt x="42863" y="142205"/>
                  <a:pt x="42863" y="117028"/>
                </a:cubicBezTo>
                <a:lnTo>
                  <a:pt x="42863" y="75306"/>
                </a:lnTo>
                <a:cubicBezTo>
                  <a:pt x="42863" y="73148"/>
                  <a:pt x="44667" y="70990"/>
                  <a:pt x="47194" y="70990"/>
                </a:cubicBezTo>
                <a:close/>
                <a:moveTo>
                  <a:pt x="144399" y="1341"/>
                </a:moveTo>
                <a:cubicBezTo>
                  <a:pt x="145839" y="-447"/>
                  <a:pt x="149437" y="-447"/>
                  <a:pt x="151236" y="1341"/>
                </a:cubicBezTo>
                <a:lnTo>
                  <a:pt x="188299" y="47116"/>
                </a:lnTo>
                <a:lnTo>
                  <a:pt x="250191" y="38533"/>
                </a:lnTo>
                <a:cubicBezTo>
                  <a:pt x="251270" y="38533"/>
                  <a:pt x="253069" y="38891"/>
                  <a:pt x="253789" y="39964"/>
                </a:cubicBezTo>
                <a:cubicBezTo>
                  <a:pt x="254869" y="41037"/>
                  <a:pt x="255228" y="42110"/>
                  <a:pt x="254869" y="43540"/>
                </a:cubicBezTo>
                <a:lnTo>
                  <a:pt x="252710" y="60348"/>
                </a:lnTo>
                <a:cubicBezTo>
                  <a:pt x="252350" y="62494"/>
                  <a:pt x="250191" y="64282"/>
                  <a:pt x="247672" y="63925"/>
                </a:cubicBezTo>
                <a:cubicBezTo>
                  <a:pt x="245153" y="63567"/>
                  <a:pt x="243714" y="61421"/>
                  <a:pt x="244074" y="58918"/>
                </a:cubicBezTo>
                <a:lnTo>
                  <a:pt x="245513" y="48189"/>
                </a:lnTo>
                <a:lnTo>
                  <a:pt x="187220" y="56414"/>
                </a:lnTo>
                <a:cubicBezTo>
                  <a:pt x="185781" y="56414"/>
                  <a:pt x="184341" y="56057"/>
                  <a:pt x="183261" y="54626"/>
                </a:cubicBezTo>
                <a:lnTo>
                  <a:pt x="147638" y="10997"/>
                </a:lnTo>
                <a:lnTo>
                  <a:pt x="112014" y="54626"/>
                </a:lnTo>
                <a:cubicBezTo>
                  <a:pt x="111295" y="56057"/>
                  <a:pt x="109495" y="56414"/>
                  <a:pt x="108056" y="56414"/>
                </a:cubicBezTo>
                <a:lnTo>
                  <a:pt x="49763" y="48189"/>
                </a:lnTo>
                <a:lnTo>
                  <a:pt x="51202" y="58918"/>
                </a:lnTo>
                <a:cubicBezTo>
                  <a:pt x="51562" y="61421"/>
                  <a:pt x="49763" y="63567"/>
                  <a:pt x="47604" y="63925"/>
                </a:cubicBezTo>
                <a:cubicBezTo>
                  <a:pt x="47244" y="64282"/>
                  <a:pt x="46884" y="64282"/>
                  <a:pt x="46884" y="64282"/>
                </a:cubicBezTo>
                <a:cubicBezTo>
                  <a:pt x="44725" y="64282"/>
                  <a:pt x="42926" y="62494"/>
                  <a:pt x="42566" y="60348"/>
                </a:cubicBezTo>
                <a:lnTo>
                  <a:pt x="40048" y="43540"/>
                </a:lnTo>
                <a:cubicBezTo>
                  <a:pt x="39688" y="42110"/>
                  <a:pt x="40407" y="41037"/>
                  <a:pt x="41487" y="39964"/>
                </a:cubicBezTo>
                <a:cubicBezTo>
                  <a:pt x="42566" y="38891"/>
                  <a:pt x="43646" y="38533"/>
                  <a:pt x="45085" y="38533"/>
                </a:cubicBezTo>
                <a:lnTo>
                  <a:pt x="106617" y="47116"/>
                </a:lnTo>
                <a:lnTo>
                  <a:pt x="144399" y="1341"/>
                </a:lnTo>
                <a:close/>
              </a:path>
            </a:pathLst>
          </a:custGeom>
          <a:solidFill>
            <a:srgbClr val="1A1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8" name="Google Shape;1148;p20"/>
          <p:cNvSpPr/>
          <p:nvPr/>
        </p:nvSpPr>
        <p:spPr>
          <a:xfrm>
            <a:off x="19617947" y="10238505"/>
            <a:ext cx="1111667" cy="1108350"/>
          </a:xfrm>
          <a:custGeom>
            <a:rect b="b" l="l" r="r" t="t"/>
            <a:pathLst>
              <a:path extrusionOk="0" h="291294" w="293328">
                <a:moveTo>
                  <a:pt x="96695" y="190229"/>
                </a:moveTo>
                <a:cubicBezTo>
                  <a:pt x="98501" y="188465"/>
                  <a:pt x="101392" y="188465"/>
                  <a:pt x="103198" y="190229"/>
                </a:cubicBezTo>
                <a:cubicBezTo>
                  <a:pt x="127405" y="214218"/>
                  <a:pt x="167147" y="214218"/>
                  <a:pt x="191354" y="190229"/>
                </a:cubicBezTo>
                <a:cubicBezTo>
                  <a:pt x="193161" y="188465"/>
                  <a:pt x="196051" y="188465"/>
                  <a:pt x="197857" y="190229"/>
                </a:cubicBezTo>
                <a:cubicBezTo>
                  <a:pt x="199664" y="191993"/>
                  <a:pt x="199664" y="194815"/>
                  <a:pt x="197857" y="196579"/>
                </a:cubicBezTo>
                <a:cubicBezTo>
                  <a:pt x="183767" y="209985"/>
                  <a:pt x="165702" y="216687"/>
                  <a:pt x="147276" y="216687"/>
                </a:cubicBezTo>
                <a:cubicBezTo>
                  <a:pt x="129211" y="216687"/>
                  <a:pt x="110785" y="209985"/>
                  <a:pt x="96695" y="196579"/>
                </a:cubicBezTo>
                <a:cubicBezTo>
                  <a:pt x="95250" y="194815"/>
                  <a:pt x="95250" y="191993"/>
                  <a:pt x="96695" y="190229"/>
                </a:cubicBezTo>
                <a:close/>
                <a:moveTo>
                  <a:pt x="28433" y="120051"/>
                </a:moveTo>
                <a:cubicBezTo>
                  <a:pt x="30592" y="118615"/>
                  <a:pt x="33112" y="118974"/>
                  <a:pt x="34911" y="120769"/>
                </a:cubicBezTo>
                <a:cubicBezTo>
                  <a:pt x="36351" y="122923"/>
                  <a:pt x="35991" y="125436"/>
                  <a:pt x="34191" y="126872"/>
                </a:cubicBezTo>
                <a:lnTo>
                  <a:pt x="11877" y="145181"/>
                </a:lnTo>
                <a:lnTo>
                  <a:pt x="55426" y="180722"/>
                </a:lnTo>
                <a:cubicBezTo>
                  <a:pt x="56506" y="181440"/>
                  <a:pt x="57226" y="183235"/>
                  <a:pt x="56866" y="184671"/>
                </a:cubicBezTo>
                <a:lnTo>
                  <a:pt x="48948" y="242829"/>
                </a:lnTo>
                <a:lnTo>
                  <a:pt x="107253" y="234572"/>
                </a:lnTo>
                <a:cubicBezTo>
                  <a:pt x="108693" y="234572"/>
                  <a:pt x="110493" y="235290"/>
                  <a:pt x="111212" y="236367"/>
                </a:cubicBezTo>
                <a:lnTo>
                  <a:pt x="146844" y="280165"/>
                </a:lnTo>
                <a:lnTo>
                  <a:pt x="182475" y="236367"/>
                </a:lnTo>
                <a:cubicBezTo>
                  <a:pt x="183555" y="235290"/>
                  <a:pt x="184994" y="234572"/>
                  <a:pt x="186435" y="234572"/>
                </a:cubicBezTo>
                <a:lnTo>
                  <a:pt x="244740" y="242829"/>
                </a:lnTo>
                <a:lnTo>
                  <a:pt x="236822" y="184671"/>
                </a:lnTo>
                <a:cubicBezTo>
                  <a:pt x="236462" y="183235"/>
                  <a:pt x="237182" y="181440"/>
                  <a:pt x="238262" y="180722"/>
                </a:cubicBezTo>
                <a:lnTo>
                  <a:pt x="281811" y="145181"/>
                </a:lnTo>
                <a:lnTo>
                  <a:pt x="259497" y="126872"/>
                </a:lnTo>
                <a:cubicBezTo>
                  <a:pt x="257697" y="125436"/>
                  <a:pt x="257337" y="122923"/>
                  <a:pt x="258777" y="120769"/>
                </a:cubicBezTo>
                <a:cubicBezTo>
                  <a:pt x="260576" y="118974"/>
                  <a:pt x="263096" y="118615"/>
                  <a:pt x="264895" y="120051"/>
                </a:cubicBezTo>
                <a:lnTo>
                  <a:pt x="291529" y="141591"/>
                </a:lnTo>
                <a:cubicBezTo>
                  <a:pt x="292608" y="142668"/>
                  <a:pt x="293328" y="143745"/>
                  <a:pt x="293328" y="145181"/>
                </a:cubicBezTo>
                <a:cubicBezTo>
                  <a:pt x="293328" y="146617"/>
                  <a:pt x="292608" y="147694"/>
                  <a:pt x="291529" y="148771"/>
                </a:cubicBezTo>
                <a:lnTo>
                  <a:pt x="245820" y="186107"/>
                </a:lnTo>
                <a:lnTo>
                  <a:pt x="254098" y="247137"/>
                </a:lnTo>
                <a:cubicBezTo>
                  <a:pt x="254458" y="248932"/>
                  <a:pt x="254098" y="250009"/>
                  <a:pt x="253018" y="251086"/>
                </a:cubicBezTo>
                <a:cubicBezTo>
                  <a:pt x="252298" y="252163"/>
                  <a:pt x="250499" y="252522"/>
                  <a:pt x="249419" y="252522"/>
                </a:cubicBezTo>
                <a:lnTo>
                  <a:pt x="187514" y="243906"/>
                </a:lnTo>
                <a:lnTo>
                  <a:pt x="150443" y="289858"/>
                </a:lnTo>
                <a:cubicBezTo>
                  <a:pt x="149363" y="290935"/>
                  <a:pt x="148283" y="291294"/>
                  <a:pt x="146844" y="291294"/>
                </a:cubicBezTo>
                <a:cubicBezTo>
                  <a:pt x="145404" y="291294"/>
                  <a:pt x="144324" y="290935"/>
                  <a:pt x="143605" y="289858"/>
                </a:cubicBezTo>
                <a:lnTo>
                  <a:pt x="105814" y="243906"/>
                </a:lnTo>
                <a:lnTo>
                  <a:pt x="44269" y="252522"/>
                </a:lnTo>
                <a:cubicBezTo>
                  <a:pt x="42829" y="252522"/>
                  <a:pt x="41750" y="252163"/>
                  <a:pt x="40670" y="251086"/>
                </a:cubicBezTo>
                <a:cubicBezTo>
                  <a:pt x="39590" y="250009"/>
                  <a:pt x="38870" y="248932"/>
                  <a:pt x="39230" y="247137"/>
                </a:cubicBezTo>
                <a:lnTo>
                  <a:pt x="47868" y="186107"/>
                </a:lnTo>
                <a:lnTo>
                  <a:pt x="1799" y="148771"/>
                </a:lnTo>
                <a:cubicBezTo>
                  <a:pt x="720" y="147694"/>
                  <a:pt x="0" y="146617"/>
                  <a:pt x="0" y="145181"/>
                </a:cubicBezTo>
                <a:cubicBezTo>
                  <a:pt x="0" y="143745"/>
                  <a:pt x="720" y="142668"/>
                  <a:pt x="1799" y="141591"/>
                </a:cubicBezTo>
                <a:lnTo>
                  <a:pt x="28433" y="120051"/>
                </a:lnTo>
                <a:close/>
                <a:moveTo>
                  <a:pt x="219777" y="112471"/>
                </a:moveTo>
                <a:cubicBezTo>
                  <a:pt x="221615" y="110678"/>
                  <a:pt x="224556" y="110678"/>
                  <a:pt x="226027" y="112471"/>
                </a:cubicBezTo>
                <a:cubicBezTo>
                  <a:pt x="228233" y="114263"/>
                  <a:pt x="228233" y="117131"/>
                  <a:pt x="226027" y="118564"/>
                </a:cubicBezTo>
                <a:lnTo>
                  <a:pt x="202131" y="142223"/>
                </a:lnTo>
                <a:cubicBezTo>
                  <a:pt x="201028" y="143298"/>
                  <a:pt x="199925" y="143657"/>
                  <a:pt x="198822" y="143657"/>
                </a:cubicBezTo>
                <a:cubicBezTo>
                  <a:pt x="197719" y="143657"/>
                  <a:pt x="196616" y="143298"/>
                  <a:pt x="195513" y="142223"/>
                </a:cubicBezTo>
                <a:cubicBezTo>
                  <a:pt x="193675" y="140789"/>
                  <a:pt x="193675" y="137921"/>
                  <a:pt x="195513" y="136129"/>
                </a:cubicBezTo>
                <a:lnTo>
                  <a:pt x="219777" y="112471"/>
                </a:lnTo>
                <a:close/>
                <a:moveTo>
                  <a:pt x="101381" y="112471"/>
                </a:moveTo>
                <a:cubicBezTo>
                  <a:pt x="103154" y="110678"/>
                  <a:pt x="105991" y="110678"/>
                  <a:pt x="107764" y="112471"/>
                </a:cubicBezTo>
                <a:cubicBezTo>
                  <a:pt x="109183" y="114263"/>
                  <a:pt x="109183" y="117131"/>
                  <a:pt x="107764" y="118564"/>
                </a:cubicBezTo>
                <a:lnTo>
                  <a:pt x="84357" y="142223"/>
                </a:lnTo>
                <a:cubicBezTo>
                  <a:pt x="83293" y="143298"/>
                  <a:pt x="82229" y="143657"/>
                  <a:pt x="81165" y="143657"/>
                </a:cubicBezTo>
                <a:cubicBezTo>
                  <a:pt x="80101" y="143657"/>
                  <a:pt x="79037" y="143298"/>
                  <a:pt x="77973" y="142223"/>
                </a:cubicBezTo>
                <a:cubicBezTo>
                  <a:pt x="76200" y="140789"/>
                  <a:pt x="76200" y="137921"/>
                  <a:pt x="77973" y="136129"/>
                </a:cubicBezTo>
                <a:lnTo>
                  <a:pt x="101381" y="112471"/>
                </a:lnTo>
                <a:close/>
                <a:moveTo>
                  <a:pt x="210918" y="88993"/>
                </a:moveTo>
                <a:cubicBezTo>
                  <a:pt x="212337" y="86865"/>
                  <a:pt x="215174" y="86865"/>
                  <a:pt x="216947" y="88993"/>
                </a:cubicBezTo>
                <a:cubicBezTo>
                  <a:pt x="218721" y="90412"/>
                  <a:pt x="218721" y="93249"/>
                  <a:pt x="216947" y="95022"/>
                </a:cubicBezTo>
                <a:lnTo>
                  <a:pt x="193541" y="118075"/>
                </a:lnTo>
                <a:cubicBezTo>
                  <a:pt x="192477" y="119139"/>
                  <a:pt x="191767" y="119849"/>
                  <a:pt x="190349" y="119849"/>
                </a:cubicBezTo>
                <a:cubicBezTo>
                  <a:pt x="189285" y="119849"/>
                  <a:pt x="188221" y="119139"/>
                  <a:pt x="187511" y="118075"/>
                </a:cubicBezTo>
                <a:cubicBezTo>
                  <a:pt x="185738" y="116657"/>
                  <a:pt x="185738" y="113819"/>
                  <a:pt x="187511" y="112046"/>
                </a:cubicBezTo>
                <a:lnTo>
                  <a:pt x="210918" y="88993"/>
                </a:lnTo>
                <a:close/>
                <a:moveTo>
                  <a:pt x="93088" y="88993"/>
                </a:moveTo>
                <a:cubicBezTo>
                  <a:pt x="94861" y="86865"/>
                  <a:pt x="97699" y="86865"/>
                  <a:pt x="99472" y="88993"/>
                </a:cubicBezTo>
                <a:cubicBezTo>
                  <a:pt x="101245" y="90412"/>
                  <a:pt x="101245" y="93249"/>
                  <a:pt x="99472" y="95022"/>
                </a:cubicBezTo>
                <a:lnTo>
                  <a:pt x="76065" y="118075"/>
                </a:lnTo>
                <a:cubicBezTo>
                  <a:pt x="75356" y="119139"/>
                  <a:pt x="73937" y="119849"/>
                  <a:pt x="72873" y="119849"/>
                </a:cubicBezTo>
                <a:cubicBezTo>
                  <a:pt x="71809" y="119849"/>
                  <a:pt x="70745" y="119139"/>
                  <a:pt x="70036" y="118075"/>
                </a:cubicBezTo>
                <a:cubicBezTo>
                  <a:pt x="68263" y="116657"/>
                  <a:pt x="68263" y="113819"/>
                  <a:pt x="70036" y="112046"/>
                </a:cubicBezTo>
                <a:lnTo>
                  <a:pt x="93088" y="88993"/>
                </a:lnTo>
                <a:close/>
                <a:moveTo>
                  <a:pt x="170628" y="79981"/>
                </a:moveTo>
                <a:lnTo>
                  <a:pt x="170628" y="117028"/>
                </a:lnTo>
                <a:cubicBezTo>
                  <a:pt x="170628" y="137529"/>
                  <a:pt x="187230" y="153714"/>
                  <a:pt x="207803" y="153714"/>
                </a:cubicBezTo>
                <a:cubicBezTo>
                  <a:pt x="228375" y="153714"/>
                  <a:pt x="244616" y="137529"/>
                  <a:pt x="244616" y="117028"/>
                </a:cubicBezTo>
                <a:lnTo>
                  <a:pt x="244616" y="79981"/>
                </a:lnTo>
                <a:lnTo>
                  <a:pt x="170628" y="79981"/>
                </a:lnTo>
                <a:close/>
                <a:moveTo>
                  <a:pt x="51886" y="79981"/>
                </a:moveTo>
                <a:lnTo>
                  <a:pt x="51886" y="117028"/>
                </a:lnTo>
                <a:cubicBezTo>
                  <a:pt x="51886" y="137529"/>
                  <a:pt x="68488" y="153714"/>
                  <a:pt x="89060" y="153714"/>
                </a:cubicBezTo>
                <a:cubicBezTo>
                  <a:pt x="109272" y="153714"/>
                  <a:pt x="126235" y="137529"/>
                  <a:pt x="126235" y="117028"/>
                </a:cubicBezTo>
                <a:lnTo>
                  <a:pt x="126235" y="79981"/>
                </a:lnTo>
                <a:lnTo>
                  <a:pt x="51886" y="79981"/>
                </a:lnTo>
                <a:close/>
                <a:moveTo>
                  <a:pt x="47194" y="70990"/>
                </a:moveTo>
                <a:lnTo>
                  <a:pt x="130566" y="70990"/>
                </a:lnTo>
                <a:cubicBezTo>
                  <a:pt x="132731" y="70990"/>
                  <a:pt x="134897" y="73148"/>
                  <a:pt x="134897" y="75306"/>
                </a:cubicBezTo>
                <a:lnTo>
                  <a:pt x="134897" y="82859"/>
                </a:lnTo>
                <a:cubicBezTo>
                  <a:pt x="143559" y="81420"/>
                  <a:pt x="152582" y="81420"/>
                  <a:pt x="161605" y="83218"/>
                </a:cubicBezTo>
                <a:lnTo>
                  <a:pt x="161605" y="75306"/>
                </a:lnTo>
                <a:cubicBezTo>
                  <a:pt x="161605" y="73148"/>
                  <a:pt x="163409" y="70990"/>
                  <a:pt x="166297" y="70990"/>
                </a:cubicBezTo>
                <a:lnTo>
                  <a:pt x="249308" y="70990"/>
                </a:lnTo>
                <a:cubicBezTo>
                  <a:pt x="251835" y="70990"/>
                  <a:pt x="253639" y="73148"/>
                  <a:pt x="253639" y="75306"/>
                </a:cubicBezTo>
                <a:lnTo>
                  <a:pt x="253639" y="117028"/>
                </a:lnTo>
                <a:cubicBezTo>
                  <a:pt x="253639" y="142205"/>
                  <a:pt x="233067" y="162706"/>
                  <a:pt x="207803" y="162706"/>
                </a:cubicBezTo>
                <a:cubicBezTo>
                  <a:pt x="182177" y="162706"/>
                  <a:pt x="161605" y="142205"/>
                  <a:pt x="161605" y="117028"/>
                </a:cubicBezTo>
                <a:lnTo>
                  <a:pt x="161605" y="92211"/>
                </a:lnTo>
                <a:cubicBezTo>
                  <a:pt x="152582" y="90412"/>
                  <a:pt x="143559" y="90053"/>
                  <a:pt x="134897" y="91851"/>
                </a:cubicBezTo>
                <a:lnTo>
                  <a:pt x="134897" y="117028"/>
                </a:lnTo>
                <a:cubicBezTo>
                  <a:pt x="134897" y="142205"/>
                  <a:pt x="113964" y="162706"/>
                  <a:pt x="89060" y="162706"/>
                </a:cubicBezTo>
                <a:cubicBezTo>
                  <a:pt x="63435" y="162706"/>
                  <a:pt x="42863" y="142205"/>
                  <a:pt x="42863" y="117028"/>
                </a:cubicBezTo>
                <a:lnTo>
                  <a:pt x="42863" y="75306"/>
                </a:lnTo>
                <a:cubicBezTo>
                  <a:pt x="42863" y="73148"/>
                  <a:pt x="44667" y="70990"/>
                  <a:pt x="47194" y="70990"/>
                </a:cubicBezTo>
                <a:close/>
                <a:moveTo>
                  <a:pt x="144399" y="1341"/>
                </a:moveTo>
                <a:cubicBezTo>
                  <a:pt x="145839" y="-447"/>
                  <a:pt x="149437" y="-447"/>
                  <a:pt x="151236" y="1341"/>
                </a:cubicBezTo>
                <a:lnTo>
                  <a:pt x="188299" y="47116"/>
                </a:lnTo>
                <a:lnTo>
                  <a:pt x="250191" y="38533"/>
                </a:lnTo>
                <a:cubicBezTo>
                  <a:pt x="251270" y="38533"/>
                  <a:pt x="253069" y="38891"/>
                  <a:pt x="253789" y="39964"/>
                </a:cubicBezTo>
                <a:cubicBezTo>
                  <a:pt x="254869" y="41037"/>
                  <a:pt x="255228" y="42110"/>
                  <a:pt x="254869" y="43540"/>
                </a:cubicBezTo>
                <a:lnTo>
                  <a:pt x="252710" y="60348"/>
                </a:lnTo>
                <a:cubicBezTo>
                  <a:pt x="252350" y="62494"/>
                  <a:pt x="250191" y="64282"/>
                  <a:pt x="247672" y="63925"/>
                </a:cubicBezTo>
                <a:cubicBezTo>
                  <a:pt x="245153" y="63567"/>
                  <a:pt x="243714" y="61421"/>
                  <a:pt x="244074" y="58918"/>
                </a:cubicBezTo>
                <a:lnTo>
                  <a:pt x="245513" y="48189"/>
                </a:lnTo>
                <a:lnTo>
                  <a:pt x="187220" y="56414"/>
                </a:lnTo>
                <a:cubicBezTo>
                  <a:pt x="185781" y="56414"/>
                  <a:pt x="184341" y="56057"/>
                  <a:pt x="183261" y="54626"/>
                </a:cubicBezTo>
                <a:lnTo>
                  <a:pt x="147638" y="10997"/>
                </a:lnTo>
                <a:lnTo>
                  <a:pt x="112014" y="54626"/>
                </a:lnTo>
                <a:cubicBezTo>
                  <a:pt x="111295" y="56057"/>
                  <a:pt x="109495" y="56414"/>
                  <a:pt x="108056" y="56414"/>
                </a:cubicBezTo>
                <a:lnTo>
                  <a:pt x="49763" y="48189"/>
                </a:lnTo>
                <a:lnTo>
                  <a:pt x="51202" y="58918"/>
                </a:lnTo>
                <a:cubicBezTo>
                  <a:pt x="51562" y="61421"/>
                  <a:pt x="49763" y="63567"/>
                  <a:pt x="47604" y="63925"/>
                </a:cubicBezTo>
                <a:cubicBezTo>
                  <a:pt x="47244" y="64282"/>
                  <a:pt x="46884" y="64282"/>
                  <a:pt x="46884" y="64282"/>
                </a:cubicBezTo>
                <a:cubicBezTo>
                  <a:pt x="44725" y="64282"/>
                  <a:pt x="42926" y="62494"/>
                  <a:pt x="42566" y="60348"/>
                </a:cubicBezTo>
                <a:lnTo>
                  <a:pt x="40048" y="43540"/>
                </a:lnTo>
                <a:cubicBezTo>
                  <a:pt x="39688" y="42110"/>
                  <a:pt x="40407" y="41037"/>
                  <a:pt x="41487" y="39964"/>
                </a:cubicBezTo>
                <a:cubicBezTo>
                  <a:pt x="42566" y="38891"/>
                  <a:pt x="43646" y="38533"/>
                  <a:pt x="45085" y="38533"/>
                </a:cubicBezTo>
                <a:lnTo>
                  <a:pt x="106617" y="47116"/>
                </a:lnTo>
                <a:lnTo>
                  <a:pt x="144399" y="1341"/>
                </a:lnTo>
                <a:close/>
              </a:path>
            </a:pathLst>
          </a:custGeom>
          <a:solidFill>
            <a:srgbClr val="1A1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9" name="Google Shape;1149;p20"/>
          <p:cNvSpPr txBox="1"/>
          <p:nvPr/>
        </p:nvSpPr>
        <p:spPr>
          <a:xfrm>
            <a:off x="18203770" y="1097366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graphicFrame>
        <p:nvGraphicFramePr>
          <p:cNvPr id="1150" name="Google Shape;1150;p20"/>
          <p:cNvGraphicFramePr/>
          <p:nvPr/>
        </p:nvGraphicFramePr>
        <p:xfrm>
          <a:off x="16223227" y="2233497"/>
          <a:ext cx="6400800" cy="4332724"/>
        </p:xfrm>
        <a:graphic>
          <a:graphicData uri="http://schemas.openxmlformats.org/drawingml/2006/chart">
            <c:chart r:id="rId7"/>
          </a:graphicData>
        </a:graphic>
      </p:graphicFrame>
      <p:sp>
        <p:nvSpPr>
          <p:cNvPr id="1151" name="Google Shape;1151;p20"/>
          <p:cNvSpPr txBox="1"/>
          <p:nvPr/>
        </p:nvSpPr>
        <p:spPr>
          <a:xfrm>
            <a:off x="6080502" y="1100709"/>
            <a:ext cx="49776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GREAT TITLE HERE</a:t>
            </a:r>
            <a:endParaRPr/>
          </a:p>
        </p:txBody>
      </p:sp>
      <p:sp>
        <p:nvSpPr>
          <p:cNvPr id="1152" name="Google Shape;1152;p20"/>
          <p:cNvSpPr/>
          <p:nvPr/>
        </p:nvSpPr>
        <p:spPr>
          <a:xfrm>
            <a:off x="5080001" y="2011768"/>
            <a:ext cx="10537825" cy="4638906"/>
          </a:xfrm>
          <a:custGeom>
            <a:rect b="b" l="l" r="r" t="t"/>
            <a:pathLst>
              <a:path extrusionOk="0" h="4647033" w="10537825">
                <a:moveTo>
                  <a:pt x="9278557" y="4593563"/>
                </a:moveTo>
                <a:cubicBezTo>
                  <a:pt x="9280434" y="4594477"/>
                  <a:pt x="9282600" y="4595448"/>
                  <a:pt x="9283178" y="4595705"/>
                </a:cubicBezTo>
                <a:lnTo>
                  <a:pt x="9278804" y="4593796"/>
                </a:lnTo>
                <a:close/>
                <a:moveTo>
                  <a:pt x="8854527" y="4471443"/>
                </a:moveTo>
                <a:cubicBezTo>
                  <a:pt x="8895259" y="4480733"/>
                  <a:pt x="8942092" y="4513087"/>
                  <a:pt x="8967267" y="4520416"/>
                </a:cubicBezTo>
                <a:cubicBezTo>
                  <a:pt x="9024444" y="4537103"/>
                  <a:pt x="9038305" y="4486586"/>
                  <a:pt x="9072091" y="4508072"/>
                </a:cubicBezTo>
                <a:cubicBezTo>
                  <a:pt x="9096058" y="4522930"/>
                  <a:pt x="9206944" y="4512645"/>
                  <a:pt x="9212141" y="4522474"/>
                </a:cubicBezTo>
                <a:cubicBezTo>
                  <a:pt x="9219938" y="4536645"/>
                  <a:pt x="9135041" y="4531845"/>
                  <a:pt x="9156121" y="4556304"/>
                </a:cubicBezTo>
                <a:cubicBezTo>
                  <a:pt x="9172002" y="4574362"/>
                  <a:pt x="9254013" y="4583277"/>
                  <a:pt x="9277979" y="4593335"/>
                </a:cubicBezTo>
                <a:cubicBezTo>
                  <a:pt x="9274803" y="4592191"/>
                  <a:pt x="9272782" y="4591048"/>
                  <a:pt x="9278270" y="4593563"/>
                </a:cubicBezTo>
                <a:lnTo>
                  <a:pt x="9278804" y="4593796"/>
                </a:lnTo>
                <a:lnTo>
                  <a:pt x="9293528" y="4607696"/>
                </a:lnTo>
                <a:cubicBezTo>
                  <a:pt x="9288357" y="4618893"/>
                  <a:pt x="9234376" y="4621507"/>
                  <a:pt x="9236108" y="4617563"/>
                </a:cubicBezTo>
                <a:cubicBezTo>
                  <a:pt x="9230046" y="4631050"/>
                  <a:pt x="9135619" y="4605221"/>
                  <a:pt x="9117714" y="4603392"/>
                </a:cubicBezTo>
                <a:cubicBezTo>
                  <a:pt x="9050144" y="4596991"/>
                  <a:pt x="8968422" y="4581219"/>
                  <a:pt x="8902584" y="4563847"/>
                </a:cubicBezTo>
                <a:cubicBezTo>
                  <a:pt x="8863311" y="4553331"/>
                  <a:pt x="8820862" y="4514930"/>
                  <a:pt x="8783613" y="4514245"/>
                </a:cubicBezTo>
                <a:cubicBezTo>
                  <a:pt x="8790038" y="4489500"/>
                  <a:pt x="8801931" y="4476700"/>
                  <a:pt x="8816856" y="4471621"/>
                </a:cubicBezTo>
                <a:cubicBezTo>
                  <a:pt x="8828050" y="4467812"/>
                  <a:pt x="8840949" y="4468347"/>
                  <a:pt x="8854527" y="4471443"/>
                </a:cubicBezTo>
                <a:close/>
                <a:moveTo>
                  <a:pt x="1663769" y="4461690"/>
                </a:moveTo>
                <a:cubicBezTo>
                  <a:pt x="1682964" y="4542468"/>
                  <a:pt x="1662415" y="4456402"/>
                  <a:pt x="1663769" y="4461690"/>
                </a:cubicBezTo>
                <a:close/>
                <a:moveTo>
                  <a:pt x="9667092" y="4389096"/>
                </a:moveTo>
                <a:cubicBezTo>
                  <a:pt x="9674383" y="4393439"/>
                  <a:pt x="9682830" y="4407840"/>
                  <a:pt x="9687450" y="4419383"/>
                </a:cubicBezTo>
                <a:cubicBezTo>
                  <a:pt x="9687161" y="4418469"/>
                  <a:pt x="9686872" y="4417783"/>
                  <a:pt x="9687739" y="4420525"/>
                </a:cubicBezTo>
                <a:cubicBezTo>
                  <a:pt x="9688027" y="4420983"/>
                  <a:pt x="9688027" y="4420983"/>
                  <a:pt x="9688027" y="4420754"/>
                </a:cubicBezTo>
                <a:cubicBezTo>
                  <a:pt x="9699000" y="4453442"/>
                  <a:pt x="9653664" y="4465328"/>
                  <a:pt x="9653664" y="4419154"/>
                </a:cubicBezTo>
                <a:cubicBezTo>
                  <a:pt x="9653664" y="4390468"/>
                  <a:pt x="9659800" y="4384752"/>
                  <a:pt x="9667092" y="4389096"/>
                </a:cubicBezTo>
                <a:close/>
                <a:moveTo>
                  <a:pt x="9837897" y="4301863"/>
                </a:moveTo>
                <a:cubicBezTo>
                  <a:pt x="9852985" y="4304405"/>
                  <a:pt x="9868507" y="4312978"/>
                  <a:pt x="9868507" y="4322921"/>
                </a:cubicBezTo>
                <a:lnTo>
                  <a:pt x="9868507" y="4327949"/>
                </a:lnTo>
                <a:cubicBezTo>
                  <a:pt x="9868507" y="4355837"/>
                  <a:pt x="9813642" y="4344180"/>
                  <a:pt x="9809886" y="4317207"/>
                </a:cubicBezTo>
                <a:cubicBezTo>
                  <a:pt x="9807866" y="4302349"/>
                  <a:pt x="9809021" y="4309892"/>
                  <a:pt x="9809886" y="4316978"/>
                </a:cubicBezTo>
                <a:cubicBezTo>
                  <a:pt x="9808154" y="4302807"/>
                  <a:pt x="9822809" y="4299321"/>
                  <a:pt x="9837897" y="4301863"/>
                </a:cubicBezTo>
                <a:close/>
                <a:moveTo>
                  <a:pt x="10041189" y="4292519"/>
                </a:moveTo>
                <a:cubicBezTo>
                  <a:pt x="10043066" y="4293548"/>
                  <a:pt x="10045447" y="4294805"/>
                  <a:pt x="10046134" y="4295176"/>
                </a:cubicBezTo>
                <a:lnTo>
                  <a:pt x="10041591" y="4292871"/>
                </a:lnTo>
                <a:close/>
                <a:moveTo>
                  <a:pt x="9982028" y="4281177"/>
                </a:moveTo>
                <a:cubicBezTo>
                  <a:pt x="10007259" y="4282919"/>
                  <a:pt x="10033536" y="4288863"/>
                  <a:pt x="10040611" y="4292292"/>
                </a:cubicBezTo>
                <a:cubicBezTo>
                  <a:pt x="10038590" y="4291377"/>
                  <a:pt x="10037146" y="4290692"/>
                  <a:pt x="10040900" y="4292519"/>
                </a:cubicBezTo>
                <a:lnTo>
                  <a:pt x="10041591" y="4292871"/>
                </a:lnTo>
                <a:lnTo>
                  <a:pt x="10064905" y="4313207"/>
                </a:lnTo>
                <a:cubicBezTo>
                  <a:pt x="10068983" y="4320978"/>
                  <a:pt x="10069200" y="4329664"/>
                  <a:pt x="10065444" y="4339380"/>
                </a:cubicBezTo>
                <a:cubicBezTo>
                  <a:pt x="10050140" y="4334351"/>
                  <a:pt x="9927126" y="4307605"/>
                  <a:pt x="9929725" y="4295263"/>
                </a:cubicBezTo>
                <a:cubicBezTo>
                  <a:pt x="9932613" y="4281890"/>
                  <a:pt x="9956797" y="4279433"/>
                  <a:pt x="9982028" y="4281177"/>
                </a:cubicBezTo>
                <a:close/>
                <a:moveTo>
                  <a:pt x="10150856" y="4134981"/>
                </a:moveTo>
                <a:cubicBezTo>
                  <a:pt x="10157563" y="4132912"/>
                  <a:pt x="10165720" y="4132798"/>
                  <a:pt x="10176043" y="4136169"/>
                </a:cubicBezTo>
                <a:cubicBezTo>
                  <a:pt x="10182973" y="4138455"/>
                  <a:pt x="10216182" y="4145999"/>
                  <a:pt x="10222822" y="4150570"/>
                </a:cubicBezTo>
                <a:cubicBezTo>
                  <a:pt x="10282020" y="4150570"/>
                  <a:pt x="10239571" y="4227373"/>
                  <a:pt x="10256319" y="4256404"/>
                </a:cubicBezTo>
                <a:cubicBezTo>
                  <a:pt x="10256319" y="4244517"/>
                  <a:pt x="10301656" y="4303721"/>
                  <a:pt x="10295303" y="4303721"/>
                </a:cubicBezTo>
                <a:cubicBezTo>
                  <a:pt x="10319270" y="4303721"/>
                  <a:pt x="10348147" y="4242460"/>
                  <a:pt x="10380777" y="4234231"/>
                </a:cubicBezTo>
                <a:cubicBezTo>
                  <a:pt x="10380199" y="4231260"/>
                  <a:pt x="10378757" y="4228289"/>
                  <a:pt x="10376734" y="4225773"/>
                </a:cubicBezTo>
                <a:lnTo>
                  <a:pt x="10381644" y="4223260"/>
                </a:lnTo>
                <a:lnTo>
                  <a:pt x="10380199" y="4213887"/>
                </a:lnTo>
                <a:cubicBezTo>
                  <a:pt x="10430229" y="4184058"/>
                  <a:pt x="10471161" y="4215302"/>
                  <a:pt x="10517251" y="4238092"/>
                </a:cubicBezTo>
                <a:lnTo>
                  <a:pt x="10537825" y="4245497"/>
                </a:lnTo>
                <a:lnTo>
                  <a:pt x="10537825" y="4637988"/>
                </a:lnTo>
                <a:lnTo>
                  <a:pt x="10524620" y="4625450"/>
                </a:lnTo>
                <a:cubicBezTo>
                  <a:pt x="10503359" y="4606307"/>
                  <a:pt x="10482713" y="4590477"/>
                  <a:pt x="10482713" y="4600877"/>
                </a:cubicBezTo>
                <a:lnTo>
                  <a:pt x="10482713" y="4601106"/>
                </a:lnTo>
                <a:cubicBezTo>
                  <a:pt x="10465097" y="4601106"/>
                  <a:pt x="10423516" y="4614821"/>
                  <a:pt x="10389152" y="4612992"/>
                </a:cubicBezTo>
                <a:cubicBezTo>
                  <a:pt x="10386265" y="4574362"/>
                  <a:pt x="10411386" y="4538703"/>
                  <a:pt x="10450370" y="4531160"/>
                </a:cubicBezTo>
                <a:cubicBezTo>
                  <a:pt x="10447483" y="4521559"/>
                  <a:pt x="10449793" y="4515159"/>
                  <a:pt x="10451814" y="4505330"/>
                </a:cubicBezTo>
                <a:cubicBezTo>
                  <a:pt x="10436799" y="4496872"/>
                  <a:pt x="10437665" y="4470128"/>
                  <a:pt x="10429291" y="4457784"/>
                </a:cubicBezTo>
                <a:cubicBezTo>
                  <a:pt x="10409943" y="4428527"/>
                  <a:pt x="10394350" y="4424412"/>
                  <a:pt x="10362874" y="4412983"/>
                </a:cubicBezTo>
                <a:cubicBezTo>
                  <a:pt x="10332843" y="4402010"/>
                  <a:pt x="10243614" y="4342122"/>
                  <a:pt x="10218779" y="4342122"/>
                </a:cubicBezTo>
                <a:cubicBezTo>
                  <a:pt x="10204052" y="4342122"/>
                  <a:pt x="10177487" y="4416412"/>
                  <a:pt x="10159871" y="4345322"/>
                </a:cubicBezTo>
                <a:cubicBezTo>
                  <a:pt x="10154962" y="4324978"/>
                  <a:pt x="10109626" y="4272861"/>
                  <a:pt x="10148321" y="4265546"/>
                </a:cubicBezTo>
                <a:cubicBezTo>
                  <a:pt x="10124931" y="4260061"/>
                  <a:pt x="10033681" y="4141426"/>
                  <a:pt x="10082482" y="4168399"/>
                </a:cubicBezTo>
                <a:cubicBezTo>
                  <a:pt x="10085370" y="4158799"/>
                  <a:pt x="10104428" y="4162228"/>
                  <a:pt x="10110493" y="4164970"/>
                </a:cubicBezTo>
                <a:cubicBezTo>
                  <a:pt x="10123704" y="4164970"/>
                  <a:pt x="10130743" y="4141183"/>
                  <a:pt x="10150856" y="4134981"/>
                </a:cubicBezTo>
                <a:close/>
                <a:moveTo>
                  <a:pt x="848705" y="4097186"/>
                </a:moveTo>
                <a:cubicBezTo>
                  <a:pt x="831768" y="4118703"/>
                  <a:pt x="815285" y="4136025"/>
                  <a:pt x="807042" y="4161736"/>
                </a:cubicBezTo>
                <a:cubicBezTo>
                  <a:pt x="833236" y="4143137"/>
                  <a:pt x="835269" y="4132014"/>
                  <a:pt x="846673" y="4102474"/>
                </a:cubicBezTo>
                <a:close/>
                <a:moveTo>
                  <a:pt x="9489646" y="4069652"/>
                </a:moveTo>
                <a:cubicBezTo>
                  <a:pt x="9489358" y="4070452"/>
                  <a:pt x="9488780" y="4071995"/>
                  <a:pt x="9488564" y="4072538"/>
                </a:cubicBezTo>
                <a:lnTo>
                  <a:pt x="9489549" y="4069704"/>
                </a:lnTo>
                <a:close/>
                <a:moveTo>
                  <a:pt x="9782454" y="4027135"/>
                </a:moveTo>
                <a:cubicBezTo>
                  <a:pt x="9806134" y="4018678"/>
                  <a:pt x="9759065" y="4089538"/>
                  <a:pt x="9757042" y="4091825"/>
                </a:cubicBezTo>
                <a:cubicBezTo>
                  <a:pt x="9732498" y="4121082"/>
                  <a:pt x="9698713" y="4108511"/>
                  <a:pt x="9666948" y="4105311"/>
                </a:cubicBezTo>
                <a:cubicBezTo>
                  <a:pt x="9641247" y="4102567"/>
                  <a:pt x="9540758" y="4086567"/>
                  <a:pt x="9527185" y="4121311"/>
                </a:cubicBezTo>
                <a:cubicBezTo>
                  <a:pt x="9472608" y="4262119"/>
                  <a:pt x="9697845" y="4153313"/>
                  <a:pt x="9694958" y="4172743"/>
                </a:cubicBezTo>
                <a:cubicBezTo>
                  <a:pt x="9691781" y="4193543"/>
                  <a:pt x="9585515" y="4224402"/>
                  <a:pt x="9602842" y="4250460"/>
                </a:cubicBezTo>
                <a:cubicBezTo>
                  <a:pt x="9612371" y="4265090"/>
                  <a:pt x="9673012" y="4361780"/>
                  <a:pt x="9652509" y="4375266"/>
                </a:cubicBezTo>
                <a:cubicBezTo>
                  <a:pt x="9545665" y="4445213"/>
                  <a:pt x="9613815" y="4256861"/>
                  <a:pt x="9536714" y="4297321"/>
                </a:cubicBezTo>
                <a:cubicBezTo>
                  <a:pt x="9542491" y="4336636"/>
                  <a:pt x="9552886" y="4419612"/>
                  <a:pt x="9520543" y="4449327"/>
                </a:cubicBezTo>
                <a:cubicBezTo>
                  <a:pt x="9491956" y="4475842"/>
                  <a:pt x="9487914" y="4344636"/>
                  <a:pt x="9472897" y="4326807"/>
                </a:cubicBezTo>
                <a:cubicBezTo>
                  <a:pt x="9446620" y="4295492"/>
                  <a:pt x="9510437" y="4086796"/>
                  <a:pt x="9548266" y="4070338"/>
                </a:cubicBezTo>
                <a:cubicBezTo>
                  <a:pt x="9619013" y="4039708"/>
                  <a:pt x="9703333" y="4124282"/>
                  <a:pt x="9764840" y="4049079"/>
                </a:cubicBezTo>
                <a:cubicBezTo>
                  <a:pt x="9769460" y="4040622"/>
                  <a:pt x="9775235" y="4033308"/>
                  <a:pt x="9782454" y="4027135"/>
                </a:cubicBezTo>
                <a:close/>
                <a:moveTo>
                  <a:pt x="9966994" y="3963635"/>
                </a:moveTo>
                <a:cubicBezTo>
                  <a:pt x="9968942" y="3971705"/>
                  <a:pt x="9942792" y="4001021"/>
                  <a:pt x="9942142" y="4001534"/>
                </a:cubicBezTo>
                <a:cubicBezTo>
                  <a:pt x="9912687" y="4028279"/>
                  <a:pt x="9965821" y="4019593"/>
                  <a:pt x="9973329" y="4020964"/>
                </a:cubicBezTo>
                <a:cubicBezTo>
                  <a:pt x="9977372" y="4045422"/>
                  <a:pt x="9965531" y="4047708"/>
                  <a:pt x="9955426" y="4063252"/>
                </a:cubicBezTo>
                <a:cubicBezTo>
                  <a:pt x="9967265" y="4070110"/>
                  <a:pt x="9969286" y="4078338"/>
                  <a:pt x="9961488" y="4087938"/>
                </a:cubicBezTo>
                <a:cubicBezTo>
                  <a:pt x="9902869" y="4104854"/>
                  <a:pt x="9957736" y="4121082"/>
                  <a:pt x="9952826" y="4161085"/>
                </a:cubicBezTo>
                <a:lnTo>
                  <a:pt x="9951093" y="4161085"/>
                </a:lnTo>
                <a:cubicBezTo>
                  <a:pt x="9893629" y="4135484"/>
                  <a:pt x="9895650" y="3989876"/>
                  <a:pt x="9953694" y="3964503"/>
                </a:cubicBezTo>
                <a:cubicBezTo>
                  <a:pt x="9962572" y="3960618"/>
                  <a:pt x="9966345" y="3960947"/>
                  <a:pt x="9966994" y="3963635"/>
                </a:cubicBezTo>
                <a:close/>
                <a:moveTo>
                  <a:pt x="8265801" y="3807018"/>
                </a:moveTo>
                <a:cubicBezTo>
                  <a:pt x="8296878" y="3798425"/>
                  <a:pt x="8391468" y="3832326"/>
                  <a:pt x="8405330" y="3856841"/>
                </a:cubicBezTo>
                <a:cubicBezTo>
                  <a:pt x="8426986" y="3894558"/>
                  <a:pt x="8512462" y="3983476"/>
                  <a:pt x="8559529" y="3990791"/>
                </a:cubicBezTo>
                <a:cubicBezTo>
                  <a:pt x="8586385" y="3994676"/>
                  <a:pt x="8701602" y="4096167"/>
                  <a:pt x="8694672" y="4116969"/>
                </a:cubicBezTo>
                <a:cubicBezTo>
                  <a:pt x="8678213" y="4168857"/>
                  <a:pt x="8721528" y="4190572"/>
                  <a:pt x="8743474" y="4247260"/>
                </a:cubicBezTo>
                <a:cubicBezTo>
                  <a:pt x="8770619" y="4258233"/>
                  <a:pt x="8782169" y="4258233"/>
                  <a:pt x="8801804" y="4280861"/>
                </a:cubicBezTo>
                <a:cubicBezTo>
                  <a:pt x="8796896" y="4256404"/>
                  <a:pt x="8764843" y="4256861"/>
                  <a:pt x="8762533" y="4240402"/>
                </a:cubicBezTo>
                <a:cubicBezTo>
                  <a:pt x="8759646" y="4221431"/>
                  <a:pt x="8793142" y="4209545"/>
                  <a:pt x="8805558" y="4220745"/>
                </a:cubicBezTo>
                <a:cubicBezTo>
                  <a:pt x="8834147" y="4246804"/>
                  <a:pt x="8832703" y="4279261"/>
                  <a:pt x="8834436" y="4305778"/>
                </a:cubicBezTo>
                <a:cubicBezTo>
                  <a:pt x="8828372" y="4299834"/>
                  <a:pt x="8819130" y="4298921"/>
                  <a:pt x="8811622" y="4294577"/>
                </a:cubicBezTo>
                <a:cubicBezTo>
                  <a:pt x="8817688" y="4308749"/>
                  <a:pt x="8802671" y="4428069"/>
                  <a:pt x="8794585" y="4441327"/>
                </a:cubicBezTo>
                <a:cubicBezTo>
                  <a:pt x="8786789" y="4454584"/>
                  <a:pt x="8744340" y="4439040"/>
                  <a:pt x="8734234" y="4434012"/>
                </a:cubicBezTo>
                <a:cubicBezTo>
                  <a:pt x="8727592" y="4440184"/>
                  <a:pt x="8731635" y="4449556"/>
                  <a:pt x="8732790" y="4457100"/>
                </a:cubicBezTo>
                <a:cubicBezTo>
                  <a:pt x="8717484" y="4454127"/>
                  <a:pt x="8688031" y="4406125"/>
                  <a:pt x="8670994" y="4394925"/>
                </a:cubicBezTo>
                <a:cubicBezTo>
                  <a:pt x="8639229" y="4373666"/>
                  <a:pt x="8624791" y="4327949"/>
                  <a:pt x="8595625" y="4311492"/>
                </a:cubicBezTo>
                <a:cubicBezTo>
                  <a:pt x="8549423" y="4285663"/>
                  <a:pt x="8545958" y="4212058"/>
                  <a:pt x="8521702" y="4169314"/>
                </a:cubicBezTo>
                <a:cubicBezTo>
                  <a:pt x="8501200" y="4133198"/>
                  <a:pt x="8461928" y="4102338"/>
                  <a:pt x="8454709" y="4060052"/>
                </a:cubicBezTo>
                <a:cubicBezTo>
                  <a:pt x="8449221" y="4028279"/>
                  <a:pt x="8435360" y="4012049"/>
                  <a:pt x="8407640" y="3999934"/>
                </a:cubicBezTo>
                <a:cubicBezTo>
                  <a:pt x="8377607" y="3986905"/>
                  <a:pt x="8357683" y="3931817"/>
                  <a:pt x="8334292" y="3908502"/>
                </a:cubicBezTo>
                <a:cubicBezTo>
                  <a:pt x="8310614" y="3884500"/>
                  <a:pt x="8279715" y="3860499"/>
                  <a:pt x="8261235" y="3831697"/>
                </a:cubicBezTo>
                <a:cubicBezTo>
                  <a:pt x="8252138" y="3817469"/>
                  <a:pt x="8255441" y="3809882"/>
                  <a:pt x="8265801" y="3807018"/>
                </a:cubicBezTo>
                <a:close/>
                <a:moveTo>
                  <a:pt x="9374957" y="3711215"/>
                </a:moveTo>
                <a:cubicBezTo>
                  <a:pt x="9380253" y="3711467"/>
                  <a:pt x="9386195" y="3712978"/>
                  <a:pt x="9392908" y="3716035"/>
                </a:cubicBezTo>
                <a:cubicBezTo>
                  <a:pt x="9399262" y="3730663"/>
                  <a:pt x="9422074" y="3754207"/>
                  <a:pt x="9418609" y="3769067"/>
                </a:cubicBezTo>
                <a:cubicBezTo>
                  <a:pt x="9465389" y="3773638"/>
                  <a:pt x="9545378" y="3851356"/>
                  <a:pt x="9456149" y="3851356"/>
                </a:cubicBezTo>
                <a:cubicBezTo>
                  <a:pt x="9460769" y="3851356"/>
                  <a:pt x="9471742" y="3863243"/>
                  <a:pt x="9476073" y="3865527"/>
                </a:cubicBezTo>
                <a:cubicBezTo>
                  <a:pt x="9459037" y="3888615"/>
                  <a:pt x="9422940" y="3887014"/>
                  <a:pt x="9426694" y="3921073"/>
                </a:cubicBezTo>
                <a:lnTo>
                  <a:pt x="9424384" y="3920617"/>
                </a:lnTo>
                <a:lnTo>
                  <a:pt x="9420341" y="3939588"/>
                </a:lnTo>
                <a:lnTo>
                  <a:pt x="9415721" y="3931359"/>
                </a:lnTo>
                <a:cubicBezTo>
                  <a:pt x="9411679" y="3960618"/>
                  <a:pt x="9465389" y="3978218"/>
                  <a:pt x="9432758" y="4009306"/>
                </a:cubicBezTo>
                <a:cubicBezTo>
                  <a:pt x="9447775" y="4022564"/>
                  <a:pt x="9498596" y="4045193"/>
                  <a:pt x="9489646" y="4069423"/>
                </a:cubicBezTo>
                <a:lnTo>
                  <a:pt x="9489549" y="4069704"/>
                </a:lnTo>
                <a:lnTo>
                  <a:pt x="9465100" y="4082709"/>
                </a:lnTo>
                <a:cubicBezTo>
                  <a:pt x="9454416" y="4082738"/>
                  <a:pt x="9442865" y="4080167"/>
                  <a:pt x="9435357" y="4080167"/>
                </a:cubicBezTo>
                <a:cubicBezTo>
                  <a:pt x="9424095" y="4086796"/>
                  <a:pt x="9405904" y="4123369"/>
                  <a:pt x="9416588" y="4137313"/>
                </a:cubicBezTo>
                <a:cubicBezTo>
                  <a:pt x="9435357" y="4161085"/>
                  <a:pt x="9388578" y="4191487"/>
                  <a:pt x="9375005" y="4209316"/>
                </a:cubicBezTo>
                <a:cubicBezTo>
                  <a:pt x="9368364" y="4205887"/>
                  <a:pt x="9364899" y="4210001"/>
                  <a:pt x="9358257" y="4217087"/>
                </a:cubicBezTo>
                <a:cubicBezTo>
                  <a:pt x="9368075" y="4227831"/>
                  <a:pt x="9366631" y="4258004"/>
                  <a:pt x="9364899" y="4272861"/>
                </a:cubicBezTo>
                <a:lnTo>
                  <a:pt x="9357968" y="4275377"/>
                </a:lnTo>
                <a:cubicBezTo>
                  <a:pt x="9358257" y="4284977"/>
                  <a:pt x="9354503" y="4291834"/>
                  <a:pt x="9346707" y="4296405"/>
                </a:cubicBezTo>
                <a:cubicBezTo>
                  <a:pt x="9358835" y="4330236"/>
                  <a:pt x="9321006" y="4380752"/>
                  <a:pt x="9314942" y="4345322"/>
                </a:cubicBezTo>
                <a:cubicBezTo>
                  <a:pt x="9260654" y="4373437"/>
                  <a:pt x="9254879" y="4358580"/>
                  <a:pt x="9227158" y="4325665"/>
                </a:cubicBezTo>
                <a:cubicBezTo>
                  <a:pt x="9213585" y="4339151"/>
                  <a:pt x="9186151" y="4319721"/>
                  <a:pt x="9177489" y="4307834"/>
                </a:cubicBezTo>
                <a:cubicBezTo>
                  <a:pt x="9156987" y="4337093"/>
                  <a:pt x="9095769" y="4345322"/>
                  <a:pt x="9099523" y="4300292"/>
                </a:cubicBezTo>
                <a:cubicBezTo>
                  <a:pt x="9077866" y="4302577"/>
                  <a:pt x="9050432" y="4311263"/>
                  <a:pt x="9029064" y="4300749"/>
                </a:cubicBezTo>
                <a:cubicBezTo>
                  <a:pt x="9014914" y="4293892"/>
                  <a:pt x="9007695" y="4213887"/>
                  <a:pt x="9014047" y="4207258"/>
                </a:cubicBezTo>
                <a:cubicBezTo>
                  <a:pt x="9015780" y="4202001"/>
                  <a:pt x="9014914" y="4197429"/>
                  <a:pt x="9012026" y="4193772"/>
                </a:cubicBezTo>
                <a:cubicBezTo>
                  <a:pt x="9003652" y="4196516"/>
                  <a:pt x="8996144" y="4200401"/>
                  <a:pt x="8987193" y="4199943"/>
                </a:cubicBezTo>
                <a:cubicBezTo>
                  <a:pt x="8980840" y="4194458"/>
                  <a:pt x="8978817" y="4187372"/>
                  <a:pt x="8981707" y="4178457"/>
                </a:cubicBezTo>
                <a:cubicBezTo>
                  <a:pt x="8974488" y="4175943"/>
                  <a:pt x="8970155" y="4167028"/>
                  <a:pt x="8972465" y="4159713"/>
                </a:cubicBezTo>
                <a:cubicBezTo>
                  <a:pt x="8961203" y="4149428"/>
                  <a:pt x="8960337" y="4131826"/>
                  <a:pt x="8971600" y="4121540"/>
                </a:cubicBezTo>
                <a:cubicBezTo>
                  <a:pt x="8945033" y="4075367"/>
                  <a:pt x="8947632" y="4016620"/>
                  <a:pt x="9002208" y="3990334"/>
                </a:cubicBezTo>
                <a:lnTo>
                  <a:pt x="9003652" y="3993305"/>
                </a:lnTo>
                <a:lnTo>
                  <a:pt x="9020402" y="3983934"/>
                </a:lnTo>
                <a:lnTo>
                  <a:pt x="9019824" y="4004962"/>
                </a:lnTo>
                <a:cubicBezTo>
                  <a:pt x="9019534" y="4012506"/>
                  <a:pt x="9060539" y="4023706"/>
                  <a:pt x="9068335" y="4023706"/>
                </a:cubicBezTo>
                <a:cubicBezTo>
                  <a:pt x="9078731" y="4020964"/>
                  <a:pt x="9089705" y="3956732"/>
                  <a:pt x="9125222" y="3944846"/>
                </a:cubicBezTo>
                <a:cubicBezTo>
                  <a:pt x="9166805" y="3931359"/>
                  <a:pt x="9190196" y="3919244"/>
                  <a:pt x="9209254" y="3873071"/>
                </a:cubicBezTo>
                <a:cubicBezTo>
                  <a:pt x="9220226" y="3846327"/>
                  <a:pt x="9264985" y="3848156"/>
                  <a:pt x="9287797" y="3831241"/>
                </a:cubicBezTo>
                <a:cubicBezTo>
                  <a:pt x="9266718" y="3808839"/>
                  <a:pt x="9303680" y="3794211"/>
                  <a:pt x="9320428" y="3796039"/>
                </a:cubicBezTo>
                <a:lnTo>
                  <a:pt x="9315808" y="3792611"/>
                </a:lnTo>
                <a:cubicBezTo>
                  <a:pt x="9330102" y="3772723"/>
                  <a:pt x="9336113" y="3725835"/>
                  <a:pt x="9360883" y="3713952"/>
                </a:cubicBezTo>
                <a:cubicBezTo>
                  <a:pt x="9365012" y="3711972"/>
                  <a:pt x="9369661" y="3710964"/>
                  <a:pt x="9374957" y="3711215"/>
                </a:cubicBezTo>
                <a:close/>
                <a:moveTo>
                  <a:pt x="7496939" y="3570793"/>
                </a:moveTo>
                <a:cubicBezTo>
                  <a:pt x="7505679" y="3567970"/>
                  <a:pt x="7517302" y="3576142"/>
                  <a:pt x="7532390" y="3601744"/>
                </a:cubicBezTo>
                <a:lnTo>
                  <a:pt x="7534422" y="3605281"/>
                </a:lnTo>
                <a:lnTo>
                  <a:pt x="7532390" y="3601972"/>
                </a:lnTo>
                <a:cubicBezTo>
                  <a:pt x="7533688" y="3604257"/>
                  <a:pt x="7535709" y="3607629"/>
                  <a:pt x="7536396" y="3608715"/>
                </a:cubicBezTo>
                <a:lnTo>
                  <a:pt x="7534422" y="3605281"/>
                </a:lnTo>
                <a:lnTo>
                  <a:pt x="7553478" y="3636298"/>
                </a:lnTo>
                <a:cubicBezTo>
                  <a:pt x="7577057" y="3676147"/>
                  <a:pt x="7601043" y="3728435"/>
                  <a:pt x="7561843" y="3756036"/>
                </a:cubicBezTo>
                <a:cubicBezTo>
                  <a:pt x="7507266" y="3794439"/>
                  <a:pt x="7496582" y="3771809"/>
                  <a:pt x="7480412" y="3719235"/>
                </a:cubicBezTo>
                <a:cubicBezTo>
                  <a:pt x="7470449" y="3686662"/>
                  <a:pt x="7470720" y="3579257"/>
                  <a:pt x="7496939" y="3570793"/>
                </a:cubicBezTo>
                <a:close/>
                <a:moveTo>
                  <a:pt x="9790132" y="3560606"/>
                </a:moveTo>
                <a:cubicBezTo>
                  <a:pt x="9811285" y="3563906"/>
                  <a:pt x="9817792" y="3625659"/>
                  <a:pt x="9818550" y="3628259"/>
                </a:cubicBezTo>
                <a:cubicBezTo>
                  <a:pt x="9817973" y="3626430"/>
                  <a:pt x="9841073" y="3669862"/>
                  <a:pt x="9837897" y="3662547"/>
                </a:cubicBezTo>
                <a:cubicBezTo>
                  <a:pt x="9854645" y="3701863"/>
                  <a:pt x="9824326" y="3711235"/>
                  <a:pt x="9830389" y="3746207"/>
                </a:cubicBezTo>
                <a:lnTo>
                  <a:pt x="9828657" y="3738436"/>
                </a:lnTo>
                <a:cubicBezTo>
                  <a:pt x="9828368" y="3735921"/>
                  <a:pt x="9814797" y="3706206"/>
                  <a:pt x="9809021" y="3702777"/>
                </a:cubicBezTo>
                <a:cubicBezTo>
                  <a:pt x="9774658" y="3682433"/>
                  <a:pt x="9804688" y="3769067"/>
                  <a:pt x="9804111" y="3766094"/>
                </a:cubicBezTo>
                <a:cubicBezTo>
                  <a:pt x="9814219" y="3818668"/>
                  <a:pt x="9780144" y="3775009"/>
                  <a:pt x="9781010" y="3775009"/>
                </a:cubicBezTo>
                <a:cubicBezTo>
                  <a:pt x="9722391" y="3778667"/>
                  <a:pt x="9727300" y="3755123"/>
                  <a:pt x="9726145" y="3698891"/>
                </a:cubicBezTo>
                <a:cubicBezTo>
                  <a:pt x="9725279" y="3662547"/>
                  <a:pt x="9666948" y="3687919"/>
                  <a:pt x="9645869" y="3677633"/>
                </a:cubicBezTo>
                <a:cubicBezTo>
                  <a:pt x="9633451" y="3671462"/>
                  <a:pt x="9632296" y="3726092"/>
                  <a:pt x="9617280" y="3722663"/>
                </a:cubicBezTo>
                <a:cubicBezTo>
                  <a:pt x="9594467" y="3717406"/>
                  <a:pt x="9655687" y="3603801"/>
                  <a:pt x="9699000" y="3631231"/>
                </a:cubicBezTo>
                <a:cubicBezTo>
                  <a:pt x="9699578" y="3631459"/>
                  <a:pt x="9720370" y="3682433"/>
                  <a:pt x="9725856" y="3647460"/>
                </a:cubicBezTo>
                <a:cubicBezTo>
                  <a:pt x="9729610" y="3623916"/>
                  <a:pt x="9729899" y="3630545"/>
                  <a:pt x="9749534" y="3632374"/>
                </a:cubicBezTo>
                <a:cubicBezTo>
                  <a:pt x="9753867" y="3608830"/>
                  <a:pt x="9745492" y="3611801"/>
                  <a:pt x="9775235" y="3607230"/>
                </a:cubicBezTo>
                <a:cubicBezTo>
                  <a:pt x="9806421" y="3602430"/>
                  <a:pt x="9767728" y="3570657"/>
                  <a:pt x="9780144" y="3563113"/>
                </a:cubicBezTo>
                <a:cubicBezTo>
                  <a:pt x="9783790" y="3560856"/>
                  <a:pt x="9787110" y="3560135"/>
                  <a:pt x="9790132" y="3560606"/>
                </a:cubicBezTo>
                <a:close/>
                <a:moveTo>
                  <a:pt x="9774369" y="3475795"/>
                </a:moveTo>
                <a:cubicBezTo>
                  <a:pt x="9773359" y="3476710"/>
                  <a:pt x="9772276" y="3477738"/>
                  <a:pt x="9771987" y="3477995"/>
                </a:cubicBezTo>
                <a:lnTo>
                  <a:pt x="9774046" y="3475895"/>
                </a:lnTo>
                <a:close/>
                <a:moveTo>
                  <a:pt x="222954" y="3465868"/>
                </a:moveTo>
                <a:cubicBezTo>
                  <a:pt x="247454" y="3464637"/>
                  <a:pt x="272999" y="3467099"/>
                  <a:pt x="293435" y="3467555"/>
                </a:cubicBezTo>
                <a:lnTo>
                  <a:pt x="293435" y="3496547"/>
                </a:lnTo>
                <a:cubicBezTo>
                  <a:pt x="283387" y="3500194"/>
                  <a:pt x="253805" y="3502383"/>
                  <a:pt x="256853" y="3500559"/>
                </a:cubicBezTo>
                <a:cubicBezTo>
                  <a:pt x="262500" y="3506394"/>
                  <a:pt x="265322" y="3508582"/>
                  <a:pt x="267805" y="3516240"/>
                </a:cubicBezTo>
                <a:cubicBezTo>
                  <a:pt x="294790" y="3509676"/>
                  <a:pt x="384889" y="3554532"/>
                  <a:pt x="335436" y="3581155"/>
                </a:cubicBezTo>
                <a:cubicBezTo>
                  <a:pt x="334758" y="3585166"/>
                  <a:pt x="334306" y="3590818"/>
                  <a:pt x="332500" y="3593554"/>
                </a:cubicBezTo>
                <a:cubicBezTo>
                  <a:pt x="377663" y="3580789"/>
                  <a:pt x="406341" y="3613430"/>
                  <a:pt x="435583" y="3641874"/>
                </a:cubicBezTo>
                <a:cubicBezTo>
                  <a:pt x="435583" y="3641874"/>
                  <a:pt x="432197" y="3641145"/>
                  <a:pt x="427341" y="3640050"/>
                </a:cubicBezTo>
                <a:cubicBezTo>
                  <a:pt x="435245" y="3646981"/>
                  <a:pt x="480520" y="3705695"/>
                  <a:pt x="464488" y="3705695"/>
                </a:cubicBezTo>
                <a:cubicBezTo>
                  <a:pt x="479052" y="3705695"/>
                  <a:pt x="508070" y="3734323"/>
                  <a:pt x="518795" y="3743075"/>
                </a:cubicBezTo>
                <a:lnTo>
                  <a:pt x="522068" y="3739429"/>
                </a:lnTo>
                <a:lnTo>
                  <a:pt x="523311" y="3747086"/>
                </a:lnTo>
                <a:cubicBezTo>
                  <a:pt x="542506" y="3745993"/>
                  <a:pt x="571296" y="3745810"/>
                  <a:pt x="587667" y="3756568"/>
                </a:cubicBezTo>
                <a:cubicBezTo>
                  <a:pt x="606410" y="3728487"/>
                  <a:pt x="691539" y="3758209"/>
                  <a:pt x="705991" y="3770427"/>
                </a:cubicBezTo>
                <a:cubicBezTo>
                  <a:pt x="705427" y="3773526"/>
                  <a:pt x="704412" y="3776626"/>
                  <a:pt x="703168" y="3779544"/>
                </a:cubicBezTo>
                <a:cubicBezTo>
                  <a:pt x="737266" y="3792491"/>
                  <a:pt x="776219" y="3817106"/>
                  <a:pt x="798687" y="3848470"/>
                </a:cubicBezTo>
                <a:cubicBezTo>
                  <a:pt x="834478" y="3814919"/>
                  <a:pt x="840462" y="3991609"/>
                  <a:pt x="894996" y="3982127"/>
                </a:cubicBezTo>
                <a:cubicBezTo>
                  <a:pt x="920625" y="4034460"/>
                  <a:pt x="877270" y="4056705"/>
                  <a:pt x="850849" y="4094450"/>
                </a:cubicBezTo>
                <a:cubicBezTo>
                  <a:pt x="894883" y="4096456"/>
                  <a:pt x="938915" y="4099009"/>
                  <a:pt x="982948" y="4101379"/>
                </a:cubicBezTo>
                <a:cubicBezTo>
                  <a:pt x="982948" y="4101379"/>
                  <a:pt x="971884" y="4134749"/>
                  <a:pt x="970754" y="4138395"/>
                </a:cubicBezTo>
                <a:cubicBezTo>
                  <a:pt x="1029128" y="4118703"/>
                  <a:pt x="1197131" y="4158818"/>
                  <a:pt x="1181551" y="4244519"/>
                </a:cubicBezTo>
                <a:cubicBezTo>
                  <a:pt x="1234728" y="4207503"/>
                  <a:pt x="1263406" y="4247253"/>
                  <a:pt x="1318278" y="4250354"/>
                </a:cubicBezTo>
                <a:cubicBezTo>
                  <a:pt x="1393022" y="4254548"/>
                  <a:pt x="1436039" y="4265306"/>
                  <a:pt x="1491250" y="4317092"/>
                </a:cubicBezTo>
                <a:cubicBezTo>
                  <a:pt x="1561478" y="4382917"/>
                  <a:pt x="1640624" y="4365960"/>
                  <a:pt x="1663769" y="4461690"/>
                </a:cubicBezTo>
                <a:cubicBezTo>
                  <a:pt x="1678842" y="4525236"/>
                  <a:pt x="1672237" y="4568132"/>
                  <a:pt x="1653340" y="4607063"/>
                </a:cubicBezTo>
                <a:lnTo>
                  <a:pt x="1628045" y="4647033"/>
                </a:lnTo>
                <a:lnTo>
                  <a:pt x="0" y="4647033"/>
                </a:lnTo>
                <a:lnTo>
                  <a:pt x="0" y="3481394"/>
                </a:lnTo>
                <a:lnTo>
                  <a:pt x="8856" y="3481800"/>
                </a:lnTo>
                <a:cubicBezTo>
                  <a:pt x="26554" y="3479954"/>
                  <a:pt x="46397" y="3474484"/>
                  <a:pt x="58478" y="3474484"/>
                </a:cubicBezTo>
                <a:cubicBezTo>
                  <a:pt x="100594" y="3474484"/>
                  <a:pt x="110416" y="3529003"/>
                  <a:pt x="158739" y="3486335"/>
                </a:cubicBezTo>
                <a:cubicBezTo>
                  <a:pt x="174997" y="3472021"/>
                  <a:pt x="198453" y="3467098"/>
                  <a:pt x="222954" y="3465868"/>
                </a:cubicBezTo>
                <a:close/>
                <a:moveTo>
                  <a:pt x="9589847" y="3462995"/>
                </a:moveTo>
                <a:cubicBezTo>
                  <a:pt x="9590715" y="3455908"/>
                  <a:pt x="9700446" y="3521283"/>
                  <a:pt x="9699868" y="3510083"/>
                </a:cubicBezTo>
                <a:cubicBezTo>
                  <a:pt x="9701023" y="3529054"/>
                  <a:pt x="9734808" y="3568828"/>
                  <a:pt x="9732209" y="3575228"/>
                </a:cubicBezTo>
                <a:cubicBezTo>
                  <a:pt x="9723835" y="3596486"/>
                  <a:pt x="9695825" y="3588028"/>
                  <a:pt x="9696113" y="3566771"/>
                </a:cubicBezTo>
                <a:cubicBezTo>
                  <a:pt x="9687739" y="3570200"/>
                  <a:pt x="9681097" y="3593972"/>
                  <a:pt x="9674456" y="3591915"/>
                </a:cubicBezTo>
                <a:cubicBezTo>
                  <a:pt x="9671279" y="3590772"/>
                  <a:pt x="9672723" y="3591457"/>
                  <a:pt x="9674167" y="3591915"/>
                </a:cubicBezTo>
                <a:cubicBezTo>
                  <a:pt x="9667814" y="3589400"/>
                  <a:pt x="9669258" y="3565628"/>
                  <a:pt x="9668681" y="3560600"/>
                </a:cubicBezTo>
                <a:cubicBezTo>
                  <a:pt x="9648466" y="3578200"/>
                  <a:pt x="9682541" y="3599001"/>
                  <a:pt x="9668103" y="3614316"/>
                </a:cubicBezTo>
                <a:cubicBezTo>
                  <a:pt x="9658285" y="3624830"/>
                  <a:pt x="9622767" y="3589172"/>
                  <a:pt x="9619590" y="3579800"/>
                </a:cubicBezTo>
                <a:cubicBezTo>
                  <a:pt x="9614393" y="3564713"/>
                  <a:pt x="9642113" y="3564027"/>
                  <a:pt x="9641536" y="3557398"/>
                </a:cubicBezTo>
                <a:cubicBezTo>
                  <a:pt x="9640092" y="3525396"/>
                  <a:pt x="9599087" y="3545056"/>
                  <a:pt x="9592447" y="3518540"/>
                </a:cubicBezTo>
                <a:cubicBezTo>
                  <a:pt x="9588692" y="3504368"/>
                  <a:pt x="9588692" y="3474424"/>
                  <a:pt x="9589847" y="3462995"/>
                </a:cubicBezTo>
                <a:close/>
                <a:moveTo>
                  <a:pt x="9696403" y="3395790"/>
                </a:moveTo>
                <a:cubicBezTo>
                  <a:pt x="9724124" y="3394419"/>
                  <a:pt x="9802378" y="3447680"/>
                  <a:pt x="9774369" y="3475566"/>
                </a:cubicBezTo>
                <a:lnTo>
                  <a:pt x="9774046" y="3475895"/>
                </a:lnTo>
                <a:lnTo>
                  <a:pt x="9765706" y="3478477"/>
                </a:lnTo>
                <a:cubicBezTo>
                  <a:pt x="9755744" y="3478124"/>
                  <a:pt x="9743182" y="3471566"/>
                  <a:pt x="9739717" y="3484937"/>
                </a:cubicBezTo>
                <a:cubicBezTo>
                  <a:pt x="9735385" y="3501168"/>
                  <a:pt x="9757042" y="3525396"/>
                  <a:pt x="9756177" y="3542998"/>
                </a:cubicBezTo>
                <a:cubicBezTo>
                  <a:pt x="9740583" y="3546427"/>
                  <a:pt x="9700733" y="3470995"/>
                  <a:pt x="9703043" y="3458880"/>
                </a:cubicBezTo>
                <a:cubicBezTo>
                  <a:pt x="9768883" y="3456822"/>
                  <a:pt x="9691204" y="3417963"/>
                  <a:pt x="9696403" y="3395790"/>
                </a:cubicBezTo>
                <a:close/>
                <a:moveTo>
                  <a:pt x="9515057" y="3351904"/>
                </a:moveTo>
                <a:lnTo>
                  <a:pt x="9515346" y="3351904"/>
                </a:lnTo>
                <a:cubicBezTo>
                  <a:pt x="9570789" y="3351675"/>
                  <a:pt x="9561549" y="3425049"/>
                  <a:pt x="9547111" y="3418192"/>
                </a:cubicBezTo>
                <a:cubicBezTo>
                  <a:pt x="9534981" y="3412478"/>
                  <a:pt x="9499753" y="3352131"/>
                  <a:pt x="9515057" y="3351904"/>
                </a:cubicBezTo>
                <a:close/>
                <a:moveTo>
                  <a:pt x="9465687" y="3190525"/>
                </a:moveTo>
                <a:cubicBezTo>
                  <a:pt x="9465751" y="3190410"/>
                  <a:pt x="9465246" y="3191438"/>
                  <a:pt x="9463657" y="3194638"/>
                </a:cubicBezTo>
                <a:cubicBezTo>
                  <a:pt x="9460192" y="3201496"/>
                  <a:pt x="9465498" y="3190867"/>
                  <a:pt x="9465687" y="3190525"/>
                </a:cubicBezTo>
                <a:close/>
                <a:moveTo>
                  <a:pt x="9512566" y="3059831"/>
                </a:moveTo>
                <a:cubicBezTo>
                  <a:pt x="9531805" y="3060117"/>
                  <a:pt x="9553896" y="3064690"/>
                  <a:pt x="9566746" y="3063661"/>
                </a:cubicBezTo>
                <a:cubicBezTo>
                  <a:pt x="9572810" y="3078747"/>
                  <a:pt x="9587537" y="3149379"/>
                  <a:pt x="9584938" y="3160123"/>
                </a:cubicBezTo>
                <a:cubicBezTo>
                  <a:pt x="9576564" y="3198525"/>
                  <a:pt x="9535559" y="3201725"/>
                  <a:pt x="9549708" y="3246984"/>
                </a:cubicBezTo>
                <a:cubicBezTo>
                  <a:pt x="9573099" y="3321273"/>
                  <a:pt x="9592157" y="3280128"/>
                  <a:pt x="9647311" y="3308701"/>
                </a:cubicBezTo>
                <a:cubicBezTo>
                  <a:pt x="9655109" y="3312587"/>
                  <a:pt x="9701888" y="3310301"/>
                  <a:pt x="9706508" y="3325158"/>
                </a:cubicBezTo>
                <a:cubicBezTo>
                  <a:pt x="9712573" y="3344589"/>
                  <a:pt x="9681963" y="3339331"/>
                  <a:pt x="9674167" y="3336589"/>
                </a:cubicBezTo>
                <a:cubicBezTo>
                  <a:pt x="9674167" y="3348702"/>
                  <a:pt x="9718348" y="3382990"/>
                  <a:pt x="9700733" y="3392363"/>
                </a:cubicBezTo>
                <a:cubicBezTo>
                  <a:pt x="9680231" y="3402877"/>
                  <a:pt x="9640381" y="3332245"/>
                  <a:pt x="9616992" y="3327673"/>
                </a:cubicBezTo>
                <a:cubicBezTo>
                  <a:pt x="9619013" y="3335216"/>
                  <a:pt x="9621900" y="3342302"/>
                  <a:pt x="9625365" y="3349389"/>
                </a:cubicBezTo>
                <a:cubicBezTo>
                  <a:pt x="9616125" y="3336817"/>
                  <a:pt x="9566169" y="3330187"/>
                  <a:pt x="9549998" y="3332016"/>
                </a:cubicBezTo>
                <a:cubicBezTo>
                  <a:pt x="9496864" y="3338645"/>
                  <a:pt x="9534981" y="3288128"/>
                  <a:pt x="9520543" y="3276470"/>
                </a:cubicBezTo>
                <a:cubicBezTo>
                  <a:pt x="9504951" y="3263441"/>
                  <a:pt x="9515346" y="3295901"/>
                  <a:pt x="9505239" y="3294758"/>
                </a:cubicBezTo>
                <a:cubicBezTo>
                  <a:pt x="9487624" y="3292929"/>
                  <a:pt x="9456149" y="3209038"/>
                  <a:pt x="9463657" y="3194638"/>
                </a:cubicBezTo>
                <a:cubicBezTo>
                  <a:pt x="9470298" y="3181610"/>
                  <a:pt x="9479250" y="3202410"/>
                  <a:pt x="9487914" y="3195552"/>
                </a:cubicBezTo>
                <a:cubicBezTo>
                  <a:pt x="9500908" y="3185267"/>
                  <a:pt x="9474052" y="3100462"/>
                  <a:pt x="9475496" y="3081718"/>
                </a:cubicBezTo>
                <a:cubicBezTo>
                  <a:pt x="9476939" y="3063546"/>
                  <a:pt x="9493326" y="3059546"/>
                  <a:pt x="9512566" y="3059831"/>
                </a:cubicBezTo>
                <a:close/>
                <a:moveTo>
                  <a:pt x="1707" y="3018075"/>
                </a:moveTo>
                <a:cubicBezTo>
                  <a:pt x="5349" y="3023811"/>
                  <a:pt x="3607" y="3021177"/>
                  <a:pt x="1827" y="3018427"/>
                </a:cubicBezTo>
                <a:lnTo>
                  <a:pt x="1802" y="3018387"/>
                </a:lnTo>
                <a:close/>
                <a:moveTo>
                  <a:pt x="0" y="3016472"/>
                </a:moveTo>
                <a:lnTo>
                  <a:pt x="1443" y="3017824"/>
                </a:lnTo>
                <a:lnTo>
                  <a:pt x="1802" y="3018387"/>
                </a:lnTo>
                <a:lnTo>
                  <a:pt x="6694" y="3034845"/>
                </a:lnTo>
                <a:lnTo>
                  <a:pt x="0" y="3041892"/>
                </a:lnTo>
                <a:close/>
                <a:moveTo>
                  <a:pt x="0" y="3015549"/>
                </a:moveTo>
                <a:lnTo>
                  <a:pt x="1707" y="3018075"/>
                </a:lnTo>
                <a:lnTo>
                  <a:pt x="1443" y="3017824"/>
                </a:lnTo>
                <a:lnTo>
                  <a:pt x="0" y="3015567"/>
                </a:lnTo>
                <a:close/>
                <a:moveTo>
                  <a:pt x="9459037" y="2676900"/>
                </a:moveTo>
                <a:cubicBezTo>
                  <a:pt x="9498596" y="2677357"/>
                  <a:pt x="9449508" y="2838050"/>
                  <a:pt x="9448641" y="2858165"/>
                </a:cubicBezTo>
                <a:cubicBezTo>
                  <a:pt x="9448064" y="2858165"/>
                  <a:pt x="9445465" y="2858165"/>
                  <a:pt x="9445175" y="2858165"/>
                </a:cubicBezTo>
                <a:cubicBezTo>
                  <a:pt x="9428715" y="2815648"/>
                  <a:pt x="9379625" y="2790276"/>
                  <a:pt x="9405904" y="2737703"/>
                </a:cubicBezTo>
                <a:cubicBezTo>
                  <a:pt x="9418320" y="2712559"/>
                  <a:pt x="9425250" y="2676900"/>
                  <a:pt x="9459037" y="2676900"/>
                </a:cubicBezTo>
                <a:close/>
                <a:moveTo>
                  <a:pt x="5116690" y="2528797"/>
                </a:moveTo>
                <a:lnTo>
                  <a:pt x="5111521" y="2541927"/>
                </a:lnTo>
                <a:cubicBezTo>
                  <a:pt x="5102887" y="2541348"/>
                  <a:pt x="5094742" y="2538844"/>
                  <a:pt x="5087248" y="2534217"/>
                </a:cubicBezTo>
                <a:cubicBezTo>
                  <a:pt x="5113803" y="2600706"/>
                  <a:pt x="5148502" y="2663724"/>
                  <a:pt x="5186462" y="2725586"/>
                </a:cubicBezTo>
                <a:cubicBezTo>
                  <a:pt x="5186462" y="2727707"/>
                  <a:pt x="5217089" y="2752953"/>
                  <a:pt x="5219696" y="2756999"/>
                </a:cubicBezTo>
                <a:cubicBezTo>
                  <a:pt x="5219696" y="2756999"/>
                  <a:pt x="5193793" y="2758735"/>
                  <a:pt x="5192490" y="2758927"/>
                </a:cubicBezTo>
                <a:cubicBezTo>
                  <a:pt x="5192652" y="2765671"/>
                  <a:pt x="5195422" y="2772032"/>
                  <a:pt x="5196562" y="2778583"/>
                </a:cubicBezTo>
                <a:lnTo>
                  <a:pt x="5203893" y="2776464"/>
                </a:lnTo>
                <a:cubicBezTo>
                  <a:pt x="5228168" y="2835050"/>
                  <a:pt x="5286165" y="2860104"/>
                  <a:pt x="5302456" y="2928519"/>
                </a:cubicBezTo>
                <a:lnTo>
                  <a:pt x="5293332" y="2927940"/>
                </a:lnTo>
                <a:cubicBezTo>
                  <a:pt x="5298546" y="2960317"/>
                  <a:pt x="5312720" y="3078454"/>
                  <a:pt x="5362898" y="3078454"/>
                </a:cubicBezTo>
                <a:cubicBezTo>
                  <a:pt x="5403137" y="3078454"/>
                  <a:pt x="5411283" y="3179437"/>
                  <a:pt x="5419428" y="3200828"/>
                </a:cubicBezTo>
                <a:cubicBezTo>
                  <a:pt x="5427900" y="3223954"/>
                  <a:pt x="5448916" y="3224726"/>
                  <a:pt x="5457061" y="3249972"/>
                </a:cubicBezTo>
                <a:cubicBezTo>
                  <a:pt x="5489318" y="3244480"/>
                  <a:pt x="5541552" y="3298826"/>
                  <a:pt x="5573626" y="3339189"/>
                </a:cubicBezTo>
                <a:lnTo>
                  <a:pt x="5589900" y="3361666"/>
                </a:lnTo>
                <a:lnTo>
                  <a:pt x="5580264" y="3341060"/>
                </a:lnTo>
                <a:cubicBezTo>
                  <a:pt x="5564034" y="3288772"/>
                  <a:pt x="5559540" y="3217325"/>
                  <a:pt x="5555208" y="3178410"/>
                </a:cubicBezTo>
                <a:cubicBezTo>
                  <a:pt x="5550300" y="3134522"/>
                  <a:pt x="5491103" y="3094747"/>
                  <a:pt x="5471466" y="3053832"/>
                </a:cubicBezTo>
                <a:cubicBezTo>
                  <a:pt x="5441146" y="2988000"/>
                  <a:pt x="5339500" y="2946399"/>
                  <a:pt x="5351917" y="2857480"/>
                </a:cubicBezTo>
                <a:cubicBezTo>
                  <a:pt x="5343832" y="2825479"/>
                  <a:pt x="5341233" y="2802391"/>
                  <a:pt x="5320441" y="2771304"/>
                </a:cubicBezTo>
                <a:cubicBezTo>
                  <a:pt x="5307158" y="2750960"/>
                  <a:pt x="5246229" y="2739303"/>
                  <a:pt x="5256335" y="2702501"/>
                </a:cubicBezTo>
                <a:cubicBezTo>
                  <a:pt x="5264132" y="2673013"/>
                  <a:pt x="5172883" y="2560322"/>
                  <a:pt x="5150647" y="2530378"/>
                </a:cubicBezTo>
                <a:close/>
                <a:moveTo>
                  <a:pt x="5134861" y="2467052"/>
                </a:moveTo>
                <a:lnTo>
                  <a:pt x="5134628" y="2483229"/>
                </a:lnTo>
                <a:lnTo>
                  <a:pt x="5127106" y="2502336"/>
                </a:lnTo>
                <a:lnTo>
                  <a:pt x="5131731" y="2500139"/>
                </a:lnTo>
                <a:cubicBezTo>
                  <a:pt x="5135158" y="2495295"/>
                  <a:pt x="5136815" y="2488370"/>
                  <a:pt x="5137134" y="2480048"/>
                </a:cubicBezTo>
                <a:close/>
                <a:moveTo>
                  <a:pt x="9825481" y="2257222"/>
                </a:moveTo>
                <a:lnTo>
                  <a:pt x="9825481" y="2258593"/>
                </a:lnTo>
                <a:cubicBezTo>
                  <a:pt x="9825192" y="2258137"/>
                  <a:pt x="9825192" y="2257908"/>
                  <a:pt x="9824903" y="2257450"/>
                </a:cubicBezTo>
                <a:cubicBezTo>
                  <a:pt x="9825192" y="2257450"/>
                  <a:pt x="9825192" y="2257450"/>
                  <a:pt x="9825481" y="2257222"/>
                </a:cubicBezTo>
                <a:close/>
                <a:moveTo>
                  <a:pt x="9725298" y="2203366"/>
                </a:moveTo>
                <a:cubicBezTo>
                  <a:pt x="9755996" y="2195963"/>
                  <a:pt x="9789457" y="2227164"/>
                  <a:pt x="9786208" y="2229564"/>
                </a:cubicBezTo>
                <a:cubicBezTo>
                  <a:pt x="9808731" y="2255393"/>
                  <a:pt x="9817107" y="2233449"/>
                  <a:pt x="9814219" y="2274366"/>
                </a:cubicBezTo>
                <a:cubicBezTo>
                  <a:pt x="9812198" y="2300196"/>
                  <a:pt x="9829234" y="2329682"/>
                  <a:pt x="9802378" y="2348655"/>
                </a:cubicBezTo>
                <a:cubicBezTo>
                  <a:pt x="9752135" y="2384999"/>
                  <a:pt x="9750402" y="2220878"/>
                  <a:pt x="9730188" y="2238706"/>
                </a:cubicBezTo>
                <a:cubicBezTo>
                  <a:pt x="9733653" y="2235735"/>
                  <a:pt x="9744914" y="2283738"/>
                  <a:pt x="9744625" y="2290594"/>
                </a:cubicBezTo>
                <a:cubicBezTo>
                  <a:pt x="9741160" y="2290138"/>
                  <a:pt x="9736540" y="2288767"/>
                  <a:pt x="9733364" y="2286710"/>
                </a:cubicBezTo>
                <a:cubicBezTo>
                  <a:pt x="9728744" y="2283738"/>
                  <a:pt x="9691204" y="2235964"/>
                  <a:pt x="9696980" y="2226135"/>
                </a:cubicBezTo>
                <a:cubicBezTo>
                  <a:pt x="9705138" y="2212592"/>
                  <a:pt x="9715063" y="2205834"/>
                  <a:pt x="9725298" y="2203366"/>
                </a:cubicBezTo>
                <a:close/>
                <a:moveTo>
                  <a:pt x="9911578" y="2175115"/>
                </a:moveTo>
                <a:cubicBezTo>
                  <a:pt x="9922776" y="2177948"/>
                  <a:pt x="9932829" y="2185561"/>
                  <a:pt x="9940120" y="2199847"/>
                </a:cubicBezTo>
                <a:cubicBezTo>
                  <a:pt x="9938099" y="2200305"/>
                  <a:pt x="9916154" y="2224764"/>
                  <a:pt x="9922795" y="2232078"/>
                </a:cubicBezTo>
                <a:cubicBezTo>
                  <a:pt x="9889009" y="2195734"/>
                  <a:pt x="9882367" y="2232306"/>
                  <a:pt x="9878902" y="2261566"/>
                </a:cubicBezTo>
                <a:cubicBezTo>
                  <a:pt x="9857823" y="2264079"/>
                  <a:pt x="9840496" y="2217220"/>
                  <a:pt x="9823459" y="2227735"/>
                </a:cubicBezTo>
                <a:cubicBezTo>
                  <a:pt x="9834071" y="2201162"/>
                  <a:pt x="9877981" y="2166618"/>
                  <a:pt x="9911578" y="2175115"/>
                </a:cubicBezTo>
                <a:close/>
                <a:moveTo>
                  <a:pt x="5058961" y="2087069"/>
                </a:moveTo>
                <a:lnTo>
                  <a:pt x="5058546" y="2087253"/>
                </a:lnTo>
                <a:lnTo>
                  <a:pt x="5058451" y="2087259"/>
                </a:lnTo>
                <a:close/>
                <a:moveTo>
                  <a:pt x="4595708" y="2076319"/>
                </a:moveTo>
                <a:cubicBezTo>
                  <a:pt x="4623112" y="2077440"/>
                  <a:pt x="4661142" y="2084685"/>
                  <a:pt x="4677714" y="2090046"/>
                </a:cubicBezTo>
                <a:cubicBezTo>
                  <a:pt x="4677345" y="2092168"/>
                  <a:pt x="4678456" y="2095071"/>
                  <a:pt x="4678086" y="2097193"/>
                </a:cubicBezTo>
                <a:cubicBezTo>
                  <a:pt x="4688949" y="2100209"/>
                  <a:pt x="4695244" y="2092949"/>
                  <a:pt x="4705242" y="2093619"/>
                </a:cubicBezTo>
                <a:cubicBezTo>
                  <a:pt x="4703638" y="2099204"/>
                  <a:pt x="4701293" y="2104117"/>
                  <a:pt x="4697960" y="2108696"/>
                </a:cubicBezTo>
                <a:cubicBezTo>
                  <a:pt x="4653519" y="2106462"/>
                  <a:pt x="4618584" y="2097862"/>
                  <a:pt x="4574020" y="2096188"/>
                </a:cubicBezTo>
                <a:cubicBezTo>
                  <a:pt x="4573773" y="2089934"/>
                  <a:pt x="4572910" y="2084015"/>
                  <a:pt x="4573033" y="2077538"/>
                </a:cubicBezTo>
                <a:cubicBezTo>
                  <a:pt x="4578618" y="2076253"/>
                  <a:pt x="4586573" y="2075945"/>
                  <a:pt x="4595708" y="2076319"/>
                </a:cubicBezTo>
                <a:close/>
                <a:moveTo>
                  <a:pt x="5085457" y="2075303"/>
                </a:moveTo>
                <a:cubicBezTo>
                  <a:pt x="5085580" y="2075191"/>
                  <a:pt x="5034473" y="2131480"/>
                  <a:pt x="5067063" y="2131480"/>
                </a:cubicBezTo>
                <a:cubicBezTo>
                  <a:pt x="5032375" y="2129023"/>
                  <a:pt x="4990404" y="2147339"/>
                  <a:pt x="4976207" y="2104229"/>
                </a:cubicBezTo>
                <a:cubicBezTo>
                  <a:pt x="4984231" y="2109477"/>
                  <a:pt x="4996206" y="2104005"/>
                  <a:pt x="5005217" y="2103224"/>
                </a:cubicBezTo>
                <a:cubicBezTo>
                  <a:pt x="5007439" y="2099873"/>
                  <a:pt x="5008673" y="2094066"/>
                  <a:pt x="5008673" y="2090046"/>
                </a:cubicBezTo>
                <a:lnTo>
                  <a:pt x="5058451" y="2087259"/>
                </a:lnTo>
                <a:lnTo>
                  <a:pt x="5055537" y="2088341"/>
                </a:lnTo>
                <a:cubicBezTo>
                  <a:pt x="5052250" y="2089571"/>
                  <a:pt x="5049967" y="2090437"/>
                  <a:pt x="5058546" y="2087253"/>
                </a:cubicBezTo>
                <a:cubicBezTo>
                  <a:pt x="5060831" y="2086388"/>
                  <a:pt x="5060899" y="2086353"/>
                  <a:pt x="5059986" y="2086688"/>
                </a:cubicBezTo>
                <a:lnTo>
                  <a:pt x="5058961" y="2087069"/>
                </a:lnTo>
                <a:close/>
                <a:moveTo>
                  <a:pt x="3888866" y="1763530"/>
                </a:moveTo>
                <a:cubicBezTo>
                  <a:pt x="3894079" y="1765817"/>
                  <a:pt x="3898986" y="1771834"/>
                  <a:pt x="3903708" y="1784146"/>
                </a:cubicBezTo>
                <a:cubicBezTo>
                  <a:pt x="3908399" y="1796320"/>
                  <a:pt x="3902103" y="1845907"/>
                  <a:pt x="3899512" y="1860425"/>
                </a:cubicBezTo>
                <a:cubicBezTo>
                  <a:pt x="3893956" y="1892032"/>
                  <a:pt x="3871119" y="1853279"/>
                  <a:pt x="3869884" y="1878071"/>
                </a:cubicBezTo>
                <a:cubicBezTo>
                  <a:pt x="3867539" y="1925984"/>
                  <a:pt x="3829270" y="1773982"/>
                  <a:pt x="3830382" y="1774431"/>
                </a:cubicBezTo>
                <a:cubicBezTo>
                  <a:pt x="3854824" y="1783393"/>
                  <a:pt x="3873226" y="1756673"/>
                  <a:pt x="3888866" y="1763530"/>
                </a:cubicBezTo>
                <a:close/>
                <a:moveTo>
                  <a:pt x="10026056" y="1753340"/>
                </a:moveTo>
                <a:cubicBezTo>
                  <a:pt x="10070535" y="1759616"/>
                  <a:pt x="10127892" y="1866345"/>
                  <a:pt x="10130418" y="1898349"/>
                </a:cubicBezTo>
                <a:cubicBezTo>
                  <a:pt x="10132439" y="1932864"/>
                  <a:pt x="10123488" y="2042812"/>
                  <a:pt x="10181529" y="2070470"/>
                </a:cubicBezTo>
                <a:cubicBezTo>
                  <a:pt x="10175177" y="2074356"/>
                  <a:pt x="10164493" y="2127159"/>
                  <a:pt x="10156406" y="2119615"/>
                </a:cubicBezTo>
                <a:cubicBezTo>
                  <a:pt x="10150053" y="2109100"/>
                  <a:pt x="10146877" y="2097900"/>
                  <a:pt x="10146299" y="2085556"/>
                </a:cubicBezTo>
                <a:cubicBezTo>
                  <a:pt x="10121466" y="2077099"/>
                  <a:pt x="10115401" y="2139731"/>
                  <a:pt x="10109338" y="2136760"/>
                </a:cubicBezTo>
                <a:cubicBezTo>
                  <a:pt x="10098364" y="2131273"/>
                  <a:pt x="10110203" y="2105216"/>
                  <a:pt x="10092589" y="2108872"/>
                </a:cubicBezTo>
                <a:cubicBezTo>
                  <a:pt x="10068332" y="2113902"/>
                  <a:pt x="10090279" y="2155504"/>
                  <a:pt x="10047252" y="2137217"/>
                </a:cubicBezTo>
                <a:cubicBezTo>
                  <a:pt x="10041477" y="2134702"/>
                  <a:pt x="10010290" y="2112529"/>
                  <a:pt x="10002205" y="2122131"/>
                </a:cubicBezTo>
                <a:cubicBezTo>
                  <a:pt x="9988056" y="2139502"/>
                  <a:pt x="10029927" y="2146131"/>
                  <a:pt x="10022708" y="2157332"/>
                </a:cubicBezTo>
                <a:cubicBezTo>
                  <a:pt x="10015778" y="2168532"/>
                  <a:pt x="9997585" y="2207849"/>
                  <a:pt x="9983147" y="2201220"/>
                </a:cubicBezTo>
                <a:cubicBezTo>
                  <a:pt x="9956004" y="2188648"/>
                  <a:pt x="9949072" y="2169446"/>
                  <a:pt x="9947628" y="2141102"/>
                </a:cubicBezTo>
                <a:cubicBezTo>
                  <a:pt x="9914132" y="2129673"/>
                  <a:pt x="9750980" y="2205563"/>
                  <a:pt x="9739139" y="2152759"/>
                </a:cubicBezTo>
                <a:cubicBezTo>
                  <a:pt x="9746360" y="2161217"/>
                  <a:pt x="9793716" y="2101558"/>
                  <a:pt x="9792849" y="2102472"/>
                </a:cubicBezTo>
                <a:cubicBezTo>
                  <a:pt x="9805844" y="2086700"/>
                  <a:pt x="9881501" y="2071156"/>
                  <a:pt x="9903447" y="2073443"/>
                </a:cubicBezTo>
                <a:cubicBezTo>
                  <a:pt x="9962356" y="2079843"/>
                  <a:pt x="9923661" y="2095158"/>
                  <a:pt x="9943297" y="2046470"/>
                </a:cubicBezTo>
                <a:cubicBezTo>
                  <a:pt x="9947339" y="2036183"/>
                  <a:pt x="9944740" y="1970809"/>
                  <a:pt x="9958023" y="1973094"/>
                </a:cubicBezTo>
                <a:cubicBezTo>
                  <a:pt x="9976794" y="1976523"/>
                  <a:pt x="9947051" y="2038240"/>
                  <a:pt x="9995852" y="2006467"/>
                </a:cubicBezTo>
                <a:cubicBezTo>
                  <a:pt x="10020109" y="1990238"/>
                  <a:pt x="10052161" y="1956865"/>
                  <a:pt x="10046097" y="1921892"/>
                </a:cubicBezTo>
                <a:cubicBezTo>
                  <a:pt x="10040900" y="1891491"/>
                  <a:pt x="9978815" y="1776742"/>
                  <a:pt x="10007980" y="1757312"/>
                </a:cubicBezTo>
                <a:cubicBezTo>
                  <a:pt x="10013611" y="1753597"/>
                  <a:pt x="10019702" y="1752444"/>
                  <a:pt x="10026056" y="1753340"/>
                </a:cubicBezTo>
                <a:close/>
                <a:moveTo>
                  <a:pt x="3890103" y="1659423"/>
                </a:moveTo>
                <a:lnTo>
                  <a:pt x="3891070" y="1701348"/>
                </a:lnTo>
                <a:cubicBezTo>
                  <a:pt x="3891148" y="1715155"/>
                  <a:pt x="3888648" y="1728472"/>
                  <a:pt x="3876674" y="1744499"/>
                </a:cubicBezTo>
                <a:cubicBezTo>
                  <a:pt x="3825844" y="1702618"/>
                  <a:pt x="3860148" y="1686304"/>
                  <a:pt x="3880008" y="1672144"/>
                </a:cubicBezTo>
                <a:close/>
                <a:moveTo>
                  <a:pt x="3890006" y="1655264"/>
                </a:moveTo>
                <a:lnTo>
                  <a:pt x="3891364" y="1657833"/>
                </a:lnTo>
                <a:lnTo>
                  <a:pt x="3890103" y="1659423"/>
                </a:lnTo>
                <a:close/>
                <a:moveTo>
                  <a:pt x="9916596" y="1539605"/>
                </a:moveTo>
                <a:cubicBezTo>
                  <a:pt x="9920648" y="1539704"/>
                  <a:pt x="9925793" y="1541043"/>
                  <a:pt x="9931679" y="1543284"/>
                </a:cubicBezTo>
                <a:cubicBezTo>
                  <a:pt x="9966994" y="1556731"/>
                  <a:pt x="10028988" y="1602677"/>
                  <a:pt x="10041766" y="1608506"/>
                </a:cubicBezTo>
                <a:cubicBezTo>
                  <a:pt x="10094610" y="1632507"/>
                  <a:pt x="10079306" y="1610563"/>
                  <a:pt x="10111071" y="1601419"/>
                </a:cubicBezTo>
                <a:lnTo>
                  <a:pt x="10115114" y="1602562"/>
                </a:lnTo>
                <a:cubicBezTo>
                  <a:pt x="10113381" y="1619935"/>
                  <a:pt x="10140235" y="1662451"/>
                  <a:pt x="10160160" y="1659707"/>
                </a:cubicBezTo>
                <a:cubicBezTo>
                  <a:pt x="10132150" y="1670680"/>
                  <a:pt x="10082482" y="1678222"/>
                  <a:pt x="10096920" y="1715253"/>
                </a:cubicBezTo>
                <a:cubicBezTo>
                  <a:pt x="10109916" y="1748854"/>
                  <a:pt x="10020109" y="1700166"/>
                  <a:pt x="10012313" y="1698566"/>
                </a:cubicBezTo>
                <a:cubicBezTo>
                  <a:pt x="10005092" y="1696966"/>
                  <a:pt x="9943297" y="1700166"/>
                  <a:pt x="9949649" y="1712739"/>
                </a:cubicBezTo>
                <a:cubicBezTo>
                  <a:pt x="9959756" y="1733083"/>
                  <a:pt x="10003649" y="1721197"/>
                  <a:pt x="10009712" y="1738797"/>
                </a:cubicBezTo>
                <a:cubicBezTo>
                  <a:pt x="10011158" y="1742454"/>
                  <a:pt x="9971019" y="1773771"/>
                  <a:pt x="9957736" y="1740854"/>
                </a:cubicBezTo>
                <a:cubicBezTo>
                  <a:pt x="9944163" y="1730112"/>
                  <a:pt x="9932324" y="1717539"/>
                  <a:pt x="9922506" y="1703368"/>
                </a:cubicBezTo>
                <a:cubicBezTo>
                  <a:pt x="9928281" y="1692395"/>
                  <a:pt x="9933479" y="1681195"/>
                  <a:pt x="9938099" y="1669766"/>
                </a:cubicBezTo>
                <a:cubicBezTo>
                  <a:pt x="9930880" y="1668165"/>
                  <a:pt x="9923950" y="1665880"/>
                  <a:pt x="9924239" y="1657880"/>
                </a:cubicBezTo>
                <a:cubicBezTo>
                  <a:pt x="9930303" y="1653765"/>
                  <a:pt x="9961779" y="1663136"/>
                  <a:pt x="9966688" y="1662909"/>
                </a:cubicBezTo>
                <a:cubicBezTo>
                  <a:pt x="9981414" y="1643707"/>
                  <a:pt x="9918464" y="1559589"/>
                  <a:pt x="9908067" y="1543360"/>
                </a:cubicBezTo>
                <a:cubicBezTo>
                  <a:pt x="9909583" y="1540645"/>
                  <a:pt x="9912543" y="1539506"/>
                  <a:pt x="9916596" y="1539605"/>
                </a:cubicBezTo>
                <a:close/>
                <a:moveTo>
                  <a:pt x="4900042" y="1449768"/>
                </a:moveTo>
                <a:cubicBezTo>
                  <a:pt x="4891276" y="1455018"/>
                  <a:pt x="4867575" y="1453788"/>
                  <a:pt x="4857823" y="1454682"/>
                </a:cubicBezTo>
                <a:cubicBezTo>
                  <a:pt x="4842022" y="1467302"/>
                  <a:pt x="4836589" y="1487963"/>
                  <a:pt x="4818072" y="1500919"/>
                </a:cubicBezTo>
                <a:cubicBezTo>
                  <a:pt x="4862267" y="1529509"/>
                  <a:pt x="4801532" y="1539450"/>
                  <a:pt x="4794618" y="1548272"/>
                </a:cubicBezTo>
                <a:cubicBezTo>
                  <a:pt x="4767954" y="1582336"/>
                  <a:pt x="4783014" y="1642309"/>
                  <a:pt x="4745610" y="1670677"/>
                </a:cubicBezTo>
                <a:cubicBezTo>
                  <a:pt x="4761412" y="1677266"/>
                  <a:pt x="4769435" y="1693236"/>
                  <a:pt x="4763633" y="1707420"/>
                </a:cubicBezTo>
                <a:cubicBezTo>
                  <a:pt x="4749560" y="1713116"/>
                  <a:pt x="4737462" y="1711552"/>
                  <a:pt x="4727340" y="1701055"/>
                </a:cubicBezTo>
                <a:cubicBezTo>
                  <a:pt x="4718576" y="1702618"/>
                  <a:pt x="4703268" y="1705856"/>
                  <a:pt x="4696108" y="1712892"/>
                </a:cubicBezTo>
                <a:lnTo>
                  <a:pt x="4698766" y="1716938"/>
                </a:lnTo>
                <a:lnTo>
                  <a:pt x="4736845" y="1706795"/>
                </a:lnTo>
                <a:cubicBezTo>
                  <a:pt x="4736845" y="1706795"/>
                  <a:pt x="4743775" y="1715939"/>
                  <a:pt x="4744352" y="1716626"/>
                </a:cubicBezTo>
                <a:cubicBezTo>
                  <a:pt x="4752150" y="1713197"/>
                  <a:pt x="4764568" y="1713881"/>
                  <a:pt x="4773230" y="1714797"/>
                </a:cubicBezTo>
                <a:cubicBezTo>
                  <a:pt x="4779294" y="1778800"/>
                  <a:pt x="4900575" y="1766913"/>
                  <a:pt x="4935805" y="1744283"/>
                </a:cubicBezTo>
                <a:cubicBezTo>
                  <a:pt x="4971901" y="1720968"/>
                  <a:pt x="5074413" y="1698110"/>
                  <a:pt x="5112241" y="1737883"/>
                </a:cubicBezTo>
                <a:cubicBezTo>
                  <a:pt x="5146604" y="1731025"/>
                  <a:pt x="5139674" y="1754570"/>
                  <a:pt x="5159598" y="1756170"/>
                </a:cubicBezTo>
                <a:cubicBezTo>
                  <a:pt x="5226593" y="1755485"/>
                  <a:pt x="5300517" y="1800058"/>
                  <a:pt x="5372419" y="1756398"/>
                </a:cubicBezTo>
                <a:cubicBezTo>
                  <a:pt x="5416311" y="1685080"/>
                  <a:pt x="5245362" y="1655136"/>
                  <a:pt x="5264709" y="1630450"/>
                </a:cubicBezTo>
                <a:cubicBezTo>
                  <a:pt x="5219084" y="1591133"/>
                  <a:pt x="5167974" y="1569875"/>
                  <a:pt x="5113973" y="1541531"/>
                </a:cubicBezTo>
                <a:lnTo>
                  <a:pt x="5117078" y="1511627"/>
                </a:lnTo>
                <a:lnTo>
                  <a:pt x="5111829" y="1522697"/>
                </a:lnTo>
                <a:cubicBezTo>
                  <a:pt x="5100455" y="1535401"/>
                  <a:pt x="5080024" y="1551624"/>
                  <a:pt x="5079038" y="1553075"/>
                </a:cubicBezTo>
                <a:cubicBezTo>
                  <a:pt x="5075952" y="1557542"/>
                  <a:pt x="4992749" y="1587138"/>
                  <a:pt x="4970405" y="1563127"/>
                </a:cubicBezTo>
                <a:cubicBezTo>
                  <a:pt x="4974726" y="1557430"/>
                  <a:pt x="4982380" y="1545815"/>
                  <a:pt x="4981886" y="1537997"/>
                </a:cubicBezTo>
                <a:cubicBezTo>
                  <a:pt x="4980034" y="1529063"/>
                  <a:pt x="4946456" y="1526271"/>
                  <a:pt x="4938926" y="1526271"/>
                </a:cubicBezTo>
                <a:cubicBezTo>
                  <a:pt x="4894115" y="1526271"/>
                  <a:pt x="4973244" y="1483161"/>
                  <a:pt x="4972998" y="1483942"/>
                </a:cubicBezTo>
                <a:cubicBezTo>
                  <a:pt x="4960900" y="1479253"/>
                  <a:pt x="4857082" y="1480370"/>
                  <a:pt x="4902140" y="1452337"/>
                </a:cubicBezTo>
                <a:cubicBezTo>
                  <a:pt x="4901893" y="1452113"/>
                  <a:pt x="4900534" y="1450439"/>
                  <a:pt x="4900042" y="1449768"/>
                </a:cubicBezTo>
                <a:close/>
                <a:moveTo>
                  <a:pt x="5182775" y="1420753"/>
                </a:moveTo>
                <a:lnTo>
                  <a:pt x="5159863" y="1434705"/>
                </a:lnTo>
                <a:cubicBezTo>
                  <a:pt x="5140236" y="1443011"/>
                  <a:pt x="5116195" y="1448204"/>
                  <a:pt x="5107677" y="1447087"/>
                </a:cubicBezTo>
                <a:cubicBezTo>
                  <a:pt x="5085828" y="1452783"/>
                  <a:pt x="5062372" y="1472439"/>
                  <a:pt x="5039041" y="1475901"/>
                </a:cubicBezTo>
                <a:cubicBezTo>
                  <a:pt x="5052373" y="1494552"/>
                  <a:pt x="5062126" y="1523366"/>
                  <a:pt x="5090271" y="1513427"/>
                </a:cubicBezTo>
                <a:lnTo>
                  <a:pt x="5117377" y="1508765"/>
                </a:lnTo>
                <a:lnTo>
                  <a:pt x="5117440" y="1508158"/>
                </a:lnTo>
                <a:cubicBezTo>
                  <a:pt x="5130434" y="1510901"/>
                  <a:pt x="5144005" y="1512043"/>
                  <a:pt x="5156999" y="1509986"/>
                </a:cubicBezTo>
                <a:cubicBezTo>
                  <a:pt x="5156711" y="1498328"/>
                  <a:pt x="5165951" y="1498557"/>
                  <a:pt x="5165951" y="1492615"/>
                </a:cubicBezTo>
                <a:cubicBezTo>
                  <a:pt x="5165085" y="1485986"/>
                  <a:pt x="5167685" y="1480271"/>
                  <a:pt x="5173460" y="1475699"/>
                </a:cubicBezTo>
                <a:cubicBezTo>
                  <a:pt x="5160753" y="1467242"/>
                  <a:pt x="5152957" y="1458555"/>
                  <a:pt x="5155844" y="1443469"/>
                </a:cubicBezTo>
                <a:cubicBezTo>
                  <a:pt x="5165662" y="1441640"/>
                  <a:pt x="5175193" y="1439583"/>
                  <a:pt x="5184433" y="1436840"/>
                </a:cubicBezTo>
                <a:close/>
                <a:moveTo>
                  <a:pt x="4872316" y="1072138"/>
                </a:moveTo>
                <a:lnTo>
                  <a:pt x="4869321" y="1074642"/>
                </a:lnTo>
                <a:lnTo>
                  <a:pt x="4874587" y="1073394"/>
                </a:lnTo>
                <a:close/>
                <a:moveTo>
                  <a:pt x="9592447" y="1031793"/>
                </a:moveTo>
                <a:cubicBezTo>
                  <a:pt x="9660595" y="1058079"/>
                  <a:pt x="9724124" y="1151797"/>
                  <a:pt x="9768883" y="1205287"/>
                </a:cubicBezTo>
                <a:cubicBezTo>
                  <a:pt x="9816529" y="1262204"/>
                  <a:pt x="9883234" y="1301976"/>
                  <a:pt x="9930014" y="1358664"/>
                </a:cubicBezTo>
                <a:cubicBezTo>
                  <a:pt x="9924239" y="1351579"/>
                  <a:pt x="9853780" y="1292376"/>
                  <a:pt x="9837320" y="1315005"/>
                </a:cubicBezTo>
                <a:cubicBezTo>
                  <a:pt x="9803824" y="1361179"/>
                  <a:pt x="9913264" y="1428154"/>
                  <a:pt x="9955426" y="1472499"/>
                </a:cubicBezTo>
                <a:cubicBezTo>
                  <a:pt x="9934345" y="1455584"/>
                  <a:pt x="9901714" y="1454898"/>
                  <a:pt x="9917020" y="1501986"/>
                </a:cubicBezTo>
                <a:cubicBezTo>
                  <a:pt x="9892474" y="1499014"/>
                  <a:pt x="9866197" y="1433869"/>
                  <a:pt x="9851757" y="1416725"/>
                </a:cubicBezTo>
                <a:cubicBezTo>
                  <a:pt x="9829523" y="1390666"/>
                  <a:pt x="9803246" y="1346778"/>
                  <a:pt x="9787941" y="1315920"/>
                </a:cubicBezTo>
                <a:cubicBezTo>
                  <a:pt x="9763685" y="1266317"/>
                  <a:pt x="9722102" y="1214658"/>
                  <a:pt x="9677921" y="1181514"/>
                </a:cubicBezTo>
                <a:cubicBezTo>
                  <a:pt x="9665504" y="1171912"/>
                  <a:pt x="9601397" y="1102424"/>
                  <a:pt x="9600532" y="1086194"/>
                </a:cubicBezTo>
                <a:cubicBezTo>
                  <a:pt x="9600532" y="1084365"/>
                  <a:pt x="9600532" y="1085052"/>
                  <a:pt x="9600532" y="1085965"/>
                </a:cubicBezTo>
                <a:cubicBezTo>
                  <a:pt x="9599955" y="1060137"/>
                  <a:pt x="9625654" y="1090767"/>
                  <a:pt x="9629408" y="1090996"/>
                </a:cubicBezTo>
                <a:cubicBezTo>
                  <a:pt x="9627676" y="1079337"/>
                  <a:pt x="9585227" y="1041850"/>
                  <a:pt x="9592447" y="1031793"/>
                </a:cubicBezTo>
                <a:close/>
                <a:moveTo>
                  <a:pt x="0" y="976161"/>
                </a:moveTo>
                <a:lnTo>
                  <a:pt x="12154" y="979752"/>
                </a:lnTo>
                <a:lnTo>
                  <a:pt x="6772" y="1007586"/>
                </a:lnTo>
                <a:lnTo>
                  <a:pt x="2026" y="1007586"/>
                </a:lnTo>
                <a:lnTo>
                  <a:pt x="0" y="1008349"/>
                </a:lnTo>
                <a:close/>
                <a:moveTo>
                  <a:pt x="3226978" y="958141"/>
                </a:moveTo>
                <a:cubicBezTo>
                  <a:pt x="3229571" y="961714"/>
                  <a:pt x="3243273" y="978355"/>
                  <a:pt x="3245248" y="983939"/>
                </a:cubicBezTo>
                <a:cubicBezTo>
                  <a:pt x="3258457" y="999575"/>
                  <a:pt x="3257469" y="1013535"/>
                  <a:pt x="3242408" y="1025598"/>
                </a:cubicBezTo>
                <a:cubicBezTo>
                  <a:pt x="3210436" y="1053629"/>
                  <a:pt x="3244631" y="1065579"/>
                  <a:pt x="3228706" y="1106008"/>
                </a:cubicBezTo>
                <a:cubicBezTo>
                  <a:pt x="3209943" y="1153921"/>
                  <a:pt x="3088595" y="1180277"/>
                  <a:pt x="3046870" y="1176593"/>
                </a:cubicBezTo>
                <a:lnTo>
                  <a:pt x="3047610" y="1172348"/>
                </a:lnTo>
                <a:cubicBezTo>
                  <a:pt x="3043167" y="1173019"/>
                  <a:pt x="3039710" y="1172907"/>
                  <a:pt x="3035143" y="1173131"/>
                </a:cubicBezTo>
                <a:cubicBezTo>
                  <a:pt x="3032797" y="1169557"/>
                  <a:pt x="3032304" y="1165983"/>
                  <a:pt x="3034525" y="1163302"/>
                </a:cubicBezTo>
                <a:cubicBezTo>
                  <a:pt x="3023662" y="1158499"/>
                  <a:pt x="3023169" y="1152468"/>
                  <a:pt x="3032921" y="1145209"/>
                </a:cubicBezTo>
                <a:cubicBezTo>
                  <a:pt x="3031932" y="1145097"/>
                  <a:pt x="3025267" y="1144763"/>
                  <a:pt x="3025267" y="1144763"/>
                </a:cubicBezTo>
                <a:lnTo>
                  <a:pt x="3024157" y="1139737"/>
                </a:lnTo>
                <a:cubicBezTo>
                  <a:pt x="3024403" y="1141636"/>
                  <a:pt x="3082299" y="1084566"/>
                  <a:pt x="3084398" y="1083224"/>
                </a:cubicBezTo>
                <a:cubicBezTo>
                  <a:pt x="3068843" y="1081885"/>
                  <a:pt x="3050080" y="1077642"/>
                  <a:pt x="3050451" y="1061782"/>
                </a:cubicBezTo>
                <a:lnTo>
                  <a:pt x="3050574" y="1057650"/>
                </a:lnTo>
                <a:cubicBezTo>
                  <a:pt x="3048722" y="996784"/>
                  <a:pt x="3097853" y="1035871"/>
                  <a:pt x="3129949" y="1008509"/>
                </a:cubicBezTo>
                <a:cubicBezTo>
                  <a:pt x="3095754" y="1001473"/>
                  <a:pt x="3194758" y="950881"/>
                  <a:pt x="3226978" y="958141"/>
                </a:cubicBezTo>
                <a:close/>
                <a:moveTo>
                  <a:pt x="3340486" y="790085"/>
                </a:moveTo>
                <a:cubicBezTo>
                  <a:pt x="3357584" y="790365"/>
                  <a:pt x="3373138" y="792124"/>
                  <a:pt x="3372150" y="798881"/>
                </a:cubicBezTo>
                <a:cubicBezTo>
                  <a:pt x="3371532" y="803013"/>
                  <a:pt x="3318698" y="838193"/>
                  <a:pt x="3331413" y="843108"/>
                </a:cubicBezTo>
                <a:cubicBezTo>
                  <a:pt x="3339684" y="846234"/>
                  <a:pt x="3419553" y="823452"/>
                  <a:pt x="3418813" y="847463"/>
                </a:cubicBezTo>
                <a:cubicBezTo>
                  <a:pt x="3418072" y="876165"/>
                  <a:pt x="3357830" y="899954"/>
                  <a:pt x="3377581" y="921956"/>
                </a:cubicBezTo>
                <a:cubicBezTo>
                  <a:pt x="3389804" y="935469"/>
                  <a:pt x="3417084" y="937702"/>
                  <a:pt x="3420912" y="958699"/>
                </a:cubicBezTo>
                <a:cubicBezTo>
                  <a:pt x="3423134" y="971207"/>
                  <a:pt x="3423628" y="996113"/>
                  <a:pt x="3437205" y="1003371"/>
                </a:cubicBezTo>
                <a:cubicBezTo>
                  <a:pt x="3479548" y="1025820"/>
                  <a:pt x="3470537" y="1079316"/>
                  <a:pt x="3491646" y="1096403"/>
                </a:cubicBezTo>
                <a:cubicBezTo>
                  <a:pt x="3506335" y="1108354"/>
                  <a:pt x="3543493" y="1072058"/>
                  <a:pt x="3552751" y="1113492"/>
                </a:cubicBezTo>
                <a:cubicBezTo>
                  <a:pt x="3557442" y="1134041"/>
                  <a:pt x="3519174" y="1171901"/>
                  <a:pt x="3499793" y="1175588"/>
                </a:cubicBezTo>
                <a:cubicBezTo>
                  <a:pt x="3496338" y="1174917"/>
                  <a:pt x="3539666" y="1179272"/>
                  <a:pt x="3539913" y="1185861"/>
                </a:cubicBezTo>
                <a:cubicBezTo>
                  <a:pt x="3540530" y="1205517"/>
                  <a:pt x="3379310" y="1232321"/>
                  <a:pt x="3363755" y="1223275"/>
                </a:cubicBezTo>
                <a:cubicBezTo>
                  <a:pt x="3324994" y="1201050"/>
                  <a:pt x="3268950" y="1268954"/>
                  <a:pt x="3215003" y="1251977"/>
                </a:cubicBezTo>
                <a:cubicBezTo>
                  <a:pt x="3246360" y="1214900"/>
                  <a:pt x="3332894" y="1204178"/>
                  <a:pt x="3353880" y="1170450"/>
                </a:cubicBezTo>
                <a:cubicBezTo>
                  <a:pt x="3331042" y="1180501"/>
                  <a:pt x="3315860" y="1164866"/>
                  <a:pt x="3313390" y="1164978"/>
                </a:cubicBezTo>
                <a:cubicBezTo>
                  <a:pt x="3297589" y="1165871"/>
                  <a:pt x="3281911" y="1162855"/>
                  <a:pt x="3266851" y="1167322"/>
                </a:cubicBezTo>
                <a:cubicBezTo>
                  <a:pt x="3225621" y="1179608"/>
                  <a:pt x="3298823" y="1119745"/>
                  <a:pt x="3297096" y="1122314"/>
                </a:cubicBezTo>
                <a:cubicBezTo>
                  <a:pt x="3309932" y="1103329"/>
                  <a:pt x="3273023" y="1065468"/>
                  <a:pt x="3301538" y="1070940"/>
                </a:cubicBezTo>
                <a:cubicBezTo>
                  <a:pt x="3329560" y="1076189"/>
                  <a:pt x="3371039" y="1062117"/>
                  <a:pt x="3362028" y="1026267"/>
                </a:cubicBezTo>
                <a:cubicBezTo>
                  <a:pt x="3337586" y="1020570"/>
                  <a:pt x="3322895" y="1016550"/>
                  <a:pt x="3348818" y="984944"/>
                </a:cubicBezTo>
                <a:cubicBezTo>
                  <a:pt x="3332278" y="1005047"/>
                  <a:pt x="3278456" y="979695"/>
                  <a:pt x="3277467" y="1001361"/>
                </a:cubicBezTo>
                <a:cubicBezTo>
                  <a:pt x="3245248" y="996335"/>
                  <a:pt x="3289072" y="966852"/>
                  <a:pt x="3291171" y="963613"/>
                </a:cubicBezTo>
                <a:cubicBezTo>
                  <a:pt x="3304131" y="943510"/>
                  <a:pt x="3261666" y="922625"/>
                  <a:pt x="3264999" y="944403"/>
                </a:cubicBezTo>
                <a:cubicBezTo>
                  <a:pt x="3288578" y="952110"/>
                  <a:pt x="3254137" y="960709"/>
                  <a:pt x="3252655" y="965289"/>
                </a:cubicBezTo>
                <a:cubicBezTo>
                  <a:pt x="3237348" y="969085"/>
                  <a:pt x="3253518" y="941053"/>
                  <a:pt x="3250433" y="936362"/>
                </a:cubicBezTo>
                <a:cubicBezTo>
                  <a:pt x="3248335" y="933347"/>
                  <a:pt x="3209449" y="961490"/>
                  <a:pt x="3220436" y="936921"/>
                </a:cubicBezTo>
                <a:cubicBezTo>
                  <a:pt x="3223397" y="930276"/>
                  <a:pt x="3233150" y="928880"/>
                  <a:pt x="3241729" y="926242"/>
                </a:cubicBezTo>
                <a:lnTo>
                  <a:pt x="3253266" y="911569"/>
                </a:lnTo>
                <a:lnTo>
                  <a:pt x="3253272" y="911569"/>
                </a:lnTo>
                <a:cubicBezTo>
                  <a:pt x="3254012" y="910117"/>
                  <a:pt x="3255000" y="909446"/>
                  <a:pt x="3255987" y="908107"/>
                </a:cubicBezTo>
                <a:lnTo>
                  <a:pt x="3253266" y="911569"/>
                </a:lnTo>
                <a:lnTo>
                  <a:pt x="3230558" y="911569"/>
                </a:lnTo>
                <a:cubicBezTo>
                  <a:pt x="3229447" y="908331"/>
                  <a:pt x="3256727" y="834396"/>
                  <a:pt x="3263271" y="830488"/>
                </a:cubicBezTo>
                <a:cubicBezTo>
                  <a:pt x="3274504" y="823786"/>
                  <a:pt x="3284503" y="787712"/>
                  <a:pt x="3299565" y="790169"/>
                </a:cubicBezTo>
                <a:cubicBezTo>
                  <a:pt x="3304748" y="791007"/>
                  <a:pt x="3323389" y="789806"/>
                  <a:pt x="3340486" y="790085"/>
                </a:cubicBezTo>
                <a:close/>
                <a:moveTo>
                  <a:pt x="4434385" y="787294"/>
                </a:moveTo>
                <a:cubicBezTo>
                  <a:pt x="4441347" y="785180"/>
                  <a:pt x="4448815" y="785255"/>
                  <a:pt x="4455635" y="789276"/>
                </a:cubicBezTo>
                <a:cubicBezTo>
                  <a:pt x="4456254" y="789612"/>
                  <a:pt x="4456622" y="790059"/>
                  <a:pt x="4456994" y="790505"/>
                </a:cubicBezTo>
                <a:cubicBezTo>
                  <a:pt x="4461562" y="798434"/>
                  <a:pt x="4420083" y="817978"/>
                  <a:pt x="4416626" y="818202"/>
                </a:cubicBezTo>
                <a:cubicBezTo>
                  <a:pt x="4397183" y="819709"/>
                  <a:pt x="4413502" y="793639"/>
                  <a:pt x="4434385" y="787294"/>
                </a:cubicBezTo>
                <a:close/>
                <a:moveTo>
                  <a:pt x="3970492" y="767610"/>
                </a:moveTo>
                <a:cubicBezTo>
                  <a:pt x="3969998" y="767944"/>
                  <a:pt x="3969505" y="768280"/>
                  <a:pt x="3969134" y="768503"/>
                </a:cubicBezTo>
                <a:cubicBezTo>
                  <a:pt x="3969628" y="768839"/>
                  <a:pt x="3970122" y="769061"/>
                  <a:pt x="3970370" y="769398"/>
                </a:cubicBezTo>
                <a:cubicBezTo>
                  <a:pt x="3970492" y="768949"/>
                  <a:pt x="3970492" y="768168"/>
                  <a:pt x="3970492" y="767610"/>
                </a:cubicBezTo>
                <a:close/>
                <a:moveTo>
                  <a:pt x="4659168" y="699890"/>
                </a:moveTo>
                <a:cubicBezTo>
                  <a:pt x="4648194" y="700462"/>
                  <a:pt x="4635126" y="707147"/>
                  <a:pt x="4621736" y="714320"/>
                </a:cubicBezTo>
                <a:lnTo>
                  <a:pt x="4589640" y="728456"/>
                </a:lnTo>
                <a:lnTo>
                  <a:pt x="4623872" y="732438"/>
                </a:lnTo>
                <a:lnTo>
                  <a:pt x="4642120" y="732637"/>
                </a:lnTo>
                <a:lnTo>
                  <a:pt x="4642852" y="722863"/>
                </a:lnTo>
                <a:cubicBezTo>
                  <a:pt x="4649421" y="715663"/>
                  <a:pt x="4661044" y="713377"/>
                  <a:pt x="4675627" y="719548"/>
                </a:cubicBezTo>
                <a:cubicBezTo>
                  <a:pt x="4669563" y="713377"/>
                  <a:pt x="4664076" y="706748"/>
                  <a:pt x="4659168" y="699890"/>
                </a:cubicBezTo>
                <a:close/>
                <a:moveTo>
                  <a:pt x="478265" y="585035"/>
                </a:moveTo>
                <a:cubicBezTo>
                  <a:pt x="515812" y="585271"/>
                  <a:pt x="556564" y="591195"/>
                  <a:pt x="579038" y="591195"/>
                </a:cubicBezTo>
                <a:cubicBezTo>
                  <a:pt x="612903" y="591195"/>
                  <a:pt x="662280" y="639152"/>
                  <a:pt x="676524" y="659089"/>
                </a:cubicBezTo>
                <a:cubicBezTo>
                  <a:pt x="739827" y="659089"/>
                  <a:pt x="680004" y="746729"/>
                  <a:pt x="671143" y="772496"/>
                </a:cubicBezTo>
                <a:cubicBezTo>
                  <a:pt x="725901" y="770051"/>
                  <a:pt x="703427" y="821959"/>
                  <a:pt x="762933" y="791304"/>
                </a:cubicBezTo>
                <a:cubicBezTo>
                  <a:pt x="783505" y="780771"/>
                  <a:pt x="874980" y="681468"/>
                  <a:pt x="896820" y="708174"/>
                </a:cubicBezTo>
                <a:cubicBezTo>
                  <a:pt x="923091" y="741088"/>
                  <a:pt x="921191" y="795253"/>
                  <a:pt x="931954" y="833995"/>
                </a:cubicBezTo>
                <a:cubicBezTo>
                  <a:pt x="942083" y="884211"/>
                  <a:pt x="964870" y="891733"/>
                  <a:pt x="918343" y="921825"/>
                </a:cubicBezTo>
                <a:cubicBezTo>
                  <a:pt x="930687" y="937623"/>
                  <a:pt x="959490" y="946463"/>
                  <a:pt x="953159" y="972040"/>
                </a:cubicBezTo>
                <a:cubicBezTo>
                  <a:pt x="951576" y="971475"/>
                  <a:pt x="1107303" y="1024137"/>
                  <a:pt x="1042419" y="1036173"/>
                </a:cubicBezTo>
                <a:cubicBezTo>
                  <a:pt x="1080716" y="1080370"/>
                  <a:pt x="1117750" y="1136039"/>
                  <a:pt x="1037038" y="1177979"/>
                </a:cubicBezTo>
                <a:cubicBezTo>
                  <a:pt x="1044001" y="1176850"/>
                  <a:pt x="1050965" y="1176662"/>
                  <a:pt x="1058244" y="1177415"/>
                </a:cubicBezTo>
                <a:cubicBezTo>
                  <a:pt x="1064259" y="1218226"/>
                  <a:pt x="959490" y="1233648"/>
                  <a:pt x="955376" y="1276905"/>
                </a:cubicBezTo>
                <a:cubicBezTo>
                  <a:pt x="956009" y="1270887"/>
                  <a:pt x="1026909" y="1245121"/>
                  <a:pt x="1027542" y="1262611"/>
                </a:cubicBezTo>
                <a:cubicBezTo>
                  <a:pt x="1028492" y="1276152"/>
                  <a:pt x="1005069" y="1268441"/>
                  <a:pt x="1006017" y="1283488"/>
                </a:cubicBezTo>
                <a:cubicBezTo>
                  <a:pt x="1007285" y="1307561"/>
                  <a:pt x="1085148" y="1278033"/>
                  <a:pt x="1100025" y="1303423"/>
                </a:cubicBezTo>
                <a:cubicBezTo>
                  <a:pt x="1097492" y="1298721"/>
                  <a:pt x="1076285" y="1321665"/>
                  <a:pt x="1079133" y="1329752"/>
                </a:cubicBezTo>
                <a:cubicBezTo>
                  <a:pt x="1086731" y="1336335"/>
                  <a:pt x="1095277" y="1340850"/>
                  <a:pt x="1104771" y="1343671"/>
                </a:cubicBezTo>
                <a:cubicBezTo>
                  <a:pt x="1111736" y="1351570"/>
                  <a:pt x="1067422" y="1359092"/>
                  <a:pt x="1096543" y="1382977"/>
                </a:cubicBezTo>
                <a:cubicBezTo>
                  <a:pt x="1145920" y="1423602"/>
                  <a:pt x="1054130" y="1434885"/>
                  <a:pt x="1026592" y="1434885"/>
                </a:cubicBezTo>
                <a:cubicBezTo>
                  <a:pt x="1031340" y="1425105"/>
                  <a:pt x="1061093" y="1404230"/>
                  <a:pt x="1051912" y="1390500"/>
                </a:cubicBezTo>
                <a:cubicBezTo>
                  <a:pt x="1047166" y="1383354"/>
                  <a:pt x="971201" y="1431501"/>
                  <a:pt x="949046" y="1428491"/>
                </a:cubicBezTo>
                <a:cubicBezTo>
                  <a:pt x="966137" y="1424165"/>
                  <a:pt x="1000321" y="1411941"/>
                  <a:pt x="1006017" y="1392381"/>
                </a:cubicBezTo>
                <a:cubicBezTo>
                  <a:pt x="1000321" y="1412504"/>
                  <a:pt x="782558" y="1391628"/>
                  <a:pt x="829085" y="1366238"/>
                </a:cubicBezTo>
                <a:cubicBezTo>
                  <a:pt x="897453" y="1328624"/>
                  <a:pt x="928789" y="1230074"/>
                  <a:pt x="1003170" y="1190016"/>
                </a:cubicBezTo>
                <a:cubicBezTo>
                  <a:pt x="893337" y="1215029"/>
                  <a:pt x="833833" y="1264491"/>
                  <a:pt x="718303" y="1258473"/>
                </a:cubicBezTo>
                <a:cubicBezTo>
                  <a:pt x="627463" y="1253771"/>
                  <a:pt x="568909" y="1255652"/>
                  <a:pt x="498642" y="1305492"/>
                </a:cubicBezTo>
                <a:cubicBezTo>
                  <a:pt x="530610" y="1296275"/>
                  <a:pt x="597711" y="1275964"/>
                  <a:pt x="618284" y="1318469"/>
                </a:cubicBezTo>
                <a:cubicBezTo>
                  <a:pt x="633478" y="1349877"/>
                  <a:pt x="591696" y="1374137"/>
                  <a:pt x="566691" y="1379780"/>
                </a:cubicBezTo>
                <a:cubicBezTo>
                  <a:pt x="585367" y="1392569"/>
                  <a:pt x="569224" y="1415325"/>
                  <a:pt x="557195" y="1424730"/>
                </a:cubicBezTo>
                <a:cubicBezTo>
                  <a:pt x="595495" y="1465353"/>
                  <a:pt x="622083" y="1531179"/>
                  <a:pt x="691083" y="1461403"/>
                </a:cubicBezTo>
                <a:cubicBezTo>
                  <a:pt x="711340" y="1441091"/>
                  <a:pt x="727166" y="1416831"/>
                  <a:pt x="758818" y="1422849"/>
                </a:cubicBezTo>
                <a:cubicBezTo>
                  <a:pt x="755337" y="1431124"/>
                  <a:pt x="751539" y="1455761"/>
                  <a:pt x="753437" y="1464977"/>
                </a:cubicBezTo>
                <a:cubicBezTo>
                  <a:pt x="763249" y="1519330"/>
                  <a:pt x="678106" y="1540581"/>
                  <a:pt x="622716" y="1558073"/>
                </a:cubicBezTo>
                <a:cubicBezTo>
                  <a:pt x="568909" y="1569168"/>
                  <a:pt x="488830" y="1640447"/>
                  <a:pt x="438819" y="1635557"/>
                </a:cubicBezTo>
                <a:cubicBezTo>
                  <a:pt x="368236" y="1628411"/>
                  <a:pt x="449265" y="1546224"/>
                  <a:pt x="472370" y="1535128"/>
                </a:cubicBezTo>
                <a:cubicBezTo>
                  <a:pt x="448315" y="1541710"/>
                  <a:pt x="343547" y="1602833"/>
                  <a:pt x="316644" y="1582145"/>
                </a:cubicBezTo>
                <a:cubicBezTo>
                  <a:pt x="291005" y="1619949"/>
                  <a:pt x="234032" y="1615247"/>
                  <a:pt x="206494" y="1656245"/>
                </a:cubicBezTo>
                <a:lnTo>
                  <a:pt x="224853" y="1662265"/>
                </a:lnTo>
                <a:cubicBezTo>
                  <a:pt x="215042" y="1671103"/>
                  <a:pt x="204280" y="1678251"/>
                  <a:pt x="192568" y="1683892"/>
                </a:cubicBezTo>
                <a:cubicBezTo>
                  <a:pt x="194152" y="1685397"/>
                  <a:pt x="195418" y="1687090"/>
                  <a:pt x="196051" y="1688782"/>
                </a:cubicBezTo>
                <a:cubicBezTo>
                  <a:pt x="255239" y="1690663"/>
                  <a:pt x="195418" y="1777176"/>
                  <a:pt x="146674" y="1738622"/>
                </a:cubicBezTo>
                <a:cubicBezTo>
                  <a:pt x="135596" y="1757053"/>
                  <a:pt x="113756" y="1753479"/>
                  <a:pt x="95714" y="1754795"/>
                </a:cubicBezTo>
                <a:lnTo>
                  <a:pt x="98562" y="1758745"/>
                </a:lnTo>
                <a:cubicBezTo>
                  <a:pt x="84953" y="1781878"/>
                  <a:pt x="35576" y="1797864"/>
                  <a:pt x="7089" y="1793727"/>
                </a:cubicBezTo>
                <a:lnTo>
                  <a:pt x="0" y="1815812"/>
                </a:lnTo>
                <a:lnTo>
                  <a:pt x="0" y="1167413"/>
                </a:lnTo>
                <a:lnTo>
                  <a:pt x="5981" y="1163051"/>
                </a:lnTo>
                <a:cubicBezTo>
                  <a:pt x="14290" y="1157338"/>
                  <a:pt x="22598" y="1153999"/>
                  <a:pt x="31144" y="1162933"/>
                </a:cubicBezTo>
                <a:cubicBezTo>
                  <a:pt x="47604" y="1134158"/>
                  <a:pt x="62163" y="1130585"/>
                  <a:pt x="68811" y="1096168"/>
                </a:cubicBezTo>
                <a:cubicBezTo>
                  <a:pt x="72609" y="1075856"/>
                  <a:pt x="77039" y="1014545"/>
                  <a:pt x="90017" y="998934"/>
                </a:cubicBezTo>
                <a:cubicBezTo>
                  <a:pt x="123884" y="958874"/>
                  <a:pt x="211559" y="965645"/>
                  <a:pt x="255555" y="928596"/>
                </a:cubicBezTo>
                <a:cubicBezTo>
                  <a:pt x="278977" y="908661"/>
                  <a:pt x="311895" y="867660"/>
                  <a:pt x="292904" y="834559"/>
                </a:cubicBezTo>
                <a:cubicBezTo>
                  <a:pt x="285942" y="822335"/>
                  <a:pt x="259670" y="805221"/>
                  <a:pt x="264103" y="787165"/>
                </a:cubicBezTo>
                <a:cubicBezTo>
                  <a:pt x="265050" y="783592"/>
                  <a:pt x="361271" y="711373"/>
                  <a:pt x="358107" y="711373"/>
                </a:cubicBezTo>
                <a:cubicBezTo>
                  <a:pt x="347346" y="711373"/>
                  <a:pt x="327089" y="696138"/>
                  <a:pt x="312530" y="695575"/>
                </a:cubicBezTo>
                <a:cubicBezTo>
                  <a:pt x="354943" y="666047"/>
                  <a:pt x="377098" y="659277"/>
                  <a:pt x="396723" y="613011"/>
                </a:cubicBezTo>
                <a:cubicBezTo>
                  <a:pt x="406376" y="590254"/>
                  <a:pt x="440718" y="584800"/>
                  <a:pt x="478265" y="585035"/>
                </a:cubicBezTo>
                <a:close/>
                <a:moveTo>
                  <a:pt x="2975174" y="479646"/>
                </a:moveTo>
                <a:cubicBezTo>
                  <a:pt x="2972633" y="481708"/>
                  <a:pt x="2955736" y="495299"/>
                  <a:pt x="2971197" y="482819"/>
                </a:cubicBezTo>
                <a:cubicBezTo>
                  <a:pt x="2975272" y="479551"/>
                  <a:pt x="2976020" y="478958"/>
                  <a:pt x="2975174" y="479646"/>
                </a:cubicBezTo>
                <a:close/>
                <a:moveTo>
                  <a:pt x="4423848" y="430231"/>
                </a:moveTo>
                <a:cubicBezTo>
                  <a:pt x="4388974" y="430997"/>
                  <a:pt x="4353792" y="446355"/>
                  <a:pt x="4337868" y="476452"/>
                </a:cubicBezTo>
                <a:cubicBezTo>
                  <a:pt x="4344411" y="471873"/>
                  <a:pt x="4357372" y="490414"/>
                  <a:pt x="4356262" y="495998"/>
                </a:cubicBezTo>
                <a:cubicBezTo>
                  <a:pt x="4353792" y="509177"/>
                  <a:pt x="4312438" y="537432"/>
                  <a:pt x="4302686" y="541453"/>
                </a:cubicBezTo>
                <a:cubicBezTo>
                  <a:pt x="4269480" y="554854"/>
                  <a:pt x="4246641" y="567139"/>
                  <a:pt x="4220840" y="590704"/>
                </a:cubicBezTo>
                <a:cubicBezTo>
                  <a:pt x="4139860" y="665978"/>
                  <a:pt x="4305032" y="722043"/>
                  <a:pt x="4257134" y="751416"/>
                </a:cubicBezTo>
                <a:cubicBezTo>
                  <a:pt x="4260960" y="755995"/>
                  <a:pt x="4189734" y="817309"/>
                  <a:pt x="4187510" y="839980"/>
                </a:cubicBezTo>
                <a:cubicBezTo>
                  <a:pt x="4184424" y="871139"/>
                  <a:pt x="4178992" y="929438"/>
                  <a:pt x="4137639" y="930108"/>
                </a:cubicBezTo>
                <a:cubicBezTo>
                  <a:pt x="4107518" y="930666"/>
                  <a:pt x="4025180" y="1026713"/>
                  <a:pt x="4015920" y="939490"/>
                </a:cubicBezTo>
                <a:cubicBezTo>
                  <a:pt x="4030117" y="957359"/>
                  <a:pt x="4001972" y="1032968"/>
                  <a:pt x="3964074" y="1012641"/>
                </a:cubicBezTo>
                <a:cubicBezTo>
                  <a:pt x="3965924" y="1024034"/>
                  <a:pt x="3957901" y="1030958"/>
                  <a:pt x="3953334" y="1040004"/>
                </a:cubicBezTo>
                <a:cubicBezTo>
                  <a:pt x="3965924" y="1026155"/>
                  <a:pt x="4015304" y="1024369"/>
                  <a:pt x="4029746" y="1024369"/>
                </a:cubicBezTo>
                <a:cubicBezTo>
                  <a:pt x="4035919" y="1018672"/>
                  <a:pt x="4042586" y="1015993"/>
                  <a:pt x="4049868" y="1015993"/>
                </a:cubicBezTo>
                <a:lnTo>
                  <a:pt x="4052460" y="1010519"/>
                </a:lnTo>
                <a:cubicBezTo>
                  <a:pt x="4064435" y="1013200"/>
                  <a:pt x="4069372" y="1018338"/>
                  <a:pt x="4062460" y="1031516"/>
                </a:cubicBezTo>
                <a:cubicBezTo>
                  <a:pt x="4073324" y="1036096"/>
                  <a:pt x="4083568" y="1042685"/>
                  <a:pt x="4090482" y="1052178"/>
                </a:cubicBezTo>
                <a:cubicBezTo>
                  <a:pt x="4142330" y="1039558"/>
                  <a:pt x="4206027" y="999128"/>
                  <a:pt x="4258986" y="999128"/>
                </a:cubicBezTo>
                <a:cubicBezTo>
                  <a:pt x="4285280" y="999128"/>
                  <a:pt x="4297624" y="1023251"/>
                  <a:pt x="4330708" y="1022693"/>
                </a:cubicBezTo>
                <a:cubicBezTo>
                  <a:pt x="4370458" y="1030065"/>
                  <a:pt x="4423046" y="1028277"/>
                  <a:pt x="4463290" y="1023139"/>
                </a:cubicBezTo>
                <a:cubicBezTo>
                  <a:pt x="4453784" y="1016998"/>
                  <a:pt x="4435636" y="1020236"/>
                  <a:pt x="4425639" y="1024034"/>
                </a:cubicBezTo>
                <a:lnTo>
                  <a:pt x="4431441" y="1018672"/>
                </a:lnTo>
                <a:cubicBezTo>
                  <a:pt x="4401566" y="1018450"/>
                  <a:pt x="4367248" y="1021353"/>
                  <a:pt x="4339596" y="1011748"/>
                </a:cubicBezTo>
                <a:cubicBezTo>
                  <a:pt x="4341694" y="1007057"/>
                  <a:pt x="4342436" y="1002144"/>
                  <a:pt x="4342065" y="997118"/>
                </a:cubicBezTo>
                <a:cubicBezTo>
                  <a:pt x="4344286" y="996671"/>
                  <a:pt x="4346510" y="996113"/>
                  <a:pt x="4348732" y="995666"/>
                </a:cubicBezTo>
                <a:cubicBezTo>
                  <a:pt x="4331572" y="983939"/>
                  <a:pt x="4347004" y="971878"/>
                  <a:pt x="4361323" y="973888"/>
                </a:cubicBezTo>
                <a:cubicBezTo>
                  <a:pt x="4415021" y="980253"/>
                  <a:pt x="4374038" y="973664"/>
                  <a:pt x="4374038" y="973554"/>
                </a:cubicBezTo>
                <a:cubicBezTo>
                  <a:pt x="4363791" y="943286"/>
                  <a:pt x="4356138" y="907772"/>
                  <a:pt x="4361446" y="875496"/>
                </a:cubicBezTo>
                <a:lnTo>
                  <a:pt x="4373050" y="869576"/>
                </a:lnTo>
                <a:cubicBezTo>
                  <a:pt x="4371940" y="855392"/>
                  <a:pt x="4379469" y="838529"/>
                  <a:pt x="4395516" y="836406"/>
                </a:cubicBezTo>
                <a:cubicBezTo>
                  <a:pt x="4406258" y="839198"/>
                  <a:pt x="4417120" y="840874"/>
                  <a:pt x="4427860" y="841767"/>
                </a:cubicBezTo>
                <a:cubicBezTo>
                  <a:pt x="4429342" y="838193"/>
                  <a:pt x="4430699" y="834508"/>
                  <a:pt x="4431810" y="830710"/>
                </a:cubicBezTo>
                <a:lnTo>
                  <a:pt x="4431564" y="831715"/>
                </a:lnTo>
                <a:cubicBezTo>
                  <a:pt x="4456622" y="866784"/>
                  <a:pt x="4516370" y="879627"/>
                  <a:pt x="4488596" y="822223"/>
                </a:cubicBezTo>
                <a:cubicBezTo>
                  <a:pt x="4500694" y="820883"/>
                  <a:pt x="4506372" y="814963"/>
                  <a:pt x="4511804" y="805582"/>
                </a:cubicBezTo>
                <a:cubicBezTo>
                  <a:pt x="4478226" y="825685"/>
                  <a:pt x="4450080" y="757670"/>
                  <a:pt x="4500323" y="734999"/>
                </a:cubicBezTo>
                <a:cubicBezTo>
                  <a:pt x="4525383" y="723551"/>
                  <a:pt x="4553435" y="724473"/>
                  <a:pt x="4581689" y="727529"/>
                </a:cubicBezTo>
                <a:lnTo>
                  <a:pt x="4586002" y="728031"/>
                </a:lnTo>
                <a:lnTo>
                  <a:pt x="4610322" y="703804"/>
                </a:lnTo>
                <a:lnTo>
                  <a:pt x="4607660" y="704803"/>
                </a:lnTo>
                <a:cubicBezTo>
                  <a:pt x="4572261" y="714811"/>
                  <a:pt x="4534640" y="720648"/>
                  <a:pt x="4488225" y="733770"/>
                </a:cubicBezTo>
                <a:cubicBezTo>
                  <a:pt x="4440452" y="747395"/>
                  <a:pt x="4441192" y="719586"/>
                  <a:pt x="4398974" y="709535"/>
                </a:cubicBezTo>
                <a:cubicBezTo>
                  <a:pt x="4374532" y="703728"/>
                  <a:pt x="4334658" y="551057"/>
                  <a:pt x="4393788" y="555747"/>
                </a:cubicBezTo>
                <a:cubicBezTo>
                  <a:pt x="4396381" y="533076"/>
                  <a:pt x="4486374" y="470980"/>
                  <a:pt x="4507977" y="471539"/>
                </a:cubicBezTo>
                <a:cubicBezTo>
                  <a:pt x="4493287" y="443283"/>
                  <a:pt x="4458723" y="429462"/>
                  <a:pt x="4423848" y="430231"/>
                </a:cubicBezTo>
                <a:close/>
                <a:moveTo>
                  <a:pt x="2668925" y="395916"/>
                </a:moveTo>
                <a:cubicBezTo>
                  <a:pt x="2694864" y="397857"/>
                  <a:pt x="2717330" y="414860"/>
                  <a:pt x="2717392" y="447192"/>
                </a:cubicBezTo>
                <a:cubicBezTo>
                  <a:pt x="2735663" y="438704"/>
                  <a:pt x="2749612" y="425749"/>
                  <a:pt x="2759365" y="408326"/>
                </a:cubicBezTo>
                <a:cubicBezTo>
                  <a:pt x="2789362" y="405535"/>
                  <a:pt x="2892193" y="429435"/>
                  <a:pt x="2907129" y="396935"/>
                </a:cubicBezTo>
                <a:cubicBezTo>
                  <a:pt x="2909968" y="390570"/>
                  <a:pt x="3054154" y="416033"/>
                  <a:pt x="2971197" y="482819"/>
                </a:cubicBezTo>
                <a:cubicBezTo>
                  <a:pt x="2900216" y="540001"/>
                  <a:pt x="2722083" y="568033"/>
                  <a:pt x="2644436" y="516881"/>
                </a:cubicBezTo>
                <a:cubicBezTo>
                  <a:pt x="2654435" y="501246"/>
                  <a:pt x="2687643" y="505266"/>
                  <a:pt x="2661225" y="482149"/>
                </a:cubicBezTo>
                <a:cubicBezTo>
                  <a:pt x="2656905" y="478352"/>
                  <a:pt x="2614192" y="467184"/>
                  <a:pt x="2612711" y="468858"/>
                </a:cubicBezTo>
                <a:cubicBezTo>
                  <a:pt x="2629252" y="449761"/>
                  <a:pt x="2662829" y="467072"/>
                  <a:pt x="2680359" y="448643"/>
                </a:cubicBezTo>
                <a:cubicBezTo>
                  <a:pt x="2697887" y="430104"/>
                  <a:pt x="2597895" y="434349"/>
                  <a:pt x="2599625" y="435020"/>
                </a:cubicBezTo>
                <a:cubicBezTo>
                  <a:pt x="2613576" y="407099"/>
                  <a:pt x="2642986" y="393975"/>
                  <a:pt x="2668925" y="395916"/>
                </a:cubicBezTo>
                <a:close/>
                <a:moveTo>
                  <a:pt x="693340" y="294441"/>
                </a:moveTo>
                <a:cubicBezTo>
                  <a:pt x="720993" y="297051"/>
                  <a:pt x="739036" y="315010"/>
                  <a:pt x="704061" y="333536"/>
                </a:cubicBezTo>
                <a:cubicBezTo>
                  <a:pt x="680638" y="345948"/>
                  <a:pt x="650885" y="346138"/>
                  <a:pt x="624933" y="347454"/>
                </a:cubicBezTo>
                <a:cubicBezTo>
                  <a:pt x="628413" y="304574"/>
                  <a:pt x="665684" y="291831"/>
                  <a:pt x="693340" y="294441"/>
                </a:cubicBezTo>
                <a:close/>
                <a:moveTo>
                  <a:pt x="0" y="268395"/>
                </a:moveTo>
                <a:lnTo>
                  <a:pt x="4557" y="275610"/>
                </a:lnTo>
                <a:lnTo>
                  <a:pt x="0" y="277545"/>
                </a:lnTo>
                <a:close/>
                <a:moveTo>
                  <a:pt x="4494892" y="161955"/>
                </a:moveTo>
                <a:cubicBezTo>
                  <a:pt x="4494707" y="161955"/>
                  <a:pt x="4497855" y="163463"/>
                  <a:pt x="4498857" y="164970"/>
                </a:cubicBezTo>
                <a:lnTo>
                  <a:pt x="4497184" y="165536"/>
                </a:lnTo>
                <a:close/>
                <a:moveTo>
                  <a:pt x="764604" y="37305"/>
                </a:moveTo>
                <a:cubicBezTo>
                  <a:pt x="807660" y="27343"/>
                  <a:pt x="904574" y="89795"/>
                  <a:pt x="849975" y="88667"/>
                </a:cubicBezTo>
                <a:cubicBezTo>
                  <a:pt x="900934" y="88667"/>
                  <a:pt x="905366" y="148098"/>
                  <a:pt x="915810" y="149789"/>
                </a:cubicBezTo>
                <a:cubicBezTo>
                  <a:pt x="958857" y="156372"/>
                  <a:pt x="966137" y="124023"/>
                  <a:pt x="998106" y="163143"/>
                </a:cubicBezTo>
                <a:cubicBezTo>
                  <a:pt x="1017096" y="186277"/>
                  <a:pt x="1098442" y="177813"/>
                  <a:pt x="1090845" y="227651"/>
                </a:cubicBezTo>
                <a:cubicBezTo>
                  <a:pt x="1081350" y="228216"/>
                  <a:pt x="1051280" y="222010"/>
                  <a:pt x="1050015" y="238936"/>
                </a:cubicBezTo>
                <a:cubicBezTo>
                  <a:pt x="1050015" y="239877"/>
                  <a:pt x="1088946" y="236680"/>
                  <a:pt x="1089579" y="256803"/>
                </a:cubicBezTo>
                <a:cubicBezTo>
                  <a:pt x="1072804" y="257743"/>
                  <a:pt x="1004120" y="274857"/>
                  <a:pt x="1052230" y="304009"/>
                </a:cubicBezTo>
                <a:cubicBezTo>
                  <a:pt x="1073437" y="316798"/>
                  <a:pt x="1112368" y="298931"/>
                  <a:pt x="1128194" y="322441"/>
                </a:cubicBezTo>
                <a:cubicBezTo>
                  <a:pt x="1131044" y="334100"/>
                  <a:pt x="1134841" y="345573"/>
                  <a:pt x="1139589" y="356668"/>
                </a:cubicBezTo>
                <a:cubicBezTo>
                  <a:pt x="1132309" y="349710"/>
                  <a:pt x="1155414" y="372091"/>
                  <a:pt x="1139589" y="356668"/>
                </a:cubicBezTo>
                <a:cubicBezTo>
                  <a:pt x="1151933" y="368705"/>
                  <a:pt x="1243406" y="361371"/>
                  <a:pt x="1185167" y="397857"/>
                </a:cubicBezTo>
                <a:cubicBezTo>
                  <a:pt x="1172823" y="405380"/>
                  <a:pt x="1111101" y="446379"/>
                  <a:pt x="1101923" y="421554"/>
                </a:cubicBezTo>
                <a:cubicBezTo>
                  <a:pt x="1125978" y="487379"/>
                  <a:pt x="996839" y="453338"/>
                  <a:pt x="1036404" y="413655"/>
                </a:cubicBezTo>
                <a:cubicBezTo>
                  <a:pt x="1029440" y="412339"/>
                  <a:pt x="1021844" y="411210"/>
                  <a:pt x="1014881" y="411586"/>
                </a:cubicBezTo>
                <a:cubicBezTo>
                  <a:pt x="1007917" y="376228"/>
                  <a:pt x="976899" y="394848"/>
                  <a:pt x="956009" y="392214"/>
                </a:cubicBezTo>
                <a:cubicBezTo>
                  <a:pt x="973416" y="418357"/>
                  <a:pt x="909164" y="447320"/>
                  <a:pt x="974999" y="464246"/>
                </a:cubicBezTo>
                <a:cubicBezTo>
                  <a:pt x="985760" y="467067"/>
                  <a:pt x="998106" y="500732"/>
                  <a:pt x="995889" y="513145"/>
                </a:cubicBezTo>
                <a:cubicBezTo>
                  <a:pt x="979431" y="603796"/>
                  <a:pt x="887957" y="552452"/>
                  <a:pt x="833833" y="529506"/>
                </a:cubicBezTo>
                <a:cubicBezTo>
                  <a:pt x="837946" y="540415"/>
                  <a:pt x="931954" y="628997"/>
                  <a:pt x="862004" y="614327"/>
                </a:cubicBezTo>
                <a:cubicBezTo>
                  <a:pt x="841746" y="610002"/>
                  <a:pt x="767996" y="597401"/>
                  <a:pt x="778759" y="567120"/>
                </a:cubicBezTo>
                <a:cubicBezTo>
                  <a:pt x="771479" y="587809"/>
                  <a:pt x="715138" y="571260"/>
                  <a:pt x="708808" y="555837"/>
                </a:cubicBezTo>
                <a:cubicBezTo>
                  <a:pt x="696781" y="528190"/>
                  <a:pt x="733180" y="536277"/>
                  <a:pt x="727482" y="527626"/>
                </a:cubicBezTo>
                <a:cubicBezTo>
                  <a:pt x="717988" y="513145"/>
                  <a:pt x="661331" y="485122"/>
                  <a:pt x="652152" y="490388"/>
                </a:cubicBezTo>
                <a:cubicBezTo>
                  <a:pt x="650885" y="484746"/>
                  <a:pt x="649303" y="479103"/>
                  <a:pt x="648037" y="473650"/>
                </a:cubicBezTo>
                <a:cubicBezTo>
                  <a:pt x="657849" y="493585"/>
                  <a:pt x="434389" y="496970"/>
                  <a:pt x="525861" y="458415"/>
                </a:cubicBezTo>
                <a:cubicBezTo>
                  <a:pt x="577770" y="436787"/>
                  <a:pt x="635061" y="437352"/>
                  <a:pt x="698363" y="436976"/>
                </a:cubicBezTo>
                <a:cubicBezTo>
                  <a:pt x="732547" y="436787"/>
                  <a:pt x="677789" y="402935"/>
                  <a:pt x="717988" y="393532"/>
                </a:cubicBezTo>
                <a:cubicBezTo>
                  <a:pt x="751854" y="385631"/>
                  <a:pt x="773694" y="363064"/>
                  <a:pt x="804713" y="351591"/>
                </a:cubicBezTo>
                <a:cubicBezTo>
                  <a:pt x="864219" y="329399"/>
                  <a:pt x="740143" y="243826"/>
                  <a:pt x="722102" y="228591"/>
                </a:cubicBezTo>
                <a:cubicBezTo>
                  <a:pt x="726534" y="228968"/>
                  <a:pt x="727799" y="227275"/>
                  <a:pt x="730332" y="225207"/>
                </a:cubicBezTo>
                <a:cubicBezTo>
                  <a:pt x="721153" y="220317"/>
                  <a:pt x="717038" y="221257"/>
                  <a:pt x="708492" y="224831"/>
                </a:cubicBezTo>
                <a:cubicBezTo>
                  <a:pt x="703744" y="214111"/>
                  <a:pt x="703112" y="189473"/>
                  <a:pt x="681904" y="187968"/>
                </a:cubicBezTo>
                <a:cubicBezTo>
                  <a:pt x="680004" y="255862"/>
                  <a:pt x="515733" y="219001"/>
                  <a:pt x="471737" y="214864"/>
                </a:cubicBezTo>
                <a:cubicBezTo>
                  <a:pt x="407166" y="208844"/>
                  <a:pt x="251442" y="171794"/>
                  <a:pt x="399887" y="165024"/>
                </a:cubicBezTo>
                <a:cubicBezTo>
                  <a:pt x="399570" y="162767"/>
                  <a:pt x="397673" y="158818"/>
                  <a:pt x="396090" y="156749"/>
                </a:cubicBezTo>
                <a:cubicBezTo>
                  <a:pt x="312845" y="154491"/>
                  <a:pt x="351778" y="109355"/>
                  <a:pt x="399570" y="82837"/>
                </a:cubicBezTo>
                <a:cubicBezTo>
                  <a:pt x="466357" y="45974"/>
                  <a:pt x="529027" y="38639"/>
                  <a:pt x="603726" y="38075"/>
                </a:cubicBezTo>
                <a:cubicBezTo>
                  <a:pt x="554347" y="38452"/>
                  <a:pt x="463825" y="140009"/>
                  <a:pt x="502439" y="134931"/>
                </a:cubicBezTo>
                <a:cubicBezTo>
                  <a:pt x="494526" y="112740"/>
                  <a:pt x="535990" y="104088"/>
                  <a:pt x="547068" y="106345"/>
                </a:cubicBezTo>
                <a:cubicBezTo>
                  <a:pt x="494526" y="64593"/>
                  <a:pt x="665445" y="43154"/>
                  <a:pt x="682537" y="41084"/>
                </a:cubicBezTo>
                <a:cubicBezTo>
                  <a:pt x="780025" y="28860"/>
                  <a:pt x="699313" y="87539"/>
                  <a:pt x="688552" y="114808"/>
                </a:cubicBezTo>
                <a:cubicBezTo>
                  <a:pt x="695831" y="96001"/>
                  <a:pt x="779075" y="93368"/>
                  <a:pt x="795217" y="89795"/>
                </a:cubicBezTo>
                <a:cubicBezTo>
                  <a:pt x="786671" y="91675"/>
                  <a:pt x="749639" y="89043"/>
                  <a:pt x="747106" y="76441"/>
                </a:cubicBezTo>
                <a:cubicBezTo>
                  <a:pt x="741883" y="51992"/>
                  <a:pt x="750252" y="40626"/>
                  <a:pt x="764604" y="37305"/>
                </a:cubicBezTo>
                <a:close/>
                <a:moveTo>
                  <a:pt x="311198" y="16602"/>
                </a:moveTo>
                <a:cubicBezTo>
                  <a:pt x="360560" y="13931"/>
                  <a:pt x="411124" y="28530"/>
                  <a:pt x="455279" y="48419"/>
                </a:cubicBezTo>
                <a:cubicBezTo>
                  <a:pt x="370135" y="72869"/>
                  <a:pt x="288156" y="115937"/>
                  <a:pt x="206179" y="137565"/>
                </a:cubicBezTo>
                <a:cubicBezTo>
                  <a:pt x="228334" y="158253"/>
                  <a:pt x="214725" y="165399"/>
                  <a:pt x="206494" y="185336"/>
                </a:cubicBezTo>
                <a:cubicBezTo>
                  <a:pt x="216308" y="203203"/>
                  <a:pt x="230549" y="214299"/>
                  <a:pt x="204280" y="228781"/>
                </a:cubicBezTo>
                <a:cubicBezTo>
                  <a:pt x="220105" y="229156"/>
                  <a:pt x="226436" y="237996"/>
                  <a:pt x="227069" y="246270"/>
                </a:cubicBezTo>
                <a:cubicBezTo>
                  <a:pt x="227069" y="254546"/>
                  <a:pt x="219155" y="260564"/>
                  <a:pt x="202064" y="265455"/>
                </a:cubicBezTo>
                <a:cubicBezTo>
                  <a:pt x="203014" y="269967"/>
                  <a:pt x="202698" y="274482"/>
                  <a:pt x="201114" y="278996"/>
                </a:cubicBezTo>
                <a:cubicBezTo>
                  <a:pt x="294488" y="205835"/>
                  <a:pt x="300501" y="327894"/>
                  <a:pt x="255872" y="327894"/>
                </a:cubicBezTo>
                <a:cubicBezTo>
                  <a:pt x="256505" y="320558"/>
                  <a:pt x="230235" y="366261"/>
                  <a:pt x="272014" y="341058"/>
                </a:cubicBezTo>
                <a:cubicBezTo>
                  <a:pt x="267266" y="316798"/>
                  <a:pt x="308098" y="308711"/>
                  <a:pt x="326455" y="310215"/>
                </a:cubicBezTo>
                <a:cubicBezTo>
                  <a:pt x="342282" y="298179"/>
                  <a:pt x="366653" y="282756"/>
                  <a:pt x="380580" y="272413"/>
                </a:cubicBezTo>
                <a:cubicBezTo>
                  <a:pt x="374883" y="272413"/>
                  <a:pt x="393874" y="236115"/>
                  <a:pt x="405268" y="230285"/>
                </a:cubicBezTo>
                <a:cubicBezTo>
                  <a:pt x="435970" y="214111"/>
                  <a:pt x="507187" y="221821"/>
                  <a:pt x="527761" y="248339"/>
                </a:cubicBezTo>
                <a:cubicBezTo>
                  <a:pt x="527761" y="240441"/>
                  <a:pt x="542004" y="278243"/>
                  <a:pt x="542321" y="282193"/>
                </a:cubicBezTo>
                <a:cubicBezTo>
                  <a:pt x="545169" y="306830"/>
                  <a:pt x="504021" y="310027"/>
                  <a:pt x="486614" y="308146"/>
                </a:cubicBezTo>
                <a:cubicBezTo>
                  <a:pt x="489145" y="312661"/>
                  <a:pt x="490728" y="318679"/>
                  <a:pt x="491677" y="323756"/>
                </a:cubicBezTo>
                <a:lnTo>
                  <a:pt x="483448" y="326389"/>
                </a:lnTo>
                <a:cubicBezTo>
                  <a:pt x="513835" y="368705"/>
                  <a:pt x="380897" y="422682"/>
                  <a:pt x="349878" y="413278"/>
                </a:cubicBezTo>
                <a:cubicBezTo>
                  <a:pt x="347662" y="417792"/>
                  <a:pt x="343864" y="420613"/>
                  <a:pt x="338800" y="421742"/>
                </a:cubicBezTo>
                <a:cubicBezTo>
                  <a:pt x="352727" y="460296"/>
                  <a:pt x="305248" y="441301"/>
                  <a:pt x="293538" y="418920"/>
                </a:cubicBezTo>
                <a:cubicBezTo>
                  <a:pt x="274546" y="414783"/>
                  <a:pt x="278029" y="400678"/>
                  <a:pt x="257454" y="403875"/>
                </a:cubicBezTo>
                <a:cubicBezTo>
                  <a:pt x="259670" y="409140"/>
                  <a:pt x="259353" y="414030"/>
                  <a:pt x="256505" y="418733"/>
                </a:cubicBezTo>
                <a:cubicBezTo>
                  <a:pt x="262203" y="417416"/>
                  <a:pt x="267900" y="417229"/>
                  <a:pt x="273281" y="419110"/>
                </a:cubicBezTo>
                <a:cubicBezTo>
                  <a:pt x="269166" y="427009"/>
                  <a:pt x="266950" y="435471"/>
                  <a:pt x="266317" y="444123"/>
                </a:cubicBezTo>
                <a:cubicBezTo>
                  <a:pt x="273914" y="441678"/>
                  <a:pt x="281827" y="439233"/>
                  <a:pt x="289741" y="436787"/>
                </a:cubicBezTo>
                <a:cubicBezTo>
                  <a:pt x="294804" y="468760"/>
                  <a:pt x="379313" y="462930"/>
                  <a:pt x="348612" y="508631"/>
                </a:cubicBezTo>
                <a:cubicBezTo>
                  <a:pt x="353675" y="501107"/>
                  <a:pt x="384062" y="505434"/>
                  <a:pt x="387226" y="515026"/>
                </a:cubicBezTo>
                <a:cubicBezTo>
                  <a:pt x="402736" y="562420"/>
                  <a:pt x="298919" y="510136"/>
                  <a:pt x="300501" y="511077"/>
                </a:cubicBezTo>
                <a:cubicBezTo>
                  <a:pt x="270749" y="492833"/>
                  <a:pt x="201748" y="554521"/>
                  <a:pt x="164399" y="547750"/>
                </a:cubicBezTo>
                <a:cubicBezTo>
                  <a:pt x="164714" y="538346"/>
                  <a:pt x="175476" y="533456"/>
                  <a:pt x="172627" y="522736"/>
                </a:cubicBezTo>
                <a:cubicBezTo>
                  <a:pt x="153953" y="521984"/>
                  <a:pt x="133380" y="528943"/>
                  <a:pt x="115654" y="526122"/>
                </a:cubicBezTo>
                <a:cubicBezTo>
                  <a:pt x="117396" y="522690"/>
                  <a:pt x="123706" y="516717"/>
                  <a:pt x="132421" y="509469"/>
                </a:cubicBezTo>
                <a:lnTo>
                  <a:pt x="157909" y="489590"/>
                </a:lnTo>
                <a:lnTo>
                  <a:pt x="160823" y="488331"/>
                </a:lnTo>
                <a:lnTo>
                  <a:pt x="173860" y="477465"/>
                </a:lnTo>
                <a:lnTo>
                  <a:pt x="196220" y="460716"/>
                </a:lnTo>
                <a:cubicBezTo>
                  <a:pt x="205883" y="453396"/>
                  <a:pt x="213618" y="447320"/>
                  <a:pt x="217258" y="443746"/>
                </a:cubicBezTo>
                <a:cubicBezTo>
                  <a:pt x="207129" y="448635"/>
                  <a:pt x="196051" y="450516"/>
                  <a:pt x="185604" y="454090"/>
                </a:cubicBezTo>
                <a:cubicBezTo>
                  <a:pt x="187268" y="459850"/>
                  <a:pt x="185525" y="465653"/>
                  <a:pt x="181143" y="471395"/>
                </a:cubicBezTo>
                <a:lnTo>
                  <a:pt x="173860" y="477465"/>
                </a:lnTo>
                <a:lnTo>
                  <a:pt x="163608" y="485145"/>
                </a:lnTo>
                <a:lnTo>
                  <a:pt x="157909" y="489590"/>
                </a:lnTo>
                <a:lnTo>
                  <a:pt x="90848" y="518552"/>
                </a:lnTo>
                <a:cubicBezTo>
                  <a:pt x="64043" y="527391"/>
                  <a:pt x="35784" y="534714"/>
                  <a:pt x="12149" y="539674"/>
                </a:cubicBezTo>
                <a:lnTo>
                  <a:pt x="0" y="541839"/>
                </a:lnTo>
                <a:lnTo>
                  <a:pt x="0" y="303820"/>
                </a:lnTo>
                <a:lnTo>
                  <a:pt x="28929" y="292912"/>
                </a:lnTo>
                <a:lnTo>
                  <a:pt x="20699" y="290468"/>
                </a:lnTo>
                <a:cubicBezTo>
                  <a:pt x="21966" y="270532"/>
                  <a:pt x="33677" y="263949"/>
                  <a:pt x="50452" y="255487"/>
                </a:cubicBezTo>
                <a:cubicBezTo>
                  <a:pt x="2657" y="215992"/>
                  <a:pt x="34943" y="163896"/>
                  <a:pt x="91283" y="142643"/>
                </a:cubicBezTo>
                <a:cubicBezTo>
                  <a:pt x="67544" y="145605"/>
                  <a:pt x="46120" y="157242"/>
                  <a:pt x="23271" y="160892"/>
                </a:cubicBezTo>
                <a:lnTo>
                  <a:pt x="0" y="161259"/>
                </a:lnTo>
                <a:lnTo>
                  <a:pt x="0" y="93884"/>
                </a:lnTo>
                <a:lnTo>
                  <a:pt x="16901" y="96754"/>
                </a:lnTo>
                <a:cubicBezTo>
                  <a:pt x="62163" y="76066"/>
                  <a:pt x="-10319" y="58010"/>
                  <a:pt x="70710" y="50112"/>
                </a:cubicBezTo>
                <a:cubicBezTo>
                  <a:pt x="84003" y="48795"/>
                  <a:pt x="180224" y="24345"/>
                  <a:pt x="186871" y="46351"/>
                </a:cubicBezTo>
                <a:cubicBezTo>
                  <a:pt x="191936" y="62900"/>
                  <a:pt x="130848" y="76254"/>
                  <a:pt x="121985" y="82084"/>
                </a:cubicBezTo>
                <a:cubicBezTo>
                  <a:pt x="126415" y="86221"/>
                  <a:pt x="132115" y="87727"/>
                  <a:pt x="139394" y="86974"/>
                </a:cubicBezTo>
                <a:cubicBezTo>
                  <a:pt x="138444" y="91487"/>
                  <a:pt x="139709" y="94120"/>
                  <a:pt x="136862" y="98258"/>
                </a:cubicBezTo>
                <a:cubicBezTo>
                  <a:pt x="139709" y="98258"/>
                  <a:pt x="144774" y="100326"/>
                  <a:pt x="148255" y="99575"/>
                </a:cubicBezTo>
                <a:cubicBezTo>
                  <a:pt x="147624" y="109355"/>
                  <a:pt x="124201" y="127597"/>
                  <a:pt x="117872" y="133428"/>
                </a:cubicBezTo>
                <a:cubicBezTo>
                  <a:pt x="178642" y="113492"/>
                  <a:pt x="197948" y="46351"/>
                  <a:pt x="262520" y="25475"/>
                </a:cubicBezTo>
                <a:cubicBezTo>
                  <a:pt x="278423" y="20303"/>
                  <a:pt x="294746" y="17492"/>
                  <a:pt x="311198" y="16602"/>
                </a:cubicBezTo>
                <a:close/>
                <a:moveTo>
                  <a:pt x="8275943" y="6572"/>
                </a:moveTo>
                <a:cubicBezTo>
                  <a:pt x="8274319" y="6157"/>
                  <a:pt x="8274156" y="6086"/>
                  <a:pt x="8277405" y="6829"/>
                </a:cubicBezTo>
                <a:cubicBezTo>
                  <a:pt x="8298847" y="12144"/>
                  <a:pt x="8280817" y="7815"/>
                  <a:pt x="8275943" y="6572"/>
                </a:cubicBezTo>
                <a:close/>
                <a:moveTo>
                  <a:pt x="8260704" y="0"/>
                </a:moveTo>
                <a:lnTo>
                  <a:pt x="8517638" y="0"/>
                </a:lnTo>
                <a:lnTo>
                  <a:pt x="8504091" y="10889"/>
                </a:lnTo>
                <a:cubicBezTo>
                  <a:pt x="8454654" y="31980"/>
                  <a:pt x="8305452" y="13629"/>
                  <a:pt x="8277405" y="6829"/>
                </a:cubicBezTo>
                <a:close/>
                <a:moveTo>
                  <a:pt x="6549320" y="0"/>
                </a:moveTo>
                <a:lnTo>
                  <a:pt x="7424082" y="0"/>
                </a:lnTo>
                <a:lnTo>
                  <a:pt x="7423996" y="366"/>
                </a:lnTo>
                <a:cubicBezTo>
                  <a:pt x="7415881" y="11547"/>
                  <a:pt x="7401470" y="24230"/>
                  <a:pt x="7379343" y="38602"/>
                </a:cubicBezTo>
                <a:cubicBezTo>
                  <a:pt x="7406775" y="25115"/>
                  <a:pt x="7446048" y="43859"/>
                  <a:pt x="7474059" y="45002"/>
                </a:cubicBezTo>
                <a:cubicBezTo>
                  <a:pt x="7474059" y="45002"/>
                  <a:pt x="7474925" y="23286"/>
                  <a:pt x="7474925" y="23286"/>
                </a:cubicBezTo>
                <a:cubicBezTo>
                  <a:pt x="7493694" y="34030"/>
                  <a:pt x="7513619" y="42717"/>
                  <a:pt x="7530368" y="56430"/>
                </a:cubicBezTo>
                <a:cubicBezTo>
                  <a:pt x="7602848" y="51174"/>
                  <a:pt x="7674174" y="53232"/>
                  <a:pt x="7747231" y="53917"/>
                </a:cubicBezTo>
                <a:cubicBezTo>
                  <a:pt x="7742322" y="61003"/>
                  <a:pt x="7736836" y="69690"/>
                  <a:pt x="7730483" y="75403"/>
                </a:cubicBezTo>
                <a:cubicBezTo>
                  <a:pt x="7770332" y="89805"/>
                  <a:pt x="7826641" y="79518"/>
                  <a:pt x="7868224" y="77918"/>
                </a:cubicBezTo>
                <a:cubicBezTo>
                  <a:pt x="7856673" y="71746"/>
                  <a:pt x="7843102" y="67861"/>
                  <a:pt x="7830684" y="63746"/>
                </a:cubicBezTo>
                <a:cubicBezTo>
                  <a:pt x="7923378" y="20773"/>
                  <a:pt x="8105590" y="57346"/>
                  <a:pt x="8176048" y="124778"/>
                </a:cubicBezTo>
                <a:lnTo>
                  <a:pt x="8182690" y="144893"/>
                </a:lnTo>
                <a:lnTo>
                  <a:pt x="8180957" y="146035"/>
                </a:lnTo>
                <a:cubicBezTo>
                  <a:pt x="8214455" y="159521"/>
                  <a:pt x="8249394" y="173923"/>
                  <a:pt x="8285202" y="180323"/>
                </a:cubicBezTo>
                <a:cubicBezTo>
                  <a:pt x="8246220" y="97118"/>
                  <a:pt x="8339201" y="157921"/>
                  <a:pt x="8374431" y="151979"/>
                </a:cubicBezTo>
                <a:cubicBezTo>
                  <a:pt x="8419767" y="144206"/>
                  <a:pt x="8461061" y="147179"/>
                  <a:pt x="8506398" y="143293"/>
                </a:cubicBezTo>
                <a:cubicBezTo>
                  <a:pt x="8459329" y="126149"/>
                  <a:pt x="8491670" y="93918"/>
                  <a:pt x="8521702" y="89347"/>
                </a:cubicBezTo>
                <a:cubicBezTo>
                  <a:pt x="8495712" y="90262"/>
                  <a:pt x="8470013" y="66261"/>
                  <a:pt x="8509863" y="62146"/>
                </a:cubicBezTo>
                <a:cubicBezTo>
                  <a:pt x="8542204" y="58946"/>
                  <a:pt x="8584364" y="66718"/>
                  <a:pt x="8608044" y="90718"/>
                </a:cubicBezTo>
                <a:lnTo>
                  <a:pt x="8608044" y="90947"/>
                </a:lnTo>
                <a:cubicBezTo>
                  <a:pt x="8652801" y="93005"/>
                  <a:pt x="8737410" y="87747"/>
                  <a:pt x="8776394" y="114033"/>
                </a:cubicBezTo>
                <a:cubicBezTo>
                  <a:pt x="8798628" y="88203"/>
                  <a:pt x="8921931" y="109691"/>
                  <a:pt x="8923376" y="143293"/>
                </a:cubicBezTo>
                <a:cubicBezTo>
                  <a:pt x="8978240" y="151064"/>
                  <a:pt x="9059673" y="190837"/>
                  <a:pt x="9112228" y="170723"/>
                </a:cubicBezTo>
                <a:cubicBezTo>
                  <a:pt x="9182977" y="143522"/>
                  <a:pt x="9276536" y="169579"/>
                  <a:pt x="9346418" y="181008"/>
                </a:cubicBezTo>
                <a:cubicBezTo>
                  <a:pt x="9380203" y="186494"/>
                  <a:pt x="9393485" y="220096"/>
                  <a:pt x="9424962" y="225125"/>
                </a:cubicBezTo>
                <a:cubicBezTo>
                  <a:pt x="9475784" y="233354"/>
                  <a:pt x="9529206" y="223982"/>
                  <a:pt x="9580607" y="230611"/>
                </a:cubicBezTo>
                <a:cubicBezTo>
                  <a:pt x="9597932" y="232897"/>
                  <a:pt x="9661462" y="248669"/>
                  <a:pt x="9676188" y="231069"/>
                </a:cubicBezTo>
                <a:cubicBezTo>
                  <a:pt x="9708819" y="229926"/>
                  <a:pt x="9718637" y="196094"/>
                  <a:pt x="9759354" y="223982"/>
                </a:cubicBezTo>
                <a:cubicBezTo>
                  <a:pt x="9787363" y="196323"/>
                  <a:pt x="9861288" y="223296"/>
                  <a:pt x="9902292" y="224211"/>
                </a:cubicBezTo>
                <a:cubicBezTo>
                  <a:pt x="10025596" y="226725"/>
                  <a:pt x="10141679" y="266499"/>
                  <a:pt x="10262094" y="285699"/>
                </a:cubicBezTo>
                <a:cubicBezTo>
                  <a:pt x="10340711" y="298385"/>
                  <a:pt x="10424037" y="336273"/>
                  <a:pt x="10505131" y="354423"/>
                </a:cubicBezTo>
                <a:lnTo>
                  <a:pt x="10537825" y="358468"/>
                </a:lnTo>
                <a:lnTo>
                  <a:pt x="10537825" y="470143"/>
                </a:lnTo>
                <a:lnTo>
                  <a:pt x="10523166" y="468615"/>
                </a:lnTo>
                <a:cubicBezTo>
                  <a:pt x="10510433" y="466536"/>
                  <a:pt x="10497799" y="463250"/>
                  <a:pt x="10485310" y="457364"/>
                </a:cubicBezTo>
                <a:cubicBezTo>
                  <a:pt x="10504658" y="483651"/>
                  <a:pt x="10473182" y="501481"/>
                  <a:pt x="10451814" y="506739"/>
                </a:cubicBezTo>
                <a:cubicBezTo>
                  <a:pt x="10463942" y="508853"/>
                  <a:pt x="10481810" y="513910"/>
                  <a:pt x="10501735" y="521168"/>
                </a:cubicBezTo>
                <a:lnTo>
                  <a:pt x="10537825" y="537183"/>
                </a:lnTo>
                <a:lnTo>
                  <a:pt x="10537825" y="622406"/>
                </a:lnTo>
                <a:lnTo>
                  <a:pt x="10529404" y="624680"/>
                </a:lnTo>
                <a:cubicBezTo>
                  <a:pt x="10492612" y="641223"/>
                  <a:pt x="10471992" y="683403"/>
                  <a:pt x="10428136" y="716119"/>
                </a:cubicBezTo>
                <a:cubicBezTo>
                  <a:pt x="10438531" y="727092"/>
                  <a:pt x="10440264" y="744463"/>
                  <a:pt x="10437087" y="758636"/>
                </a:cubicBezTo>
                <a:cubicBezTo>
                  <a:pt x="10401857" y="743550"/>
                  <a:pt x="10350168" y="702862"/>
                  <a:pt x="10308586" y="713606"/>
                </a:cubicBezTo>
                <a:cubicBezTo>
                  <a:pt x="10254875" y="713606"/>
                  <a:pt x="10293859" y="768694"/>
                  <a:pt x="10230620" y="725492"/>
                </a:cubicBezTo>
                <a:cubicBezTo>
                  <a:pt x="10219647" y="728463"/>
                  <a:pt x="10237261" y="759778"/>
                  <a:pt x="10214449" y="759778"/>
                </a:cubicBezTo>
                <a:cubicBezTo>
                  <a:pt x="10204630" y="759778"/>
                  <a:pt x="10170268" y="723892"/>
                  <a:pt x="10165357" y="745378"/>
                </a:cubicBezTo>
                <a:cubicBezTo>
                  <a:pt x="10162470" y="757723"/>
                  <a:pt x="10204630" y="763436"/>
                  <a:pt x="10196833" y="795667"/>
                </a:cubicBezTo>
                <a:cubicBezTo>
                  <a:pt x="10193657" y="808695"/>
                  <a:pt x="10203764" y="832697"/>
                  <a:pt x="10219934" y="834526"/>
                </a:cubicBezTo>
                <a:cubicBezTo>
                  <a:pt x="10255164" y="841154"/>
                  <a:pt x="10400125" y="917044"/>
                  <a:pt x="10356810" y="962303"/>
                </a:cubicBezTo>
                <a:cubicBezTo>
                  <a:pt x="10348436" y="957503"/>
                  <a:pt x="10338618" y="949730"/>
                  <a:pt x="10329665" y="946759"/>
                </a:cubicBezTo>
                <a:cubicBezTo>
                  <a:pt x="10318115" y="986305"/>
                  <a:pt x="10413119" y="984476"/>
                  <a:pt x="10394061" y="1042079"/>
                </a:cubicBezTo>
                <a:cubicBezTo>
                  <a:pt x="10386842" y="1039793"/>
                  <a:pt x="10352478" y="1034306"/>
                  <a:pt x="10348436" y="1038650"/>
                </a:cubicBezTo>
                <a:cubicBezTo>
                  <a:pt x="10336308" y="1051908"/>
                  <a:pt x="10407921" y="1105625"/>
                  <a:pt x="10418605" y="1115453"/>
                </a:cubicBezTo>
                <a:cubicBezTo>
                  <a:pt x="10406189" y="1114767"/>
                  <a:pt x="10351035" y="1104253"/>
                  <a:pt x="10343238" y="1114082"/>
                </a:cubicBezTo>
                <a:cubicBezTo>
                  <a:pt x="10344971" y="1122996"/>
                  <a:pt x="10418894" y="1226087"/>
                  <a:pt x="10346126" y="1226087"/>
                </a:cubicBezTo>
                <a:cubicBezTo>
                  <a:pt x="10310318" y="1226087"/>
                  <a:pt x="10222534" y="1129853"/>
                  <a:pt x="10200876" y="1107224"/>
                </a:cubicBezTo>
                <a:cubicBezTo>
                  <a:pt x="10157850" y="1062421"/>
                  <a:pt x="10105294" y="1027906"/>
                  <a:pt x="10064002" y="980818"/>
                </a:cubicBezTo>
                <a:cubicBezTo>
                  <a:pt x="10029638" y="941502"/>
                  <a:pt x="10021553" y="892129"/>
                  <a:pt x="9993542" y="856927"/>
                </a:cubicBezTo>
                <a:cubicBezTo>
                  <a:pt x="9994986" y="849383"/>
                  <a:pt x="9995852" y="841841"/>
                  <a:pt x="9995563" y="834068"/>
                </a:cubicBezTo>
                <a:cubicBezTo>
                  <a:pt x="10053028" y="840468"/>
                  <a:pt x="10046386" y="767094"/>
                  <a:pt x="10053605" y="724806"/>
                </a:cubicBezTo>
                <a:cubicBezTo>
                  <a:pt x="10051873" y="721606"/>
                  <a:pt x="10049563" y="719092"/>
                  <a:pt x="10046386" y="717035"/>
                </a:cubicBezTo>
                <a:lnTo>
                  <a:pt x="10049563" y="713606"/>
                </a:lnTo>
                <a:lnTo>
                  <a:pt x="10043787" y="709491"/>
                </a:lnTo>
                <a:cubicBezTo>
                  <a:pt x="10053894" y="698977"/>
                  <a:pt x="10066312" y="692346"/>
                  <a:pt x="10079306" y="685491"/>
                </a:cubicBezTo>
                <a:cubicBezTo>
                  <a:pt x="10076707" y="681146"/>
                  <a:pt x="10074686" y="676575"/>
                  <a:pt x="10073531" y="671775"/>
                </a:cubicBezTo>
                <a:cubicBezTo>
                  <a:pt x="10061402" y="670860"/>
                  <a:pt x="10054183" y="653032"/>
                  <a:pt x="10047830" y="644574"/>
                </a:cubicBezTo>
                <a:cubicBezTo>
                  <a:pt x="10049563" y="653032"/>
                  <a:pt x="10049274" y="662403"/>
                  <a:pt x="10049274" y="670860"/>
                </a:cubicBezTo>
                <a:cubicBezTo>
                  <a:pt x="10018377" y="651660"/>
                  <a:pt x="9999028" y="670404"/>
                  <a:pt x="9998740" y="704233"/>
                </a:cubicBezTo>
                <a:cubicBezTo>
                  <a:pt x="9989211" y="707662"/>
                  <a:pt x="9980259" y="712463"/>
                  <a:pt x="9971885" y="718406"/>
                </a:cubicBezTo>
                <a:cubicBezTo>
                  <a:pt x="9964666" y="709719"/>
                  <a:pt x="9958314" y="700577"/>
                  <a:pt x="9951959" y="691204"/>
                </a:cubicBezTo>
                <a:cubicBezTo>
                  <a:pt x="9946473" y="694404"/>
                  <a:pt x="9938965" y="696462"/>
                  <a:pt x="9932324" y="697604"/>
                </a:cubicBezTo>
                <a:cubicBezTo>
                  <a:pt x="9928859" y="687090"/>
                  <a:pt x="9912400" y="650060"/>
                  <a:pt x="9901714" y="650060"/>
                </a:cubicBezTo>
                <a:cubicBezTo>
                  <a:pt x="9869373" y="641830"/>
                  <a:pt x="9834143" y="641830"/>
                  <a:pt x="9801223" y="649603"/>
                </a:cubicBezTo>
                <a:cubicBezTo>
                  <a:pt x="9799204" y="662403"/>
                  <a:pt x="9785053" y="729606"/>
                  <a:pt x="9793138" y="739207"/>
                </a:cubicBezTo>
                <a:cubicBezTo>
                  <a:pt x="9816240" y="759322"/>
                  <a:pt x="9847715" y="747207"/>
                  <a:pt x="9869662" y="775551"/>
                </a:cubicBezTo>
                <a:lnTo>
                  <a:pt x="9853780" y="791324"/>
                </a:lnTo>
                <a:cubicBezTo>
                  <a:pt x="9783609" y="771894"/>
                  <a:pt x="9728166" y="820353"/>
                  <a:pt x="9660884" y="771209"/>
                </a:cubicBezTo>
                <a:lnTo>
                  <a:pt x="9686295" y="766180"/>
                </a:lnTo>
                <a:cubicBezTo>
                  <a:pt x="9662039" y="757036"/>
                  <a:pt x="9627676" y="752007"/>
                  <a:pt x="9601110" y="752921"/>
                </a:cubicBezTo>
                <a:cubicBezTo>
                  <a:pt x="9601110" y="752921"/>
                  <a:pt x="9616125" y="772809"/>
                  <a:pt x="9616125" y="772809"/>
                </a:cubicBezTo>
                <a:cubicBezTo>
                  <a:pt x="9557506" y="778751"/>
                  <a:pt x="9496286" y="773951"/>
                  <a:pt x="9439977" y="776465"/>
                </a:cubicBezTo>
                <a:cubicBezTo>
                  <a:pt x="9382226" y="778980"/>
                  <a:pt x="9342664" y="755436"/>
                  <a:pt x="9318985" y="820353"/>
                </a:cubicBezTo>
                <a:cubicBezTo>
                  <a:pt x="9323605" y="830410"/>
                  <a:pt x="9329091" y="840012"/>
                  <a:pt x="9329091" y="851441"/>
                </a:cubicBezTo>
                <a:cubicBezTo>
                  <a:pt x="9317829" y="860812"/>
                  <a:pt x="9293863" y="886642"/>
                  <a:pt x="9295018" y="903786"/>
                </a:cubicBezTo>
                <a:cubicBezTo>
                  <a:pt x="9298194" y="943788"/>
                  <a:pt x="9256900" y="960474"/>
                  <a:pt x="9253146" y="993847"/>
                </a:cubicBezTo>
                <a:cubicBezTo>
                  <a:pt x="9274226" y="1005505"/>
                  <a:pt x="9286932" y="999562"/>
                  <a:pt x="9307145" y="999562"/>
                </a:cubicBezTo>
                <a:cubicBezTo>
                  <a:pt x="9339486" y="999562"/>
                  <a:pt x="9336599" y="1040021"/>
                  <a:pt x="9359412" y="1043906"/>
                </a:cubicBezTo>
                <a:cubicBezTo>
                  <a:pt x="9375005" y="1038650"/>
                  <a:pt x="9404460" y="1028364"/>
                  <a:pt x="9400706" y="1058994"/>
                </a:cubicBezTo>
                <a:cubicBezTo>
                  <a:pt x="9405037" y="1058994"/>
                  <a:pt x="9406192" y="1058308"/>
                  <a:pt x="9406192" y="1058308"/>
                </a:cubicBezTo>
                <a:cubicBezTo>
                  <a:pt x="9403594" y="1047793"/>
                  <a:pt x="9409080" y="1041393"/>
                  <a:pt x="9399551" y="1032021"/>
                </a:cubicBezTo>
                <a:lnTo>
                  <a:pt x="9405326" y="1027220"/>
                </a:lnTo>
                <a:lnTo>
                  <a:pt x="9405037" y="1016020"/>
                </a:lnTo>
                <a:cubicBezTo>
                  <a:pt x="9480982" y="1019677"/>
                  <a:pt x="9550865" y="1049393"/>
                  <a:pt x="9598509" y="1102881"/>
                </a:cubicBezTo>
                <a:cubicBezTo>
                  <a:pt x="9629119" y="1136255"/>
                  <a:pt x="9630563" y="1159112"/>
                  <a:pt x="9645291" y="1200029"/>
                </a:cubicBezTo>
                <a:cubicBezTo>
                  <a:pt x="9663194" y="1250317"/>
                  <a:pt x="9709108" y="1288719"/>
                  <a:pt x="9729032" y="1340149"/>
                </a:cubicBezTo>
                <a:cubicBezTo>
                  <a:pt x="9740005" y="1368266"/>
                  <a:pt x="9716905" y="1436383"/>
                  <a:pt x="9720081" y="1469755"/>
                </a:cubicBezTo>
                <a:cubicBezTo>
                  <a:pt x="9724701" y="1515472"/>
                  <a:pt x="9681386" y="1558902"/>
                  <a:pt x="9685140" y="1602790"/>
                </a:cubicBezTo>
                <a:cubicBezTo>
                  <a:pt x="9694958" y="1717539"/>
                  <a:pt x="9582339" y="1671594"/>
                  <a:pt x="9537291" y="1654222"/>
                </a:cubicBezTo>
                <a:cubicBezTo>
                  <a:pt x="9534693" y="1665880"/>
                  <a:pt x="9530650" y="1674795"/>
                  <a:pt x="9521987" y="1683024"/>
                </a:cubicBezTo>
                <a:cubicBezTo>
                  <a:pt x="9516212" y="1685538"/>
                  <a:pt x="9509859" y="1687366"/>
                  <a:pt x="9503507" y="1687595"/>
                </a:cubicBezTo>
                <a:cubicBezTo>
                  <a:pt x="9503218" y="1688053"/>
                  <a:pt x="9503218" y="1688509"/>
                  <a:pt x="9502929" y="1688738"/>
                </a:cubicBezTo>
                <a:cubicBezTo>
                  <a:pt x="9513613" y="1697653"/>
                  <a:pt x="9523142" y="1709997"/>
                  <a:pt x="9530939" y="1721425"/>
                </a:cubicBezTo>
                <a:cubicBezTo>
                  <a:pt x="9524586" y="1720968"/>
                  <a:pt x="9510148" y="1719139"/>
                  <a:pt x="9504084" y="1720739"/>
                </a:cubicBezTo>
                <a:cubicBezTo>
                  <a:pt x="9487336" y="1767827"/>
                  <a:pt x="9519966" y="1780629"/>
                  <a:pt x="9492821" y="1825430"/>
                </a:cubicBezTo>
                <a:cubicBezTo>
                  <a:pt x="9458748" y="1884176"/>
                  <a:pt x="9444310" y="1857432"/>
                  <a:pt x="9505239" y="1904749"/>
                </a:cubicBezTo>
                <a:lnTo>
                  <a:pt x="9514480" y="1896520"/>
                </a:lnTo>
                <a:cubicBezTo>
                  <a:pt x="9566746" y="1944750"/>
                  <a:pt x="9724701" y="2082356"/>
                  <a:pt x="9621034" y="2151617"/>
                </a:cubicBezTo>
                <a:cubicBezTo>
                  <a:pt x="9579163" y="2151617"/>
                  <a:pt x="9511592" y="2191163"/>
                  <a:pt x="9497441" y="2126931"/>
                </a:cubicBezTo>
                <a:cubicBezTo>
                  <a:pt x="9492534" y="2103387"/>
                  <a:pt x="9447197" y="2009211"/>
                  <a:pt x="9464812" y="1997324"/>
                </a:cubicBezTo>
                <a:cubicBezTo>
                  <a:pt x="9463079" y="1993896"/>
                  <a:pt x="9459903" y="1988638"/>
                  <a:pt x="9454705" y="1980867"/>
                </a:cubicBezTo>
                <a:cubicBezTo>
                  <a:pt x="9452106" y="1984752"/>
                  <a:pt x="9448641" y="1988409"/>
                  <a:pt x="9445175" y="1991380"/>
                </a:cubicBezTo>
                <a:cubicBezTo>
                  <a:pt x="9439399" y="1987952"/>
                  <a:pt x="9432758" y="1982923"/>
                  <a:pt x="9429293" y="1977438"/>
                </a:cubicBezTo>
                <a:cubicBezTo>
                  <a:pt x="9427272" y="1978809"/>
                  <a:pt x="9424673" y="1979952"/>
                  <a:pt x="9421208" y="1979952"/>
                </a:cubicBezTo>
                <a:cubicBezTo>
                  <a:pt x="9416588" y="1977894"/>
                  <a:pt x="9411968" y="1975838"/>
                  <a:pt x="9407347" y="1973780"/>
                </a:cubicBezTo>
                <a:cubicBezTo>
                  <a:pt x="9404171" y="1980867"/>
                  <a:pt x="9394063" y="1987038"/>
                  <a:pt x="9386555" y="1990009"/>
                </a:cubicBezTo>
                <a:cubicBezTo>
                  <a:pt x="9381358" y="1984980"/>
                  <a:pt x="9376449" y="1977438"/>
                  <a:pt x="9375871" y="1970352"/>
                </a:cubicBezTo>
                <a:cubicBezTo>
                  <a:pt x="9312632" y="1966236"/>
                  <a:pt x="9365187" y="1857661"/>
                  <a:pt x="9276247" y="1857661"/>
                </a:cubicBezTo>
                <a:cubicBezTo>
                  <a:pt x="9241307" y="1856289"/>
                  <a:pt x="9225713" y="1868860"/>
                  <a:pt x="9214740" y="1895605"/>
                </a:cubicBezTo>
                <a:cubicBezTo>
                  <a:pt x="9191639" y="1952979"/>
                  <a:pt x="9122912" y="1898804"/>
                  <a:pt x="9165938" y="1883033"/>
                </a:cubicBezTo>
                <a:cubicBezTo>
                  <a:pt x="9164783" y="1882347"/>
                  <a:pt x="9145437" y="1754341"/>
                  <a:pt x="9120602" y="1799600"/>
                </a:cubicBezTo>
                <a:cubicBezTo>
                  <a:pt x="9114827" y="1809657"/>
                  <a:pt x="9062560" y="1896748"/>
                  <a:pt x="9057651" y="1897891"/>
                </a:cubicBezTo>
                <a:cubicBezTo>
                  <a:pt x="9043502" y="1900862"/>
                  <a:pt x="9025022" y="1903377"/>
                  <a:pt x="9012892" y="1894691"/>
                </a:cubicBezTo>
                <a:cubicBezTo>
                  <a:pt x="9014336" y="1963723"/>
                  <a:pt x="9107608" y="1905662"/>
                  <a:pt x="9105875" y="1964636"/>
                </a:cubicBezTo>
                <a:cubicBezTo>
                  <a:pt x="9103565" y="2023840"/>
                  <a:pt x="9149190" y="1956865"/>
                  <a:pt x="9160741" y="1952065"/>
                </a:cubicBezTo>
                <a:cubicBezTo>
                  <a:pt x="9187308" y="1940864"/>
                  <a:pt x="9214451" y="1968523"/>
                  <a:pt x="9242462" y="1968523"/>
                </a:cubicBezTo>
                <a:cubicBezTo>
                  <a:pt x="9276824" y="1968523"/>
                  <a:pt x="9314942" y="2027726"/>
                  <a:pt x="9272204" y="2027726"/>
                </a:cubicBezTo>
                <a:cubicBezTo>
                  <a:pt x="9252280" y="2027726"/>
                  <a:pt x="9249392" y="2028868"/>
                  <a:pt x="9229755" y="2035268"/>
                </a:cubicBezTo>
                <a:cubicBezTo>
                  <a:pt x="9201457" y="2044641"/>
                  <a:pt x="9188463" y="2097443"/>
                  <a:pt x="9180089" y="2123044"/>
                </a:cubicBezTo>
                <a:cubicBezTo>
                  <a:pt x="9240441" y="2135844"/>
                  <a:pt x="9264985" y="2203963"/>
                  <a:pt x="9302525" y="2242593"/>
                </a:cubicBezTo>
                <a:cubicBezTo>
                  <a:pt x="9313209" y="2275737"/>
                  <a:pt x="9375294" y="2272994"/>
                  <a:pt x="9371251" y="2325340"/>
                </a:cubicBezTo>
                <a:lnTo>
                  <a:pt x="9367786" y="2323969"/>
                </a:lnTo>
                <a:cubicBezTo>
                  <a:pt x="9414566" y="2361455"/>
                  <a:pt x="9372695" y="2358484"/>
                  <a:pt x="9355947" y="2377457"/>
                </a:cubicBezTo>
                <a:cubicBezTo>
                  <a:pt x="9412834" y="2374028"/>
                  <a:pt x="9412256" y="2432545"/>
                  <a:pt x="9421785" y="2468889"/>
                </a:cubicBezTo>
                <a:lnTo>
                  <a:pt x="9409946" y="2466833"/>
                </a:lnTo>
                <a:cubicBezTo>
                  <a:pt x="9416588" y="2484890"/>
                  <a:pt x="9426983" y="2542036"/>
                  <a:pt x="9388288" y="2521234"/>
                </a:cubicBezTo>
                <a:cubicBezTo>
                  <a:pt x="9371251" y="2566037"/>
                  <a:pt x="9353637" y="2621354"/>
                  <a:pt x="9349883" y="2668900"/>
                </a:cubicBezTo>
                <a:lnTo>
                  <a:pt x="9344974" y="2671871"/>
                </a:lnTo>
                <a:cubicBezTo>
                  <a:pt x="9332846" y="2677813"/>
                  <a:pt x="9309167" y="2741132"/>
                  <a:pt x="9293285" y="2753932"/>
                </a:cubicBezTo>
                <a:cubicBezTo>
                  <a:pt x="9278557" y="2765360"/>
                  <a:pt x="9235531" y="2789362"/>
                  <a:pt x="9230046" y="2808106"/>
                </a:cubicBezTo>
                <a:cubicBezTo>
                  <a:pt x="9223980" y="2826621"/>
                  <a:pt x="9113094" y="2862280"/>
                  <a:pt x="9096058" y="2850165"/>
                </a:cubicBezTo>
                <a:cubicBezTo>
                  <a:pt x="9093748" y="2867765"/>
                  <a:pt x="9076711" y="2863880"/>
                  <a:pt x="9066603" y="2871651"/>
                </a:cubicBezTo>
                <a:cubicBezTo>
                  <a:pt x="9066314" y="2873251"/>
                  <a:pt x="9065736" y="2874623"/>
                  <a:pt x="9064870" y="2876223"/>
                </a:cubicBezTo>
                <a:cubicBezTo>
                  <a:pt x="9040615" y="2889253"/>
                  <a:pt x="9017512" y="2894282"/>
                  <a:pt x="8995278" y="2906853"/>
                </a:cubicBezTo>
                <a:cubicBezTo>
                  <a:pt x="8983439" y="2913253"/>
                  <a:pt x="8940413" y="2906395"/>
                  <a:pt x="8943878" y="2927655"/>
                </a:cubicBezTo>
                <a:cubicBezTo>
                  <a:pt x="8947920" y="2951199"/>
                  <a:pt x="8971310" y="2954399"/>
                  <a:pt x="8943300" y="2973827"/>
                </a:cubicBezTo>
                <a:cubicBezTo>
                  <a:pt x="8959182" y="2971314"/>
                  <a:pt x="8973620" y="2968799"/>
                  <a:pt x="8973620" y="2990514"/>
                </a:cubicBezTo>
                <a:cubicBezTo>
                  <a:pt x="8963513" y="3009944"/>
                  <a:pt x="8962358" y="3066861"/>
                  <a:pt x="8932039" y="3069147"/>
                </a:cubicBezTo>
                <a:cubicBezTo>
                  <a:pt x="8894787" y="3112349"/>
                  <a:pt x="8826062" y="2979314"/>
                  <a:pt x="8914713" y="2975200"/>
                </a:cubicBezTo>
                <a:cubicBezTo>
                  <a:pt x="8897675" y="2958970"/>
                  <a:pt x="8877462" y="2925368"/>
                  <a:pt x="8891900" y="2902282"/>
                </a:cubicBezTo>
                <a:cubicBezTo>
                  <a:pt x="8891034" y="2901824"/>
                  <a:pt x="8890456" y="2901367"/>
                  <a:pt x="8889879" y="2901139"/>
                </a:cubicBezTo>
                <a:cubicBezTo>
                  <a:pt x="8879195" y="2930168"/>
                  <a:pt x="8850317" y="2898395"/>
                  <a:pt x="8839633" y="2892682"/>
                </a:cubicBezTo>
                <a:cubicBezTo>
                  <a:pt x="8831548" y="2905482"/>
                  <a:pt x="8809312" y="2922855"/>
                  <a:pt x="8795741" y="2933368"/>
                </a:cubicBezTo>
                <a:cubicBezTo>
                  <a:pt x="8774372" y="2950283"/>
                  <a:pt x="8769751" y="2974285"/>
                  <a:pt x="8748672" y="2990743"/>
                </a:cubicBezTo>
                <a:cubicBezTo>
                  <a:pt x="8703046" y="3025944"/>
                  <a:pt x="8777549" y="3081718"/>
                  <a:pt x="8787944" y="3110062"/>
                </a:cubicBezTo>
                <a:cubicBezTo>
                  <a:pt x="8845120" y="3179323"/>
                  <a:pt x="8945033" y="3228240"/>
                  <a:pt x="8953118" y="3328816"/>
                </a:cubicBezTo>
                <a:cubicBezTo>
                  <a:pt x="8956872" y="3375448"/>
                  <a:pt x="8967557" y="3413163"/>
                  <a:pt x="8960626" y="3461166"/>
                </a:cubicBezTo>
                <a:cubicBezTo>
                  <a:pt x="8953695" y="3508939"/>
                  <a:pt x="8890745" y="3528140"/>
                  <a:pt x="8854649" y="3550084"/>
                </a:cubicBezTo>
                <a:lnTo>
                  <a:pt x="8849451" y="3545512"/>
                </a:lnTo>
                <a:cubicBezTo>
                  <a:pt x="8847718" y="3559913"/>
                  <a:pt x="8840788" y="3592828"/>
                  <a:pt x="8821730" y="3591457"/>
                </a:cubicBezTo>
                <a:cubicBezTo>
                  <a:pt x="8812490" y="3620030"/>
                  <a:pt x="8747228" y="3656831"/>
                  <a:pt x="8719796" y="3648145"/>
                </a:cubicBezTo>
                <a:cubicBezTo>
                  <a:pt x="8734234" y="3618659"/>
                  <a:pt x="8725860" y="3588028"/>
                  <a:pt x="8738565" y="3558998"/>
                </a:cubicBezTo>
                <a:cubicBezTo>
                  <a:pt x="8718639" y="3556713"/>
                  <a:pt x="8696694" y="3526996"/>
                  <a:pt x="8674748" y="3518312"/>
                </a:cubicBezTo>
                <a:cubicBezTo>
                  <a:pt x="8673882" y="3514196"/>
                  <a:pt x="8671283" y="3502996"/>
                  <a:pt x="8667818" y="3500939"/>
                </a:cubicBezTo>
                <a:cubicBezTo>
                  <a:pt x="8637208" y="3533398"/>
                  <a:pt x="8630855" y="3466880"/>
                  <a:pt x="8618150" y="3447907"/>
                </a:cubicBezTo>
                <a:cubicBezTo>
                  <a:pt x="8587540" y="3465737"/>
                  <a:pt x="8585808" y="3409963"/>
                  <a:pt x="8561262" y="3415449"/>
                </a:cubicBezTo>
                <a:cubicBezTo>
                  <a:pt x="8533830" y="3393505"/>
                  <a:pt x="8512173" y="3427336"/>
                  <a:pt x="8515061" y="3368133"/>
                </a:cubicBezTo>
                <a:cubicBezTo>
                  <a:pt x="8508130" y="3368819"/>
                  <a:pt x="8501778" y="3369275"/>
                  <a:pt x="8494846" y="3369504"/>
                </a:cubicBezTo>
                <a:cubicBezTo>
                  <a:pt x="8518814" y="3437849"/>
                  <a:pt x="8460195" y="3517854"/>
                  <a:pt x="8472612" y="3588257"/>
                </a:cubicBezTo>
                <a:cubicBezTo>
                  <a:pt x="8480986" y="3585515"/>
                  <a:pt x="8489071" y="3584828"/>
                  <a:pt x="8497734" y="3585744"/>
                </a:cubicBezTo>
                <a:cubicBezTo>
                  <a:pt x="8502065" y="3607915"/>
                  <a:pt x="8551444" y="3671689"/>
                  <a:pt x="8522568" y="3692491"/>
                </a:cubicBezTo>
                <a:cubicBezTo>
                  <a:pt x="8527188" y="3718550"/>
                  <a:pt x="8590717" y="3728150"/>
                  <a:pt x="8604288" y="3747351"/>
                </a:cubicBezTo>
                <a:cubicBezTo>
                  <a:pt x="8645582" y="3756494"/>
                  <a:pt x="8708821" y="3838098"/>
                  <a:pt x="8690341" y="3881985"/>
                </a:cubicBezTo>
                <a:cubicBezTo>
                  <a:pt x="8684277" y="3896387"/>
                  <a:pt x="8689186" y="3946446"/>
                  <a:pt x="8701891" y="3954903"/>
                </a:cubicBezTo>
                <a:cubicBezTo>
                  <a:pt x="8751559" y="3988505"/>
                  <a:pt x="8735100" y="4044966"/>
                  <a:pt x="8723261" y="4088854"/>
                </a:cubicBezTo>
                <a:lnTo>
                  <a:pt x="8656268" y="4042908"/>
                </a:lnTo>
                <a:lnTo>
                  <a:pt x="8666373" y="4042908"/>
                </a:lnTo>
                <a:cubicBezTo>
                  <a:pt x="8621038" y="4042908"/>
                  <a:pt x="8528343" y="3915815"/>
                  <a:pt x="8528055" y="3872385"/>
                </a:cubicBezTo>
                <a:cubicBezTo>
                  <a:pt x="8528055" y="3792382"/>
                  <a:pt x="8477521" y="3735465"/>
                  <a:pt x="8433050" y="3675118"/>
                </a:cubicBezTo>
                <a:cubicBezTo>
                  <a:pt x="8431029" y="3683804"/>
                  <a:pt x="8428141" y="3694319"/>
                  <a:pt x="8417746" y="3694319"/>
                </a:cubicBezTo>
                <a:cubicBezTo>
                  <a:pt x="8415725" y="3693633"/>
                  <a:pt x="8413704" y="3692491"/>
                  <a:pt x="8411682" y="3691119"/>
                </a:cubicBezTo>
                <a:cubicBezTo>
                  <a:pt x="8381650" y="3673747"/>
                  <a:pt x="8403597" y="3594201"/>
                  <a:pt x="8408506" y="3571571"/>
                </a:cubicBezTo>
                <a:cubicBezTo>
                  <a:pt x="8377319" y="3550084"/>
                  <a:pt x="8393200" y="3416592"/>
                  <a:pt x="8377896" y="3371333"/>
                </a:cubicBezTo>
                <a:lnTo>
                  <a:pt x="8377607" y="3372475"/>
                </a:lnTo>
                <a:cubicBezTo>
                  <a:pt x="8339779" y="3354646"/>
                  <a:pt x="8308015" y="3227097"/>
                  <a:pt x="8310614" y="3191438"/>
                </a:cubicBezTo>
                <a:cubicBezTo>
                  <a:pt x="8301084" y="3189838"/>
                  <a:pt x="8294731" y="3184581"/>
                  <a:pt x="8291266" y="3175437"/>
                </a:cubicBezTo>
                <a:cubicBezTo>
                  <a:pt x="8279138" y="3203096"/>
                  <a:pt x="8190198" y="3276928"/>
                  <a:pt x="8169696" y="3224126"/>
                </a:cubicBezTo>
                <a:cubicBezTo>
                  <a:pt x="8136776" y="3248813"/>
                  <a:pt x="8164498" y="3072576"/>
                  <a:pt x="8124071" y="3065718"/>
                </a:cubicBezTo>
                <a:lnTo>
                  <a:pt x="8122338" y="3071661"/>
                </a:lnTo>
                <a:cubicBezTo>
                  <a:pt x="8082488" y="3075776"/>
                  <a:pt x="8081044" y="3030288"/>
                  <a:pt x="8096639" y="3009487"/>
                </a:cubicBezTo>
                <a:cubicBezTo>
                  <a:pt x="8082777" y="2994629"/>
                  <a:pt x="8054767" y="2991658"/>
                  <a:pt x="8036863" y="2967656"/>
                </a:cubicBezTo>
                <a:cubicBezTo>
                  <a:pt x="8023291" y="2949141"/>
                  <a:pt x="8005677" y="2931997"/>
                  <a:pt x="7990949" y="2915082"/>
                </a:cubicBezTo>
                <a:cubicBezTo>
                  <a:pt x="7990949" y="2894053"/>
                  <a:pt x="8023002" y="2848565"/>
                  <a:pt x="7977666" y="2835307"/>
                </a:cubicBezTo>
                <a:cubicBezTo>
                  <a:pt x="8001346" y="2886738"/>
                  <a:pt x="7906919" y="2900911"/>
                  <a:pt x="7875731" y="2903882"/>
                </a:cubicBezTo>
                <a:lnTo>
                  <a:pt x="7874576" y="2899995"/>
                </a:lnTo>
                <a:cubicBezTo>
                  <a:pt x="7851765" y="2905711"/>
                  <a:pt x="7726728" y="2881251"/>
                  <a:pt x="7793434" y="2946399"/>
                </a:cubicBezTo>
                <a:cubicBezTo>
                  <a:pt x="7766867" y="2967656"/>
                  <a:pt x="7756471" y="3000800"/>
                  <a:pt x="7718931" y="3006744"/>
                </a:cubicBezTo>
                <a:cubicBezTo>
                  <a:pt x="7682837" y="3012458"/>
                  <a:pt x="7669552" y="3070518"/>
                  <a:pt x="7643853" y="3092462"/>
                </a:cubicBezTo>
                <a:cubicBezTo>
                  <a:pt x="7612666" y="3118520"/>
                  <a:pt x="7562709" y="3206296"/>
                  <a:pt x="7529791" y="3206296"/>
                </a:cubicBezTo>
                <a:cubicBezTo>
                  <a:pt x="7532967" y="3206296"/>
                  <a:pt x="7474925" y="3234184"/>
                  <a:pt x="7474059" y="3244697"/>
                </a:cubicBezTo>
                <a:cubicBezTo>
                  <a:pt x="7468282" y="3314645"/>
                  <a:pt x="7513041" y="3367217"/>
                  <a:pt x="7477813" y="3438536"/>
                </a:cubicBezTo>
                <a:cubicBezTo>
                  <a:pt x="7468860" y="3457051"/>
                  <a:pt x="7482144" y="3476708"/>
                  <a:pt x="7482433" y="3496596"/>
                </a:cubicBezTo>
                <a:cubicBezTo>
                  <a:pt x="7483010" y="3529283"/>
                  <a:pt x="7469150" y="3524712"/>
                  <a:pt x="7460775" y="3546198"/>
                </a:cubicBezTo>
                <a:cubicBezTo>
                  <a:pt x="7425257" y="3564027"/>
                  <a:pt x="7458753" y="3591228"/>
                  <a:pt x="7432476" y="3604944"/>
                </a:cubicBezTo>
                <a:cubicBezTo>
                  <a:pt x="7406775" y="3618430"/>
                  <a:pt x="7407642" y="3636031"/>
                  <a:pt x="7387140" y="3657289"/>
                </a:cubicBezTo>
                <a:cubicBezTo>
                  <a:pt x="7313215" y="3734092"/>
                  <a:pt x="7195976" y="3339102"/>
                  <a:pt x="7165079" y="3298643"/>
                </a:cubicBezTo>
                <a:cubicBezTo>
                  <a:pt x="7082491" y="3189838"/>
                  <a:pt x="7064877" y="3032573"/>
                  <a:pt x="7040043" y="2906624"/>
                </a:cubicBezTo>
                <a:cubicBezTo>
                  <a:pt x="7040043" y="2906853"/>
                  <a:pt x="7038599" y="2915311"/>
                  <a:pt x="7038599" y="2915311"/>
                </a:cubicBezTo>
                <a:cubicBezTo>
                  <a:pt x="6987198" y="2970171"/>
                  <a:pt x="6942730" y="2942512"/>
                  <a:pt x="6899415" y="2898395"/>
                </a:cubicBezTo>
                <a:cubicBezTo>
                  <a:pt x="6888153" y="2886738"/>
                  <a:pt x="6845704" y="2854051"/>
                  <a:pt x="6852923" y="2835992"/>
                </a:cubicBezTo>
                <a:cubicBezTo>
                  <a:pt x="6863318" y="2809248"/>
                  <a:pt x="6904035" y="2841479"/>
                  <a:pt x="6916163" y="2823192"/>
                </a:cubicBezTo>
                <a:cubicBezTo>
                  <a:pt x="6877467" y="2836907"/>
                  <a:pt x="6834443" y="2800791"/>
                  <a:pt x="6808164" y="2774504"/>
                </a:cubicBezTo>
                <a:cubicBezTo>
                  <a:pt x="6775533" y="2787991"/>
                  <a:pt x="6755320" y="2743416"/>
                  <a:pt x="6750122" y="2718044"/>
                </a:cubicBezTo>
                <a:cubicBezTo>
                  <a:pt x="6732219" y="2718730"/>
                  <a:pt x="6719801" y="2713701"/>
                  <a:pt x="6721823" y="2692444"/>
                </a:cubicBezTo>
                <a:cubicBezTo>
                  <a:pt x="6716914" y="2690157"/>
                  <a:pt x="6713737" y="2686271"/>
                  <a:pt x="6712582" y="2680328"/>
                </a:cubicBezTo>
                <a:cubicBezTo>
                  <a:pt x="6644723" y="2699986"/>
                  <a:pt x="6575997" y="2675300"/>
                  <a:pt x="6512467" y="2700901"/>
                </a:cubicBezTo>
                <a:cubicBezTo>
                  <a:pt x="6476661" y="2715301"/>
                  <a:pt x="6413998" y="2683071"/>
                  <a:pt x="6373861" y="2676213"/>
                </a:cubicBezTo>
                <a:cubicBezTo>
                  <a:pt x="6342673" y="2672784"/>
                  <a:pt x="6288096" y="2673242"/>
                  <a:pt x="6265862" y="2650840"/>
                </a:cubicBezTo>
                <a:cubicBezTo>
                  <a:pt x="6252289" y="2636898"/>
                  <a:pt x="6249401" y="2573124"/>
                  <a:pt x="6221681" y="2577924"/>
                </a:cubicBezTo>
                <a:cubicBezTo>
                  <a:pt x="6223991" y="2586381"/>
                  <a:pt x="6222836" y="2592781"/>
                  <a:pt x="6217638" y="2597353"/>
                </a:cubicBezTo>
                <a:cubicBezTo>
                  <a:pt x="6248246" y="2639183"/>
                  <a:pt x="6226878" y="2696328"/>
                  <a:pt x="6286075" y="2731303"/>
                </a:cubicBezTo>
                <a:cubicBezTo>
                  <a:pt x="6340074" y="2762618"/>
                  <a:pt x="6348448" y="2744103"/>
                  <a:pt x="6392341" y="2795077"/>
                </a:cubicBezTo>
                <a:cubicBezTo>
                  <a:pt x="6410244" y="2806048"/>
                  <a:pt x="6412265" y="2812220"/>
                  <a:pt x="6435079" y="2810848"/>
                </a:cubicBezTo>
                <a:cubicBezTo>
                  <a:pt x="6430170" y="2836907"/>
                  <a:pt x="6377614" y="2975200"/>
                  <a:pt x="6341518" y="2950741"/>
                </a:cubicBezTo>
                <a:cubicBezTo>
                  <a:pt x="6329968" y="2971771"/>
                  <a:pt x="6335454" y="3011773"/>
                  <a:pt x="6340363" y="3033946"/>
                </a:cubicBezTo>
                <a:lnTo>
                  <a:pt x="6333433" y="3038517"/>
                </a:lnTo>
                <a:lnTo>
                  <a:pt x="6332567" y="3049488"/>
                </a:lnTo>
                <a:cubicBezTo>
                  <a:pt x="6321883" y="3049261"/>
                  <a:pt x="6303112" y="3047203"/>
                  <a:pt x="6293005" y="3051317"/>
                </a:cubicBezTo>
                <a:cubicBezTo>
                  <a:pt x="6298492" y="3048117"/>
                  <a:pt x="6222547" y="3125378"/>
                  <a:pt x="6218504" y="3106862"/>
                </a:cubicBezTo>
                <a:cubicBezTo>
                  <a:pt x="6225435" y="3148922"/>
                  <a:pt x="6137360" y="3167894"/>
                  <a:pt x="6101842" y="3174981"/>
                </a:cubicBezTo>
                <a:cubicBezTo>
                  <a:pt x="6100109" y="3173152"/>
                  <a:pt x="6096644" y="3170181"/>
                  <a:pt x="6094912" y="3168581"/>
                </a:cubicBezTo>
                <a:cubicBezTo>
                  <a:pt x="6093179" y="3175210"/>
                  <a:pt x="6091735" y="3182067"/>
                  <a:pt x="6090869" y="3188923"/>
                </a:cubicBezTo>
                <a:cubicBezTo>
                  <a:pt x="6081340" y="3187323"/>
                  <a:pt x="6057373" y="3187781"/>
                  <a:pt x="6058817" y="3197154"/>
                </a:cubicBezTo>
                <a:cubicBezTo>
                  <a:pt x="6067191" y="3257955"/>
                  <a:pt x="5998463" y="3256126"/>
                  <a:pt x="5952840" y="3274185"/>
                </a:cubicBezTo>
                <a:cubicBezTo>
                  <a:pt x="5887866" y="3299558"/>
                  <a:pt x="5829247" y="3363333"/>
                  <a:pt x="5751858" y="3363333"/>
                </a:cubicBezTo>
                <a:cubicBezTo>
                  <a:pt x="5716232" y="3363333"/>
                  <a:pt x="5662255" y="3426160"/>
                  <a:pt x="5618752" y="3401441"/>
                </a:cubicBezTo>
                <a:lnTo>
                  <a:pt x="5611532" y="3394835"/>
                </a:lnTo>
                <a:lnTo>
                  <a:pt x="5611341" y="3399520"/>
                </a:lnTo>
                <a:cubicBezTo>
                  <a:pt x="5618508" y="3415710"/>
                  <a:pt x="5614599" y="3433632"/>
                  <a:pt x="5599448" y="3444039"/>
                </a:cubicBezTo>
                <a:cubicBezTo>
                  <a:pt x="5625840" y="3456372"/>
                  <a:pt x="5629586" y="3506671"/>
                  <a:pt x="5663636" y="3518813"/>
                </a:cubicBezTo>
                <a:cubicBezTo>
                  <a:pt x="5690842" y="3522861"/>
                  <a:pt x="5706483" y="3494146"/>
                  <a:pt x="5733200" y="3494146"/>
                </a:cubicBezTo>
                <a:cubicBezTo>
                  <a:pt x="5779956" y="3494146"/>
                  <a:pt x="5817100" y="3469863"/>
                  <a:pt x="5863041" y="3469863"/>
                </a:cubicBezTo>
                <a:cubicBezTo>
                  <a:pt x="5900187" y="3469863"/>
                  <a:pt x="5941566" y="3431705"/>
                  <a:pt x="5965026" y="3431320"/>
                </a:cubicBezTo>
                <a:cubicBezTo>
                  <a:pt x="6038011" y="3430163"/>
                  <a:pt x="5996305" y="3468322"/>
                  <a:pt x="6013411" y="3508985"/>
                </a:cubicBezTo>
                <a:cubicBezTo>
                  <a:pt x="6019765" y="3524402"/>
                  <a:pt x="6022697" y="3534231"/>
                  <a:pt x="6019276" y="3548300"/>
                </a:cubicBezTo>
                <a:cubicBezTo>
                  <a:pt x="6013574" y="3548877"/>
                  <a:pt x="6008035" y="3549070"/>
                  <a:pt x="6002332" y="3549070"/>
                </a:cubicBezTo>
                <a:cubicBezTo>
                  <a:pt x="6001681" y="3546372"/>
                  <a:pt x="6000377" y="3544445"/>
                  <a:pt x="5998422" y="3543288"/>
                </a:cubicBezTo>
                <a:cubicBezTo>
                  <a:pt x="5982132" y="3582217"/>
                  <a:pt x="5979525" y="3623074"/>
                  <a:pt x="5958998" y="3665278"/>
                </a:cubicBezTo>
                <a:cubicBezTo>
                  <a:pt x="5944499" y="3695149"/>
                  <a:pt x="5926579" y="3725792"/>
                  <a:pt x="5917618" y="3757975"/>
                </a:cubicBezTo>
                <a:cubicBezTo>
                  <a:pt x="5898883" y="3826005"/>
                  <a:pt x="5856688" y="3880159"/>
                  <a:pt x="5813517" y="3933734"/>
                </a:cubicBezTo>
                <a:cubicBezTo>
                  <a:pt x="5723425" y="4045704"/>
                  <a:pt x="5603521" y="4117974"/>
                  <a:pt x="5523041" y="4242469"/>
                </a:cubicBezTo>
                <a:lnTo>
                  <a:pt x="5520109" y="4236880"/>
                </a:lnTo>
                <a:cubicBezTo>
                  <a:pt x="5505935" y="4252491"/>
                  <a:pt x="5493228" y="4264246"/>
                  <a:pt x="5473026" y="4270605"/>
                </a:cubicBezTo>
                <a:cubicBezTo>
                  <a:pt x="5450057" y="4294117"/>
                  <a:pt x="5392711" y="4444822"/>
                  <a:pt x="5401018" y="4471418"/>
                </a:cubicBezTo>
                <a:cubicBezTo>
                  <a:pt x="5410631" y="4489726"/>
                  <a:pt x="5437675" y="4486835"/>
                  <a:pt x="5433113" y="4515743"/>
                </a:cubicBezTo>
                <a:cubicBezTo>
                  <a:pt x="5431647" y="4525379"/>
                  <a:pt x="5418289" y="4541759"/>
                  <a:pt x="5424152" y="4551780"/>
                </a:cubicBezTo>
                <a:cubicBezTo>
                  <a:pt x="5436249" y="4573751"/>
                  <a:pt x="5428826" y="4615016"/>
                  <a:pt x="5434049" y="4646634"/>
                </a:cubicBezTo>
                <a:lnTo>
                  <a:pt x="5434205" y="4647033"/>
                </a:lnTo>
                <a:lnTo>
                  <a:pt x="4070381" y="4647033"/>
                </a:lnTo>
                <a:lnTo>
                  <a:pt x="4070402" y="4641777"/>
                </a:lnTo>
                <a:cubicBezTo>
                  <a:pt x="4072917" y="4633867"/>
                  <a:pt x="4078283" y="4626796"/>
                  <a:pt x="4087610" y="4621159"/>
                </a:cubicBezTo>
                <a:cubicBezTo>
                  <a:pt x="4105204" y="4600924"/>
                  <a:pt x="4029123" y="4457734"/>
                  <a:pt x="4028472" y="4426707"/>
                </a:cubicBezTo>
                <a:lnTo>
                  <a:pt x="4034336" y="4426128"/>
                </a:lnTo>
                <a:cubicBezTo>
                  <a:pt x="4034663" y="4417649"/>
                  <a:pt x="4039712" y="4417071"/>
                  <a:pt x="4034663" y="4409363"/>
                </a:cubicBezTo>
                <a:lnTo>
                  <a:pt x="4023258" y="4419384"/>
                </a:lnTo>
                <a:cubicBezTo>
                  <a:pt x="4002079" y="4394523"/>
                  <a:pt x="3986440" y="4364651"/>
                  <a:pt x="3961841" y="4340948"/>
                </a:cubicBezTo>
                <a:cubicBezTo>
                  <a:pt x="3966238" y="4334973"/>
                  <a:pt x="3968356" y="4328614"/>
                  <a:pt x="3971614" y="4322061"/>
                </a:cubicBezTo>
                <a:cubicBezTo>
                  <a:pt x="3921437" y="4259429"/>
                  <a:pt x="3874844" y="4215296"/>
                  <a:pt x="3855784" y="4134354"/>
                </a:cubicBezTo>
                <a:cubicBezTo>
                  <a:pt x="3889996" y="4129922"/>
                  <a:pt x="3891462" y="4098701"/>
                  <a:pt x="3896512" y="4068637"/>
                </a:cubicBezTo>
                <a:cubicBezTo>
                  <a:pt x="3860018" y="4050521"/>
                  <a:pt x="3895860" y="4019301"/>
                  <a:pt x="3899444" y="3979023"/>
                </a:cubicBezTo>
                <a:lnTo>
                  <a:pt x="3902702" y="3979023"/>
                </a:lnTo>
                <a:cubicBezTo>
                  <a:pt x="3900910" y="3971508"/>
                  <a:pt x="3890485" y="3902900"/>
                  <a:pt x="3891788" y="3894228"/>
                </a:cubicBezTo>
                <a:cubicBezTo>
                  <a:pt x="3873704" y="3894998"/>
                  <a:pt x="3858715" y="3878233"/>
                  <a:pt x="3854969" y="3861851"/>
                </a:cubicBezTo>
                <a:cubicBezTo>
                  <a:pt x="3819128" y="3869753"/>
                  <a:pt x="3736856" y="3892494"/>
                  <a:pt x="3708998" y="3855299"/>
                </a:cubicBezTo>
                <a:cubicBezTo>
                  <a:pt x="3656866" y="3785728"/>
                  <a:pt x="3682932" y="3750460"/>
                  <a:pt x="3574106" y="3754122"/>
                </a:cubicBezTo>
                <a:lnTo>
                  <a:pt x="3574106" y="3755856"/>
                </a:lnTo>
                <a:cubicBezTo>
                  <a:pt x="3557652" y="3760866"/>
                  <a:pt x="3522950" y="3773008"/>
                  <a:pt x="3509592" y="3759325"/>
                </a:cubicBezTo>
                <a:cubicBezTo>
                  <a:pt x="3503891" y="3761060"/>
                  <a:pt x="3500144" y="3763179"/>
                  <a:pt x="3499165" y="3763757"/>
                </a:cubicBezTo>
                <a:cubicBezTo>
                  <a:pt x="3495744" y="3778212"/>
                  <a:pt x="3491998" y="3773972"/>
                  <a:pt x="3483200" y="3769925"/>
                </a:cubicBezTo>
                <a:cubicBezTo>
                  <a:pt x="3475544" y="3795941"/>
                  <a:pt x="3346679" y="3823500"/>
                  <a:pt x="3311815" y="3846820"/>
                </a:cubicBezTo>
                <a:cubicBezTo>
                  <a:pt x="3302367" y="3841423"/>
                  <a:pt x="3292592" y="3836412"/>
                  <a:pt x="3282490" y="3831787"/>
                </a:cubicBezTo>
                <a:cubicBezTo>
                  <a:pt x="3265386" y="3851829"/>
                  <a:pt x="3213253" y="3833521"/>
                  <a:pt x="3191096" y="3832558"/>
                </a:cubicBezTo>
                <a:cubicBezTo>
                  <a:pt x="3143036" y="3830823"/>
                  <a:pt x="3102309" y="3847975"/>
                  <a:pt x="3060277" y="3870331"/>
                </a:cubicBezTo>
                <a:lnTo>
                  <a:pt x="3060114" y="3872644"/>
                </a:lnTo>
                <a:lnTo>
                  <a:pt x="3057834" y="3871680"/>
                </a:lnTo>
                <a:cubicBezTo>
                  <a:pt x="3045125" y="3878425"/>
                  <a:pt x="3032581" y="3885941"/>
                  <a:pt x="3020363" y="3893456"/>
                </a:cubicBezTo>
                <a:cubicBezTo>
                  <a:pt x="3020688" y="3881508"/>
                  <a:pt x="3021178" y="3869366"/>
                  <a:pt x="3021829" y="3857419"/>
                </a:cubicBezTo>
                <a:cubicBezTo>
                  <a:pt x="2954708" y="3823500"/>
                  <a:pt x="2912351" y="3781488"/>
                  <a:pt x="2866573" y="3733115"/>
                </a:cubicBezTo>
                <a:cubicBezTo>
                  <a:pt x="2840832" y="3743714"/>
                  <a:pt x="2774689" y="3656992"/>
                  <a:pt x="2766706" y="3640033"/>
                </a:cubicBezTo>
                <a:lnTo>
                  <a:pt x="2759049" y="3640033"/>
                </a:lnTo>
                <a:cubicBezTo>
                  <a:pt x="2749763" y="3605150"/>
                  <a:pt x="2751393" y="3588385"/>
                  <a:pt x="2732332" y="3558899"/>
                </a:cubicBezTo>
                <a:cubicBezTo>
                  <a:pt x="2725001" y="3529991"/>
                  <a:pt x="2684598" y="3520932"/>
                  <a:pt x="2673194" y="3484317"/>
                </a:cubicBezTo>
                <a:cubicBezTo>
                  <a:pt x="2667818" y="3493952"/>
                  <a:pt x="2661301" y="3498771"/>
                  <a:pt x="2649734" y="3496650"/>
                </a:cubicBezTo>
                <a:cubicBezTo>
                  <a:pt x="2646151" y="3474296"/>
                  <a:pt x="2626926" y="3465045"/>
                  <a:pt x="2625622" y="3442496"/>
                </a:cubicBezTo>
                <a:cubicBezTo>
                  <a:pt x="2582614" y="3452133"/>
                  <a:pt x="2552638" y="3393161"/>
                  <a:pt x="2559318" y="3361556"/>
                </a:cubicBezTo>
                <a:cubicBezTo>
                  <a:pt x="2561108" y="3360977"/>
                  <a:pt x="2562249" y="3359628"/>
                  <a:pt x="2562738" y="3357316"/>
                </a:cubicBezTo>
                <a:lnTo>
                  <a:pt x="2564042" y="3357316"/>
                </a:lnTo>
                <a:cubicBezTo>
                  <a:pt x="2567788" y="3323205"/>
                  <a:pt x="2559643" y="3279650"/>
                  <a:pt x="2519077" y="3275410"/>
                </a:cubicBezTo>
                <a:cubicBezTo>
                  <a:pt x="2544166" y="3253826"/>
                  <a:pt x="2589131" y="3216439"/>
                  <a:pt x="2567463" y="3183099"/>
                </a:cubicBezTo>
                <a:cubicBezTo>
                  <a:pt x="2575282" y="3178859"/>
                  <a:pt x="2584406" y="3177125"/>
                  <a:pt x="2592713" y="3178667"/>
                </a:cubicBezTo>
                <a:cubicBezTo>
                  <a:pt x="2613894" y="3114684"/>
                  <a:pt x="2643544" y="3058410"/>
                  <a:pt x="2593365" y="2999631"/>
                </a:cubicBezTo>
                <a:lnTo>
                  <a:pt x="2607540" y="2993849"/>
                </a:lnTo>
                <a:cubicBezTo>
                  <a:pt x="2618781" y="2993849"/>
                  <a:pt x="2612753" y="2953572"/>
                  <a:pt x="2609984" y="2947019"/>
                </a:cubicBezTo>
                <a:cubicBezTo>
                  <a:pt x="2586848" y="2949717"/>
                  <a:pt x="2595158" y="2904043"/>
                  <a:pt x="2582776" y="2904043"/>
                </a:cubicBezTo>
                <a:lnTo>
                  <a:pt x="2574305" y="2904043"/>
                </a:lnTo>
                <a:cubicBezTo>
                  <a:pt x="2547260" y="2856634"/>
                  <a:pt x="2601837" y="2781281"/>
                  <a:pt x="2628230" y="2738113"/>
                </a:cubicBezTo>
                <a:lnTo>
                  <a:pt x="2623505" y="2731175"/>
                </a:lnTo>
                <a:cubicBezTo>
                  <a:pt x="2668633" y="2687042"/>
                  <a:pt x="2686064" y="2656979"/>
                  <a:pt x="2703495" y="2597430"/>
                </a:cubicBezTo>
                <a:cubicBezTo>
                  <a:pt x="2714411" y="2559849"/>
                  <a:pt x="2764589" y="2551948"/>
                  <a:pt x="2770942" y="2502419"/>
                </a:cubicBezTo>
                <a:cubicBezTo>
                  <a:pt x="2830732" y="2504732"/>
                  <a:pt x="2880257" y="2476403"/>
                  <a:pt x="2924407" y="2438823"/>
                </a:cubicBezTo>
                <a:cubicBezTo>
                  <a:pt x="2961877" y="2407024"/>
                  <a:pt x="2964483" y="2377539"/>
                  <a:pt x="2961714" y="2330901"/>
                </a:cubicBezTo>
                <a:cubicBezTo>
                  <a:pt x="2959596" y="2295825"/>
                  <a:pt x="2991365" y="2274628"/>
                  <a:pt x="2997229" y="2241094"/>
                </a:cubicBezTo>
                <a:cubicBezTo>
                  <a:pt x="3030463" y="2193107"/>
                  <a:pt x="3083248" y="2192721"/>
                  <a:pt x="3120554" y="2154371"/>
                </a:cubicBezTo>
                <a:cubicBezTo>
                  <a:pt x="3159490" y="2114478"/>
                  <a:pt x="3144503" y="2041438"/>
                  <a:pt x="3216185" y="2038355"/>
                </a:cubicBezTo>
                <a:cubicBezTo>
                  <a:pt x="3217325" y="2049148"/>
                  <a:pt x="3216674" y="2059939"/>
                  <a:pt x="3215860" y="2070924"/>
                </a:cubicBezTo>
                <a:cubicBezTo>
                  <a:pt x="3243228" y="2089040"/>
                  <a:pt x="3290799" y="2090389"/>
                  <a:pt x="3318168" y="2074008"/>
                </a:cubicBezTo>
                <a:lnTo>
                  <a:pt x="3320287" y="2080368"/>
                </a:lnTo>
                <a:lnTo>
                  <a:pt x="3325500" y="2079212"/>
                </a:lnTo>
                <a:cubicBezTo>
                  <a:pt x="3326640" y="2083259"/>
                  <a:pt x="3328432" y="2086535"/>
                  <a:pt x="3331202" y="2089618"/>
                </a:cubicBezTo>
                <a:cubicBezTo>
                  <a:pt x="3391806" y="2068226"/>
                  <a:pt x="3461044" y="2015229"/>
                  <a:pt x="3526209" y="2015229"/>
                </a:cubicBezTo>
                <a:cubicBezTo>
                  <a:pt x="3574106" y="2002895"/>
                  <a:pt x="3656214" y="1970904"/>
                  <a:pt x="3705740" y="2000004"/>
                </a:cubicBezTo>
                <a:cubicBezTo>
                  <a:pt x="3697920" y="1987092"/>
                  <a:pt x="3782472" y="1984780"/>
                  <a:pt x="3787523" y="1984780"/>
                </a:cubicBezTo>
                <a:cubicBezTo>
                  <a:pt x="3794854" y="1981986"/>
                  <a:pt x="3808212" y="1980023"/>
                  <a:pt x="3824234" y="1979065"/>
                </a:cubicBezTo>
                <a:cubicBezTo>
                  <a:pt x="3872300" y="1976191"/>
                  <a:pt x="3944326" y="1982370"/>
                  <a:pt x="3949459" y="2002317"/>
                </a:cubicBezTo>
                <a:cubicBezTo>
                  <a:pt x="4018698" y="1961075"/>
                  <a:pt x="3955976" y="2053388"/>
                  <a:pt x="3969172" y="2065143"/>
                </a:cubicBezTo>
                <a:cubicBezTo>
                  <a:pt x="3967542" y="2078440"/>
                  <a:pt x="3994423" y="2078055"/>
                  <a:pt x="3987906" y="2109276"/>
                </a:cubicBezTo>
                <a:cubicBezTo>
                  <a:pt x="3984323" y="2126235"/>
                  <a:pt x="3938056" y="2164199"/>
                  <a:pt x="3938056" y="2168439"/>
                </a:cubicBezTo>
                <a:cubicBezTo>
                  <a:pt x="3934797" y="2181544"/>
                  <a:pt x="3960538" y="2185591"/>
                  <a:pt x="3967704" y="2184821"/>
                </a:cubicBezTo>
                <a:lnTo>
                  <a:pt x="3967704" y="2185591"/>
                </a:lnTo>
                <a:cubicBezTo>
                  <a:pt x="3981716" y="2187133"/>
                  <a:pt x="3988232" y="2195227"/>
                  <a:pt x="3990024" y="2208332"/>
                </a:cubicBezTo>
                <a:cubicBezTo>
                  <a:pt x="4031730" y="2212187"/>
                  <a:pt x="4177700" y="2232999"/>
                  <a:pt x="4185520" y="2283492"/>
                </a:cubicBezTo>
                <a:cubicBezTo>
                  <a:pt x="4190572" y="2316254"/>
                  <a:pt x="4378084" y="2388715"/>
                  <a:pt x="4391444" y="2352292"/>
                </a:cubicBezTo>
                <a:cubicBezTo>
                  <a:pt x="4400078" y="2328587"/>
                  <a:pt x="4377107" y="2306811"/>
                  <a:pt x="4387370" y="2279252"/>
                </a:cubicBezTo>
                <a:cubicBezTo>
                  <a:pt x="4406431" y="2227989"/>
                  <a:pt x="4483490" y="2221823"/>
                  <a:pt x="4524706" y="2231844"/>
                </a:cubicBezTo>
                <a:cubicBezTo>
                  <a:pt x="4533016" y="2233771"/>
                  <a:pt x="4655526" y="2292742"/>
                  <a:pt x="4657481" y="2299488"/>
                </a:cubicBezTo>
                <a:cubicBezTo>
                  <a:pt x="4697232" y="2286576"/>
                  <a:pt x="4757022" y="2298716"/>
                  <a:pt x="4791559" y="2320687"/>
                </a:cubicBezTo>
                <a:cubicBezTo>
                  <a:pt x="4834568" y="2347475"/>
                  <a:pt x="4851022" y="2320494"/>
                  <a:pt x="4889145" y="2314905"/>
                </a:cubicBezTo>
                <a:cubicBezTo>
                  <a:pt x="4888004" y="2314905"/>
                  <a:pt x="4894194" y="2294091"/>
                  <a:pt x="4894846" y="2292742"/>
                </a:cubicBezTo>
                <a:cubicBezTo>
                  <a:pt x="4898268" y="2294476"/>
                  <a:pt x="4905599" y="2299488"/>
                  <a:pt x="4909509" y="2299488"/>
                </a:cubicBezTo>
                <a:cubicBezTo>
                  <a:pt x="4914396" y="2301222"/>
                  <a:pt x="4942743" y="2295633"/>
                  <a:pt x="4952843" y="2296789"/>
                </a:cubicBezTo>
                <a:cubicBezTo>
                  <a:pt x="4963433" y="2300837"/>
                  <a:pt x="5005465" y="2323770"/>
                  <a:pt x="5014914" y="2323770"/>
                </a:cubicBezTo>
                <a:cubicBezTo>
                  <a:pt x="5042120" y="2318566"/>
                  <a:pt x="5070794" y="2320687"/>
                  <a:pt x="5097673" y="2311435"/>
                </a:cubicBezTo>
                <a:lnTo>
                  <a:pt x="5098285" y="2313296"/>
                </a:lnTo>
                <a:lnTo>
                  <a:pt x="5104291" y="2301103"/>
                </a:lnTo>
                <a:cubicBezTo>
                  <a:pt x="5115147" y="2268466"/>
                  <a:pt x="5121698" y="2222135"/>
                  <a:pt x="5138808" y="2216307"/>
                </a:cubicBezTo>
                <a:cubicBezTo>
                  <a:pt x="5145738" y="2187276"/>
                  <a:pt x="5149492" y="2161446"/>
                  <a:pt x="5172883" y="2139959"/>
                </a:cubicBezTo>
                <a:cubicBezTo>
                  <a:pt x="5164796" y="2127844"/>
                  <a:pt x="5168551" y="2113444"/>
                  <a:pt x="5167106" y="2100187"/>
                </a:cubicBezTo>
                <a:cubicBezTo>
                  <a:pt x="5166240" y="2099958"/>
                  <a:pt x="5155267" y="2096300"/>
                  <a:pt x="5155267" y="2096300"/>
                </a:cubicBezTo>
                <a:cubicBezTo>
                  <a:pt x="5157866" y="2077785"/>
                  <a:pt x="5144583" y="2062470"/>
                  <a:pt x="5148048" y="2046470"/>
                </a:cubicBezTo>
                <a:cubicBezTo>
                  <a:pt x="5130723" y="2055155"/>
                  <a:pt x="5117728" y="2035955"/>
                  <a:pt x="5102134" y="2035955"/>
                </a:cubicBezTo>
                <a:cubicBezTo>
                  <a:pt x="5072103" y="2039841"/>
                  <a:pt x="5045247" y="2095843"/>
                  <a:pt x="5001643" y="2075270"/>
                </a:cubicBezTo>
                <a:cubicBezTo>
                  <a:pt x="5000200" y="2074585"/>
                  <a:pt x="4920501" y="2011724"/>
                  <a:pt x="4919923" y="2037097"/>
                </a:cubicBezTo>
                <a:cubicBezTo>
                  <a:pt x="4919346" y="2104300"/>
                  <a:pt x="4827806" y="2039384"/>
                  <a:pt x="4809038" y="2038240"/>
                </a:cubicBezTo>
                <a:cubicBezTo>
                  <a:pt x="4738289" y="2039384"/>
                  <a:pt x="4708547" y="1940179"/>
                  <a:pt x="4703926" y="1881204"/>
                </a:cubicBezTo>
                <a:cubicBezTo>
                  <a:pt x="4670429" y="1880062"/>
                  <a:pt x="4654259" y="1842345"/>
                  <a:pt x="4677360" y="1814457"/>
                </a:cubicBezTo>
                <a:cubicBezTo>
                  <a:pt x="4656280" y="1806229"/>
                  <a:pt x="4681402" y="1760285"/>
                  <a:pt x="4690642" y="1753885"/>
                </a:cubicBezTo>
                <a:lnTo>
                  <a:pt x="4693462" y="1727508"/>
                </a:lnTo>
                <a:lnTo>
                  <a:pt x="4685534" y="1729620"/>
                </a:lnTo>
                <a:lnTo>
                  <a:pt x="4684260" y="1725733"/>
                </a:lnTo>
                <a:cubicBezTo>
                  <a:pt x="4683618" y="1725569"/>
                  <a:pt x="4682776" y="1726937"/>
                  <a:pt x="4681666" y="1730650"/>
                </a:cubicBezTo>
                <a:lnTo>
                  <a:pt x="4685534" y="1729620"/>
                </a:lnTo>
                <a:lnTo>
                  <a:pt x="4685662" y="1730008"/>
                </a:lnTo>
                <a:cubicBezTo>
                  <a:pt x="4686294" y="1734838"/>
                  <a:pt x="4686418" y="1742544"/>
                  <a:pt x="4686603" y="1746622"/>
                </a:cubicBezTo>
                <a:cubicBezTo>
                  <a:pt x="4679690" y="1765272"/>
                  <a:pt x="4665370" y="1779120"/>
                  <a:pt x="4650926" y="1784705"/>
                </a:cubicBezTo>
                <a:cubicBezTo>
                  <a:pt x="4606609" y="1772978"/>
                  <a:pt x="4592908" y="1787497"/>
                  <a:pt x="4555998" y="1784592"/>
                </a:cubicBezTo>
                <a:cubicBezTo>
                  <a:pt x="4582661" y="1811062"/>
                  <a:pt x="4504891" y="1817763"/>
                  <a:pt x="4504891" y="1796320"/>
                </a:cubicBezTo>
                <a:cubicBezTo>
                  <a:pt x="4476744" y="1812401"/>
                  <a:pt x="4591796" y="1912916"/>
                  <a:pt x="4600684" y="1928887"/>
                </a:cubicBezTo>
                <a:cubicBezTo>
                  <a:pt x="4595499" y="1935030"/>
                  <a:pt x="4587846" y="1938939"/>
                  <a:pt x="4579822" y="1939944"/>
                </a:cubicBezTo>
                <a:cubicBezTo>
                  <a:pt x="4588957" y="1958148"/>
                  <a:pt x="4565132" y="1958483"/>
                  <a:pt x="4554022" y="1955914"/>
                </a:cubicBezTo>
                <a:cubicBezTo>
                  <a:pt x="4552912" y="1970210"/>
                  <a:pt x="4540072" y="1974565"/>
                  <a:pt x="4527482" y="1972554"/>
                </a:cubicBezTo>
                <a:cubicBezTo>
                  <a:pt x="4538467" y="1991207"/>
                  <a:pt x="4542418" y="2015106"/>
                  <a:pt x="4543035" y="2036550"/>
                </a:cubicBezTo>
                <a:cubicBezTo>
                  <a:pt x="4539826" y="2031746"/>
                  <a:pt x="4518840" y="2010973"/>
                  <a:pt x="4515013" y="2010973"/>
                </a:cubicBezTo>
                <a:cubicBezTo>
                  <a:pt x="4509458" y="2010973"/>
                  <a:pt x="4504891" y="2028509"/>
                  <a:pt x="4503286" y="2033534"/>
                </a:cubicBezTo>
                <a:cubicBezTo>
                  <a:pt x="4495138" y="2023371"/>
                  <a:pt x="4495138" y="2001927"/>
                  <a:pt x="4486868" y="1995228"/>
                </a:cubicBezTo>
                <a:cubicBezTo>
                  <a:pt x="4479214" y="1993774"/>
                  <a:pt x="4474893" y="2008963"/>
                  <a:pt x="4474646" y="2014659"/>
                </a:cubicBezTo>
                <a:cubicBezTo>
                  <a:pt x="4436007" y="1991429"/>
                  <a:pt x="4462178" y="1968088"/>
                  <a:pt x="4426502" y="1943183"/>
                </a:cubicBezTo>
                <a:cubicBezTo>
                  <a:pt x="4432674" y="1932574"/>
                  <a:pt x="4441069" y="1923862"/>
                  <a:pt x="4451932" y="1917048"/>
                </a:cubicBezTo>
                <a:cubicBezTo>
                  <a:pt x="4436995" y="1907221"/>
                  <a:pt x="4419712" y="1900744"/>
                  <a:pt x="4402060" y="1899180"/>
                </a:cubicBezTo>
                <a:cubicBezTo>
                  <a:pt x="4402677" y="1877178"/>
                  <a:pt x="4395516" y="1859644"/>
                  <a:pt x="4382185" y="1843226"/>
                </a:cubicBezTo>
                <a:cubicBezTo>
                  <a:pt x="4371074" y="1853725"/>
                  <a:pt x="4342436" y="1821559"/>
                  <a:pt x="4370828" y="1814412"/>
                </a:cubicBezTo>
                <a:cubicBezTo>
                  <a:pt x="4337990" y="1773536"/>
                  <a:pt x="4351076" y="1762367"/>
                  <a:pt x="4349966" y="1710659"/>
                </a:cubicBezTo>
                <a:cubicBezTo>
                  <a:pt x="4335523" y="1707198"/>
                  <a:pt x="4327374" y="1696476"/>
                  <a:pt x="4315524" y="1686647"/>
                </a:cubicBezTo>
                <a:cubicBezTo>
                  <a:pt x="4313672" y="1690445"/>
                  <a:pt x="4311080" y="1695693"/>
                  <a:pt x="4311080" y="1695693"/>
                </a:cubicBezTo>
                <a:cubicBezTo>
                  <a:pt x="4302932" y="1690779"/>
                  <a:pt x="4294909" y="1685642"/>
                  <a:pt x="4287008" y="1680282"/>
                </a:cubicBezTo>
                <a:lnTo>
                  <a:pt x="4286886" y="1680616"/>
                </a:lnTo>
                <a:cubicBezTo>
                  <a:pt x="4258616" y="1665763"/>
                  <a:pt x="4232444" y="1638735"/>
                  <a:pt x="4201706" y="1631923"/>
                </a:cubicBezTo>
                <a:cubicBezTo>
                  <a:pt x="4171834" y="1625444"/>
                  <a:pt x="4121221" y="1543693"/>
                  <a:pt x="4121590" y="1543693"/>
                </a:cubicBezTo>
                <a:cubicBezTo>
                  <a:pt x="4118134" y="1543693"/>
                  <a:pt x="4112332" y="1556984"/>
                  <a:pt x="4110357" y="1559999"/>
                </a:cubicBezTo>
                <a:cubicBezTo>
                  <a:pt x="4101346" y="1551958"/>
                  <a:pt x="4091717" y="1552293"/>
                  <a:pt x="4081964" y="1559441"/>
                </a:cubicBezTo>
                <a:cubicBezTo>
                  <a:pt x="4073076" y="1548272"/>
                  <a:pt x="4061348" y="1526940"/>
                  <a:pt x="4064312" y="1511752"/>
                </a:cubicBezTo>
                <a:cubicBezTo>
                  <a:pt x="4045918" y="1527499"/>
                  <a:pt x="4018636" y="1528392"/>
                  <a:pt x="4034685" y="1564020"/>
                </a:cubicBezTo>
                <a:cubicBezTo>
                  <a:pt x="4043080" y="1597635"/>
                  <a:pt x="4079248" y="1604783"/>
                  <a:pt x="4099740" y="1629465"/>
                </a:cubicBezTo>
                <a:cubicBezTo>
                  <a:pt x="4123814" y="1658615"/>
                  <a:pt x="4125541" y="1711440"/>
                  <a:pt x="4178130" y="1711440"/>
                </a:cubicBezTo>
                <a:cubicBezTo>
                  <a:pt x="4202078" y="1711440"/>
                  <a:pt x="4222570" y="1706303"/>
                  <a:pt x="4207386" y="1736569"/>
                </a:cubicBezTo>
                <a:cubicBezTo>
                  <a:pt x="4205781" y="1742936"/>
                  <a:pt x="4400208" y="1811508"/>
                  <a:pt x="4301574" y="1840657"/>
                </a:cubicBezTo>
                <a:cubicBezTo>
                  <a:pt x="4294168" y="1827256"/>
                  <a:pt x="4274417" y="1803355"/>
                  <a:pt x="4256764" y="1803355"/>
                </a:cubicBezTo>
                <a:cubicBezTo>
                  <a:pt x="4243185" y="1810950"/>
                  <a:pt x="4236766" y="1822677"/>
                  <a:pt x="4237506" y="1838424"/>
                </a:cubicBezTo>
                <a:cubicBezTo>
                  <a:pt x="4316388" y="1867909"/>
                  <a:pt x="4196646" y="1956919"/>
                  <a:pt x="4187264" y="1942178"/>
                </a:cubicBezTo>
                <a:cubicBezTo>
                  <a:pt x="4175784" y="1955691"/>
                  <a:pt x="4188621" y="2021807"/>
                  <a:pt x="4160353" y="2021807"/>
                </a:cubicBezTo>
                <a:cubicBezTo>
                  <a:pt x="4142700" y="2021807"/>
                  <a:pt x="4025180" y="1962950"/>
                  <a:pt x="4037647" y="1936147"/>
                </a:cubicBezTo>
                <a:cubicBezTo>
                  <a:pt x="4050116" y="1909007"/>
                  <a:pt x="4122701" y="1939832"/>
                  <a:pt x="4147144" y="1939832"/>
                </a:cubicBezTo>
                <a:cubicBezTo>
                  <a:pt x="4156772" y="1939832"/>
                  <a:pt x="4168748" y="1917048"/>
                  <a:pt x="4186522" y="1918054"/>
                </a:cubicBezTo>
                <a:cubicBezTo>
                  <a:pt x="4225780" y="1916043"/>
                  <a:pt x="4199608" y="1831164"/>
                  <a:pt x="4175537" y="1826809"/>
                </a:cubicBezTo>
                <a:cubicBezTo>
                  <a:pt x="4167018" y="1825245"/>
                  <a:pt x="4105666" y="1778786"/>
                  <a:pt x="4102580" y="1771638"/>
                </a:cubicBezTo>
                <a:cubicBezTo>
                  <a:pt x="4102086" y="1770521"/>
                  <a:pt x="4051103" y="1749525"/>
                  <a:pt x="4044066" y="1746509"/>
                </a:cubicBezTo>
                <a:cubicBezTo>
                  <a:pt x="4014070" y="1733665"/>
                  <a:pt x="3989626" y="1691562"/>
                  <a:pt x="3960494" y="1672129"/>
                </a:cubicBezTo>
                <a:cubicBezTo>
                  <a:pt x="3919262" y="1644654"/>
                  <a:pt x="3936668" y="1581219"/>
                  <a:pt x="3869884" y="1578426"/>
                </a:cubicBezTo>
                <a:cubicBezTo>
                  <a:pt x="3841738" y="1578426"/>
                  <a:pt x="3840628" y="1623434"/>
                  <a:pt x="3799397" y="1610368"/>
                </a:cubicBezTo>
                <a:cubicBezTo>
                  <a:pt x="3745820" y="1649123"/>
                  <a:pt x="3747056" y="1626786"/>
                  <a:pt x="3686690" y="1626786"/>
                </a:cubicBezTo>
                <a:cubicBezTo>
                  <a:pt x="3660272" y="1626786"/>
                  <a:pt x="3583119" y="1619414"/>
                  <a:pt x="3610770" y="1674139"/>
                </a:cubicBezTo>
                <a:cubicBezTo>
                  <a:pt x="3600031" y="1721492"/>
                  <a:pt x="3491646" y="1743382"/>
                  <a:pt x="3489917" y="1765383"/>
                </a:cubicBezTo>
                <a:cubicBezTo>
                  <a:pt x="3486584" y="1808717"/>
                  <a:pt x="3404863" y="1825021"/>
                  <a:pt x="3456710" y="1870924"/>
                </a:cubicBezTo>
                <a:cubicBezTo>
                  <a:pt x="3463006" y="1876509"/>
                  <a:pt x="3404000" y="1929893"/>
                  <a:pt x="3402024" y="1949772"/>
                </a:cubicBezTo>
                <a:cubicBezTo>
                  <a:pt x="3375853" y="1952788"/>
                  <a:pt x="3343882" y="2010416"/>
                  <a:pt x="3330425" y="2004050"/>
                </a:cubicBezTo>
                <a:cubicBezTo>
                  <a:pt x="3328450" y="2003156"/>
                  <a:pt x="3292652" y="1998801"/>
                  <a:pt x="3283146" y="1999136"/>
                </a:cubicBezTo>
                <a:cubicBezTo>
                  <a:pt x="3238952" y="1995785"/>
                  <a:pt x="3214017" y="2009411"/>
                  <a:pt x="3187722" y="2038336"/>
                </a:cubicBezTo>
                <a:cubicBezTo>
                  <a:pt x="3158836" y="2070277"/>
                  <a:pt x="3130072" y="1980708"/>
                  <a:pt x="3106248" y="1974565"/>
                </a:cubicBezTo>
                <a:cubicBezTo>
                  <a:pt x="3106495" y="1978921"/>
                  <a:pt x="3105754" y="1983164"/>
                  <a:pt x="3104149" y="1987186"/>
                </a:cubicBezTo>
                <a:cubicBezTo>
                  <a:pt x="3078225" y="1996232"/>
                  <a:pt x="3048352" y="1994557"/>
                  <a:pt x="3020699" y="1994222"/>
                </a:cubicBezTo>
                <a:cubicBezTo>
                  <a:pt x="3023169" y="1981602"/>
                  <a:pt x="3041315" y="1925537"/>
                  <a:pt x="3031192" y="1912805"/>
                </a:cubicBezTo>
                <a:cubicBezTo>
                  <a:pt x="2978110" y="1900408"/>
                  <a:pt x="3050574" y="1765048"/>
                  <a:pt x="3043290" y="1713116"/>
                </a:cubicBezTo>
                <a:cubicBezTo>
                  <a:pt x="3050326" y="1707532"/>
                  <a:pt x="3059585" y="1700719"/>
                  <a:pt x="3067363" y="1697593"/>
                </a:cubicBezTo>
                <a:cubicBezTo>
                  <a:pt x="3067115" y="1696252"/>
                  <a:pt x="3066744" y="1694912"/>
                  <a:pt x="3066744" y="1693460"/>
                </a:cubicBezTo>
                <a:cubicBezTo>
                  <a:pt x="3057610" y="1695583"/>
                  <a:pt x="3044030" y="1706527"/>
                  <a:pt x="3036006" y="1712892"/>
                </a:cubicBezTo>
                <a:cubicBezTo>
                  <a:pt x="3046006" y="1683632"/>
                  <a:pt x="3035389" y="1672575"/>
                  <a:pt x="3025390" y="1648340"/>
                </a:cubicBezTo>
                <a:cubicBezTo>
                  <a:pt x="3016502" y="1626786"/>
                  <a:pt x="3060943" y="1625334"/>
                  <a:pt x="3071313" y="1611038"/>
                </a:cubicBezTo>
                <a:cubicBezTo>
                  <a:pt x="3082670" y="1553298"/>
                  <a:pt x="3230188" y="1626115"/>
                  <a:pt x="3251545" y="1626115"/>
                </a:cubicBezTo>
                <a:cubicBezTo>
                  <a:pt x="3265122" y="1626115"/>
                  <a:pt x="3297096" y="1611261"/>
                  <a:pt x="3313760" y="1608804"/>
                </a:cubicBezTo>
                <a:cubicBezTo>
                  <a:pt x="3318821" y="1608357"/>
                  <a:pt x="3385358" y="1616845"/>
                  <a:pt x="3383508" y="1615840"/>
                </a:cubicBezTo>
                <a:cubicBezTo>
                  <a:pt x="3397704" y="1606459"/>
                  <a:pt x="3430170" y="1466186"/>
                  <a:pt x="3403012" y="1461718"/>
                </a:cubicBezTo>
                <a:cubicBezTo>
                  <a:pt x="3388444" y="1451890"/>
                  <a:pt x="3379804" y="1441392"/>
                  <a:pt x="3371779" y="1424862"/>
                </a:cubicBezTo>
                <a:cubicBezTo>
                  <a:pt x="3351658" y="1384099"/>
                  <a:pt x="3327586" y="1400405"/>
                  <a:pt x="3294503" y="1379854"/>
                </a:cubicBezTo>
                <a:cubicBezTo>
                  <a:pt x="3231175" y="1376839"/>
                  <a:pt x="3263888" y="1329039"/>
                  <a:pt x="3299934" y="1319546"/>
                </a:cubicBezTo>
                <a:cubicBezTo>
                  <a:pt x="3327710" y="1319546"/>
                  <a:pt x="3332153" y="1313850"/>
                  <a:pt x="3359312" y="1327141"/>
                </a:cubicBezTo>
                <a:cubicBezTo>
                  <a:pt x="3404369" y="1297656"/>
                  <a:pt x="3400666" y="1329263"/>
                  <a:pt x="3389678" y="1261694"/>
                </a:cubicBezTo>
                <a:cubicBezTo>
                  <a:pt x="3414616" y="1267614"/>
                  <a:pt x="3444120" y="1288722"/>
                  <a:pt x="3470043" y="1288722"/>
                </a:cubicBezTo>
                <a:cubicBezTo>
                  <a:pt x="3463994" y="1288944"/>
                  <a:pt x="3536332" y="1246058"/>
                  <a:pt x="3538556" y="1243490"/>
                </a:cubicBezTo>
                <a:cubicBezTo>
                  <a:pt x="3559912" y="1219254"/>
                  <a:pt x="3542012" y="1184634"/>
                  <a:pt x="3597316" y="1188989"/>
                </a:cubicBezTo>
                <a:lnTo>
                  <a:pt x="3598056" y="1189771"/>
                </a:lnTo>
                <a:cubicBezTo>
                  <a:pt x="3627930" y="1173577"/>
                  <a:pt x="3656446" y="1150458"/>
                  <a:pt x="3676074" y="1120304"/>
                </a:cubicBezTo>
                <a:cubicBezTo>
                  <a:pt x="3706566" y="1073285"/>
                  <a:pt x="3672988" y="1077194"/>
                  <a:pt x="3711008" y="1112821"/>
                </a:cubicBezTo>
                <a:cubicBezTo>
                  <a:pt x="3683728" y="1056422"/>
                  <a:pt x="3810136" y="1062229"/>
                  <a:pt x="3834578" y="1064015"/>
                </a:cubicBezTo>
                <a:cubicBezTo>
                  <a:pt x="3830874" y="1051954"/>
                  <a:pt x="3841986" y="1045030"/>
                  <a:pt x="3852726" y="1044695"/>
                </a:cubicBezTo>
                <a:cubicBezTo>
                  <a:pt x="3853342" y="1042907"/>
                  <a:pt x="3839394" y="1018226"/>
                  <a:pt x="3840010" y="1019901"/>
                </a:cubicBezTo>
                <a:cubicBezTo>
                  <a:pt x="3845565" y="1018114"/>
                  <a:pt x="3843097" y="1015993"/>
                  <a:pt x="3854207" y="1015993"/>
                </a:cubicBezTo>
                <a:cubicBezTo>
                  <a:pt x="3842232" y="1015993"/>
                  <a:pt x="3837541" y="984720"/>
                  <a:pt x="3831368" y="978021"/>
                </a:cubicBezTo>
                <a:cubicBezTo>
                  <a:pt x="3836060" y="979584"/>
                  <a:pt x="3840628" y="981483"/>
                  <a:pt x="3845196" y="983381"/>
                </a:cubicBezTo>
                <a:cubicBezTo>
                  <a:pt x="3845196" y="976791"/>
                  <a:pt x="3851120" y="971878"/>
                  <a:pt x="3852478" y="965735"/>
                </a:cubicBezTo>
                <a:cubicBezTo>
                  <a:pt x="3820012" y="956465"/>
                  <a:pt x="3829518" y="881749"/>
                  <a:pt x="3856429" y="868907"/>
                </a:cubicBezTo>
                <a:cubicBezTo>
                  <a:pt x="3885932" y="854833"/>
                  <a:pt x="3917410" y="837858"/>
                  <a:pt x="3949384" y="830488"/>
                </a:cubicBezTo>
                <a:cubicBezTo>
                  <a:pt x="3938767" y="856063"/>
                  <a:pt x="3940618" y="930332"/>
                  <a:pt x="3939384" y="930332"/>
                </a:cubicBezTo>
                <a:cubicBezTo>
                  <a:pt x="3935434" y="930108"/>
                  <a:pt x="3932842" y="928545"/>
                  <a:pt x="3930990" y="927428"/>
                </a:cubicBezTo>
                <a:cubicBezTo>
                  <a:pt x="3930990" y="928209"/>
                  <a:pt x="3909758" y="971431"/>
                  <a:pt x="3906054" y="976121"/>
                </a:cubicBezTo>
                <a:cubicBezTo>
                  <a:pt x="3909758" y="976233"/>
                  <a:pt x="3913584" y="976791"/>
                  <a:pt x="3917287" y="977909"/>
                </a:cubicBezTo>
                <a:cubicBezTo>
                  <a:pt x="3897536" y="940495"/>
                  <a:pt x="3990120" y="966852"/>
                  <a:pt x="3951976" y="1001585"/>
                </a:cubicBezTo>
                <a:cubicBezTo>
                  <a:pt x="3953210" y="1000468"/>
                  <a:pt x="3929385" y="985503"/>
                  <a:pt x="3922226" y="982488"/>
                </a:cubicBezTo>
                <a:cubicBezTo>
                  <a:pt x="3925804" y="988965"/>
                  <a:pt x="3920374" y="1010409"/>
                  <a:pt x="3918398" y="1017555"/>
                </a:cubicBezTo>
                <a:cubicBezTo>
                  <a:pt x="3926916" y="1024927"/>
                  <a:pt x="3949754" y="1018784"/>
                  <a:pt x="3959012" y="1015993"/>
                </a:cubicBezTo>
                <a:cubicBezTo>
                  <a:pt x="3956790" y="980812"/>
                  <a:pt x="3976542" y="1015322"/>
                  <a:pt x="3983330" y="995330"/>
                </a:cubicBezTo>
                <a:cubicBezTo>
                  <a:pt x="3989257" y="978467"/>
                  <a:pt x="3934324" y="972436"/>
                  <a:pt x="3969628" y="953562"/>
                </a:cubicBezTo>
                <a:cubicBezTo>
                  <a:pt x="3975924" y="950099"/>
                  <a:pt x="4005798" y="932788"/>
                  <a:pt x="4013082" y="936697"/>
                </a:cubicBezTo>
                <a:cubicBezTo>
                  <a:pt x="4002341" y="925418"/>
                  <a:pt x="4005675" y="911681"/>
                  <a:pt x="4018884" y="905426"/>
                </a:cubicBezTo>
                <a:cubicBezTo>
                  <a:pt x="3979875" y="866672"/>
                  <a:pt x="3958024" y="824009"/>
                  <a:pt x="3936421" y="774533"/>
                </a:cubicBezTo>
                <a:cubicBezTo>
                  <a:pt x="3940495" y="772859"/>
                  <a:pt x="3943829" y="770625"/>
                  <a:pt x="3947408" y="768168"/>
                </a:cubicBezTo>
                <a:cubicBezTo>
                  <a:pt x="3932842" y="760350"/>
                  <a:pt x="3934941" y="758452"/>
                  <a:pt x="3930002" y="747507"/>
                </a:cubicBezTo>
                <a:cubicBezTo>
                  <a:pt x="3926546" y="773975"/>
                  <a:pt x="3848158" y="818983"/>
                  <a:pt x="3820752" y="824903"/>
                </a:cubicBezTo>
                <a:cubicBezTo>
                  <a:pt x="3752610" y="839868"/>
                  <a:pt x="3735946" y="793297"/>
                  <a:pt x="3709528" y="751081"/>
                </a:cubicBezTo>
                <a:cubicBezTo>
                  <a:pt x="3695332" y="728410"/>
                  <a:pt x="3708910" y="662294"/>
                  <a:pt x="3704344" y="635824"/>
                </a:cubicBezTo>
                <a:cubicBezTo>
                  <a:pt x="3697431" y="596623"/>
                  <a:pt x="3732982" y="604553"/>
                  <a:pt x="3751253" y="591040"/>
                </a:cubicBezTo>
                <a:cubicBezTo>
                  <a:pt x="3751747" y="590145"/>
                  <a:pt x="3754215" y="583446"/>
                  <a:pt x="3754338" y="581658"/>
                </a:cubicBezTo>
                <a:cubicBezTo>
                  <a:pt x="3759771" y="583222"/>
                  <a:pt x="3761745" y="580877"/>
                  <a:pt x="3760264" y="574734"/>
                </a:cubicBezTo>
                <a:cubicBezTo>
                  <a:pt x="3772238" y="575403"/>
                  <a:pt x="3831862" y="550499"/>
                  <a:pt x="3837664" y="535645"/>
                </a:cubicBezTo>
                <a:cubicBezTo>
                  <a:pt x="3849885" y="503144"/>
                  <a:pt x="3856306" y="526598"/>
                  <a:pt x="3881118" y="526598"/>
                </a:cubicBezTo>
                <a:cubicBezTo>
                  <a:pt x="3902968" y="525817"/>
                  <a:pt x="3924942" y="487174"/>
                  <a:pt x="3953086" y="482595"/>
                </a:cubicBezTo>
                <a:cubicBezTo>
                  <a:pt x="3959260" y="441609"/>
                  <a:pt x="4068138" y="311832"/>
                  <a:pt x="4110357" y="304350"/>
                </a:cubicBezTo>
                <a:cubicBezTo>
                  <a:pt x="4082212" y="307924"/>
                  <a:pt x="4053819" y="313620"/>
                  <a:pt x="4025549" y="315406"/>
                </a:cubicBezTo>
                <a:cubicBezTo>
                  <a:pt x="4029130" y="288826"/>
                  <a:pt x="4108258" y="250408"/>
                  <a:pt x="4137762" y="252642"/>
                </a:cubicBezTo>
                <a:cubicBezTo>
                  <a:pt x="4137391" y="267048"/>
                  <a:pt x="4157760" y="290725"/>
                  <a:pt x="4173068" y="268500"/>
                </a:cubicBezTo>
                <a:cubicBezTo>
                  <a:pt x="4102580" y="261576"/>
                  <a:pt x="4222816" y="216902"/>
                  <a:pt x="4230964" y="211877"/>
                </a:cubicBezTo>
                <a:cubicBezTo>
                  <a:pt x="4250469" y="199591"/>
                  <a:pt x="4271824" y="218800"/>
                  <a:pt x="4291452" y="222040"/>
                </a:cubicBezTo>
                <a:cubicBezTo>
                  <a:pt x="4294538" y="222040"/>
                  <a:pt x="4307994" y="215116"/>
                  <a:pt x="4309106" y="213999"/>
                </a:cubicBezTo>
                <a:cubicBezTo>
                  <a:pt x="4291700" y="200708"/>
                  <a:pt x="4343424" y="199034"/>
                  <a:pt x="4345274" y="197134"/>
                </a:cubicBezTo>
                <a:cubicBezTo>
                  <a:pt x="4341694" y="195460"/>
                  <a:pt x="4338116" y="193672"/>
                  <a:pt x="4334658" y="191774"/>
                </a:cubicBezTo>
                <a:lnTo>
                  <a:pt x="4337744" y="180605"/>
                </a:lnTo>
                <a:cubicBezTo>
                  <a:pt x="4384900" y="171001"/>
                  <a:pt x="4441438" y="159051"/>
                  <a:pt x="4489953" y="161508"/>
                </a:cubicBezTo>
                <a:lnTo>
                  <a:pt x="4489953" y="167985"/>
                </a:lnTo>
                <a:lnTo>
                  <a:pt x="4497184" y="165536"/>
                </a:lnTo>
                <a:lnTo>
                  <a:pt x="4510693" y="186636"/>
                </a:lnTo>
                <a:cubicBezTo>
                  <a:pt x="4517915" y="177843"/>
                  <a:pt x="4552772" y="154095"/>
                  <a:pt x="4569176" y="159074"/>
                </a:cubicBezTo>
                <a:cubicBezTo>
                  <a:pt x="4574646" y="160733"/>
                  <a:pt x="4578063" y="165584"/>
                  <a:pt x="4577724" y="175245"/>
                </a:cubicBezTo>
                <a:cubicBezTo>
                  <a:pt x="4587352" y="168097"/>
                  <a:pt x="4672036" y="180605"/>
                  <a:pt x="4674999" y="195012"/>
                </a:cubicBezTo>
                <a:lnTo>
                  <a:pt x="4675864" y="199034"/>
                </a:lnTo>
                <a:cubicBezTo>
                  <a:pt x="4662655" y="205065"/>
                  <a:pt x="4648828" y="208080"/>
                  <a:pt x="4634385" y="211542"/>
                </a:cubicBezTo>
                <a:cubicBezTo>
                  <a:pt x="4646606" y="214892"/>
                  <a:pt x="4658827" y="217907"/>
                  <a:pt x="4671172" y="220811"/>
                </a:cubicBezTo>
                <a:lnTo>
                  <a:pt x="4670788" y="225428"/>
                </a:lnTo>
                <a:lnTo>
                  <a:pt x="4677070" y="219182"/>
                </a:lnTo>
                <a:cubicBezTo>
                  <a:pt x="4694685" y="219182"/>
                  <a:pt x="4717787" y="214154"/>
                  <a:pt x="4733668" y="217125"/>
                </a:cubicBezTo>
                <a:cubicBezTo>
                  <a:pt x="4743775" y="218953"/>
                  <a:pt x="4779294" y="243182"/>
                  <a:pt x="4769188" y="243182"/>
                </a:cubicBezTo>
                <a:cubicBezTo>
                  <a:pt x="4773518" y="241353"/>
                  <a:pt x="4776695" y="242269"/>
                  <a:pt x="4778428" y="245697"/>
                </a:cubicBezTo>
                <a:cubicBezTo>
                  <a:pt x="4848020" y="236326"/>
                  <a:pt x="5019837" y="277928"/>
                  <a:pt x="5073836" y="324558"/>
                </a:cubicBezTo>
                <a:cubicBezTo>
                  <a:pt x="5202913" y="436107"/>
                  <a:pt x="4918480" y="418049"/>
                  <a:pt x="4868234" y="408448"/>
                </a:cubicBezTo>
                <a:cubicBezTo>
                  <a:pt x="4883827" y="423076"/>
                  <a:pt x="4875453" y="437478"/>
                  <a:pt x="4867657" y="451422"/>
                </a:cubicBezTo>
                <a:cubicBezTo>
                  <a:pt x="4890469" y="466280"/>
                  <a:pt x="4951109" y="542625"/>
                  <a:pt x="4993847" y="514739"/>
                </a:cubicBezTo>
                <a:cubicBezTo>
                  <a:pt x="4961506" y="503539"/>
                  <a:pt x="4936094" y="494623"/>
                  <a:pt x="4913860" y="465137"/>
                </a:cubicBezTo>
                <a:cubicBezTo>
                  <a:pt x="4933784" y="456451"/>
                  <a:pt x="4964682" y="445249"/>
                  <a:pt x="4985184" y="453936"/>
                </a:cubicBezTo>
                <a:cubicBezTo>
                  <a:pt x="4993847" y="457593"/>
                  <a:pt x="5067483" y="488908"/>
                  <a:pt x="5075280" y="476108"/>
                </a:cubicBezTo>
                <a:cubicBezTo>
                  <a:pt x="5055065" y="455307"/>
                  <a:pt x="5015505" y="440449"/>
                  <a:pt x="5069216" y="416676"/>
                </a:cubicBezTo>
                <a:cubicBezTo>
                  <a:pt x="5120039" y="393819"/>
                  <a:pt x="5150936" y="373475"/>
                  <a:pt x="5204935" y="402734"/>
                </a:cubicBezTo>
                <a:cubicBezTo>
                  <a:pt x="5205512" y="394276"/>
                  <a:pt x="5206956" y="386048"/>
                  <a:pt x="5208689" y="377817"/>
                </a:cubicBezTo>
                <a:cubicBezTo>
                  <a:pt x="5181257" y="408677"/>
                  <a:pt x="5173171" y="313814"/>
                  <a:pt x="5175770" y="317245"/>
                </a:cubicBezTo>
                <a:cubicBezTo>
                  <a:pt x="5157866" y="303300"/>
                  <a:pt x="5141695" y="303529"/>
                  <a:pt x="5139385" y="277241"/>
                </a:cubicBezTo>
                <a:cubicBezTo>
                  <a:pt x="5186166" y="277928"/>
                  <a:pt x="5230636" y="276328"/>
                  <a:pt x="5273951" y="298728"/>
                </a:cubicBezTo>
                <a:cubicBezTo>
                  <a:pt x="5334303" y="330045"/>
                  <a:pt x="5268752" y="333929"/>
                  <a:pt x="5247095" y="345816"/>
                </a:cubicBezTo>
                <a:cubicBezTo>
                  <a:pt x="5250849" y="348560"/>
                  <a:pt x="5328528" y="387648"/>
                  <a:pt x="5325640" y="358617"/>
                </a:cubicBezTo>
                <a:cubicBezTo>
                  <a:pt x="5321307" y="318845"/>
                  <a:pt x="5392056" y="307414"/>
                  <a:pt x="5419199" y="298956"/>
                </a:cubicBezTo>
                <a:cubicBezTo>
                  <a:pt x="5470311" y="283185"/>
                  <a:pt x="5518535" y="256213"/>
                  <a:pt x="5573400" y="261697"/>
                </a:cubicBezTo>
                <a:cubicBezTo>
                  <a:pt x="5570224" y="272899"/>
                  <a:pt x="5555497" y="291643"/>
                  <a:pt x="5556075" y="301700"/>
                </a:cubicBezTo>
                <a:cubicBezTo>
                  <a:pt x="5613539" y="295756"/>
                  <a:pt x="5694683" y="250497"/>
                  <a:pt x="5756190" y="272670"/>
                </a:cubicBezTo>
                <a:lnTo>
                  <a:pt x="5754746" y="278613"/>
                </a:lnTo>
                <a:cubicBezTo>
                  <a:pt x="5761387" y="277699"/>
                  <a:pt x="5767740" y="276556"/>
                  <a:pt x="5774093" y="275184"/>
                </a:cubicBezTo>
                <a:cubicBezTo>
                  <a:pt x="5769184" y="270841"/>
                  <a:pt x="5614116" y="194038"/>
                  <a:pt x="5691507" y="194038"/>
                </a:cubicBezTo>
                <a:cubicBezTo>
                  <a:pt x="5741752" y="194038"/>
                  <a:pt x="5801237" y="224211"/>
                  <a:pt x="5852927" y="230153"/>
                </a:cubicBezTo>
                <a:cubicBezTo>
                  <a:pt x="5899129" y="237697"/>
                  <a:pt x="5943309" y="246155"/>
                  <a:pt x="5987779" y="260555"/>
                </a:cubicBezTo>
                <a:cubicBezTo>
                  <a:pt x="5975363" y="239069"/>
                  <a:pt x="5981138" y="222154"/>
                  <a:pt x="5971898" y="203638"/>
                </a:cubicBezTo>
                <a:cubicBezTo>
                  <a:pt x="5968144" y="192665"/>
                  <a:pt x="5936379" y="197696"/>
                  <a:pt x="5941865" y="169352"/>
                </a:cubicBezTo>
                <a:cubicBezTo>
                  <a:pt x="5947063" y="143522"/>
                  <a:pt x="5978539" y="156550"/>
                  <a:pt x="5986336" y="135293"/>
                </a:cubicBezTo>
                <a:cubicBezTo>
                  <a:pt x="5996153" y="108549"/>
                  <a:pt x="5978539" y="76546"/>
                  <a:pt x="6022721" y="76546"/>
                </a:cubicBezTo>
                <a:cubicBezTo>
                  <a:pt x="6043511" y="76546"/>
                  <a:pt x="6065170" y="76546"/>
                  <a:pt x="6086249" y="77690"/>
                </a:cubicBezTo>
                <a:cubicBezTo>
                  <a:pt x="6156709" y="81803"/>
                  <a:pt x="6131008" y="116091"/>
                  <a:pt x="6148044" y="156779"/>
                </a:cubicBezTo>
                <a:cubicBezTo>
                  <a:pt x="6152376" y="157693"/>
                  <a:pt x="6156709" y="158379"/>
                  <a:pt x="6161040" y="158837"/>
                </a:cubicBezTo>
                <a:cubicBezTo>
                  <a:pt x="6167104" y="129120"/>
                  <a:pt x="6189338" y="132777"/>
                  <a:pt x="6209553" y="119062"/>
                </a:cubicBezTo>
                <a:cubicBezTo>
                  <a:pt x="6208975" y="114491"/>
                  <a:pt x="6204642" y="109233"/>
                  <a:pt x="6202621" y="109005"/>
                </a:cubicBezTo>
                <a:lnTo>
                  <a:pt x="6197424" y="108776"/>
                </a:lnTo>
                <a:lnTo>
                  <a:pt x="6195980" y="86376"/>
                </a:lnTo>
                <a:cubicBezTo>
                  <a:pt x="6229188" y="82490"/>
                  <a:pt x="6246225" y="103747"/>
                  <a:pt x="6259219" y="132093"/>
                </a:cubicBezTo>
                <a:cubicBezTo>
                  <a:pt x="6302246" y="100776"/>
                  <a:pt x="6355090" y="103976"/>
                  <a:pt x="6404180" y="113349"/>
                </a:cubicBezTo>
                <a:cubicBezTo>
                  <a:pt x="6295604" y="40430"/>
                  <a:pt x="6486768" y="48430"/>
                  <a:pt x="6521420" y="44546"/>
                </a:cubicBezTo>
                <a:lnTo>
                  <a:pt x="6516221" y="25802"/>
                </a:lnTo>
                <a:close/>
                <a:moveTo>
                  <a:pt x="5506072" y="0"/>
                </a:moveTo>
                <a:lnTo>
                  <a:pt x="5682031" y="0"/>
                </a:lnTo>
                <a:lnTo>
                  <a:pt x="5648367" y="13253"/>
                </a:lnTo>
                <a:cubicBezTo>
                  <a:pt x="5636880" y="18804"/>
                  <a:pt x="5625631" y="25401"/>
                  <a:pt x="5614694" y="33344"/>
                </a:cubicBezTo>
                <a:cubicBezTo>
                  <a:pt x="5525754" y="98034"/>
                  <a:pt x="5557807" y="163179"/>
                  <a:pt x="5648769" y="193352"/>
                </a:cubicBezTo>
                <a:cubicBezTo>
                  <a:pt x="5649346" y="195181"/>
                  <a:pt x="5649346" y="198838"/>
                  <a:pt x="5648769" y="200667"/>
                </a:cubicBezTo>
                <a:cubicBezTo>
                  <a:pt x="5576865" y="228554"/>
                  <a:pt x="5523444" y="166379"/>
                  <a:pt x="5462803" y="163637"/>
                </a:cubicBezTo>
                <a:cubicBezTo>
                  <a:pt x="5376752" y="159750"/>
                  <a:pt x="5439414" y="130720"/>
                  <a:pt x="5450964" y="90262"/>
                </a:cubicBezTo>
                <a:cubicBezTo>
                  <a:pt x="5456450" y="70603"/>
                  <a:pt x="5460204" y="33344"/>
                  <a:pt x="5478107" y="18258"/>
                </a:cubicBezTo>
                <a:close/>
                <a:moveTo>
                  <a:pt x="1610409" y="0"/>
                </a:moveTo>
                <a:lnTo>
                  <a:pt x="2893456" y="0"/>
                </a:lnTo>
                <a:lnTo>
                  <a:pt x="2894719" y="3305"/>
                </a:lnTo>
                <a:cubicBezTo>
                  <a:pt x="2900139" y="7936"/>
                  <a:pt x="2910347" y="12497"/>
                  <a:pt x="2912087" y="21338"/>
                </a:cubicBezTo>
                <a:cubicBezTo>
                  <a:pt x="2917153" y="46351"/>
                  <a:pt x="2833275" y="38827"/>
                  <a:pt x="2822514" y="40896"/>
                </a:cubicBezTo>
                <a:cubicBezTo>
                  <a:pt x="2835807" y="44282"/>
                  <a:pt x="2849100" y="49360"/>
                  <a:pt x="2863027" y="48795"/>
                </a:cubicBezTo>
                <a:cubicBezTo>
                  <a:pt x="2857330" y="95624"/>
                  <a:pt x="2689893" y="69671"/>
                  <a:pt x="2661089" y="81521"/>
                </a:cubicBezTo>
                <a:cubicBezTo>
                  <a:pt x="2692108" y="93933"/>
                  <a:pt x="2774086" y="142267"/>
                  <a:pt x="2773769" y="179694"/>
                </a:cubicBezTo>
                <a:cubicBezTo>
                  <a:pt x="2773136" y="232728"/>
                  <a:pt x="2707617" y="202262"/>
                  <a:pt x="2687677" y="188344"/>
                </a:cubicBezTo>
                <a:cubicBezTo>
                  <a:pt x="2649695" y="161638"/>
                  <a:pt x="2624058" y="176307"/>
                  <a:pt x="2601901" y="214674"/>
                </a:cubicBezTo>
                <a:cubicBezTo>
                  <a:pt x="2613611" y="194174"/>
                  <a:pt x="2727874" y="224454"/>
                  <a:pt x="2746233" y="224079"/>
                </a:cubicBezTo>
                <a:cubicBezTo>
                  <a:pt x="2701287" y="225207"/>
                  <a:pt x="2639249" y="260000"/>
                  <a:pt x="2600002" y="279747"/>
                </a:cubicBezTo>
                <a:cubicBezTo>
                  <a:pt x="2554423" y="302693"/>
                  <a:pt x="2496499" y="301563"/>
                  <a:pt x="2447123" y="313601"/>
                </a:cubicBezTo>
                <a:cubicBezTo>
                  <a:pt x="2365777" y="333349"/>
                  <a:pt x="2335393" y="301188"/>
                  <a:pt x="2266075" y="365132"/>
                </a:cubicBezTo>
                <a:cubicBezTo>
                  <a:pt x="2193908" y="431334"/>
                  <a:pt x="2085026" y="398232"/>
                  <a:pt x="2012545" y="446191"/>
                </a:cubicBezTo>
                <a:cubicBezTo>
                  <a:pt x="1972979" y="472333"/>
                  <a:pt x="1962851" y="447320"/>
                  <a:pt x="1967916" y="490388"/>
                </a:cubicBezTo>
                <a:cubicBezTo>
                  <a:pt x="1969181" y="499228"/>
                  <a:pt x="1933099" y="493208"/>
                  <a:pt x="1928034" y="507690"/>
                </a:cubicBezTo>
                <a:cubicBezTo>
                  <a:pt x="1969814" y="513521"/>
                  <a:pt x="1887204" y="568626"/>
                  <a:pt x="1878023" y="574832"/>
                </a:cubicBezTo>
                <a:cubicBezTo>
                  <a:pt x="1846372" y="596460"/>
                  <a:pt x="1803960" y="661345"/>
                  <a:pt x="1781803" y="693129"/>
                </a:cubicBezTo>
                <a:cubicBezTo>
                  <a:pt x="1724513" y="776257"/>
                  <a:pt x="1656146" y="665670"/>
                  <a:pt x="1573850" y="686923"/>
                </a:cubicBezTo>
                <a:cubicBezTo>
                  <a:pt x="1574167" y="636332"/>
                  <a:pt x="1523842" y="561290"/>
                  <a:pt x="1508965" y="510699"/>
                </a:cubicBezTo>
                <a:cubicBezTo>
                  <a:pt x="1497886" y="474213"/>
                  <a:pt x="1527955" y="465562"/>
                  <a:pt x="1502002" y="426444"/>
                </a:cubicBezTo>
                <a:cubicBezTo>
                  <a:pt x="1476364" y="388265"/>
                  <a:pt x="1530805" y="395976"/>
                  <a:pt x="1531755" y="373219"/>
                </a:cubicBezTo>
                <a:cubicBezTo>
                  <a:pt x="1461170" y="359867"/>
                  <a:pt x="1662792" y="266583"/>
                  <a:pt x="1664060" y="263761"/>
                </a:cubicBezTo>
                <a:cubicBezTo>
                  <a:pt x="1677986" y="229721"/>
                  <a:pt x="1661527" y="206023"/>
                  <a:pt x="1637787" y="241757"/>
                </a:cubicBezTo>
                <a:cubicBezTo>
                  <a:pt x="1614682" y="276550"/>
                  <a:pt x="1564039" y="250785"/>
                  <a:pt x="1535236" y="241757"/>
                </a:cubicBezTo>
                <a:cubicBezTo>
                  <a:pt x="1548530" y="220129"/>
                  <a:pt x="1559608" y="206400"/>
                  <a:pt x="1586511" y="205647"/>
                </a:cubicBezTo>
                <a:cubicBezTo>
                  <a:pt x="1582081" y="199629"/>
                  <a:pt x="1577650" y="193423"/>
                  <a:pt x="1572902" y="187217"/>
                </a:cubicBezTo>
                <a:cubicBezTo>
                  <a:pt x="1572584" y="186652"/>
                  <a:pt x="1689063" y="200757"/>
                  <a:pt x="1692861" y="200192"/>
                </a:cubicBezTo>
                <a:cubicBezTo>
                  <a:pt x="1694443" y="200004"/>
                  <a:pt x="1670389" y="160699"/>
                  <a:pt x="1640637" y="167092"/>
                </a:cubicBezTo>
                <a:cubicBezTo>
                  <a:pt x="1639687" y="156372"/>
                  <a:pt x="1657728" y="162202"/>
                  <a:pt x="1661527" y="154868"/>
                </a:cubicBezTo>
                <a:cubicBezTo>
                  <a:pt x="1640319" y="143207"/>
                  <a:pt x="1569420" y="177060"/>
                  <a:pt x="1561823" y="146029"/>
                </a:cubicBezTo>
                <a:cubicBezTo>
                  <a:pt x="1569737" y="178941"/>
                  <a:pt x="1682100" y="7607"/>
                  <a:pt x="1604236" y="28672"/>
                </a:cubicBezTo>
                <a:cubicBezTo>
                  <a:pt x="1631774" y="21243"/>
                  <a:pt x="1628055" y="12122"/>
                  <a:pt x="1616700" y="3729"/>
                </a:cubicBezTo>
                <a:close/>
                <a:moveTo>
                  <a:pt x="747952" y="0"/>
                </a:moveTo>
                <a:lnTo>
                  <a:pt x="754858" y="0"/>
                </a:lnTo>
                <a:lnTo>
                  <a:pt x="750174" y="202"/>
                </a:lnTo>
                <a:close/>
                <a:moveTo>
                  <a:pt x="487107" y="0"/>
                </a:moveTo>
                <a:lnTo>
                  <a:pt x="553767" y="0"/>
                </a:lnTo>
                <a:lnTo>
                  <a:pt x="518265" y="3094"/>
                </a:lnTo>
                <a:cubicBezTo>
                  <a:pt x="525229" y="2718"/>
                  <a:pt x="522321" y="2330"/>
                  <a:pt x="514046" y="17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3" name="Google Shape;1153;p20"/>
          <p:cNvSpPr/>
          <p:nvPr/>
        </p:nvSpPr>
        <p:spPr>
          <a:xfrm>
            <a:off x="9682790" y="5368647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4" name="Google Shape;1154;p20"/>
          <p:cNvSpPr/>
          <p:nvPr/>
        </p:nvSpPr>
        <p:spPr>
          <a:xfrm>
            <a:off x="10613566" y="4203333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5" name="Google Shape;1155;p20"/>
          <p:cNvSpPr/>
          <p:nvPr/>
        </p:nvSpPr>
        <p:spPr>
          <a:xfrm>
            <a:off x="8853452" y="3026642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6" name="Google Shape;1156;p20"/>
          <p:cNvSpPr/>
          <p:nvPr/>
        </p:nvSpPr>
        <p:spPr>
          <a:xfrm>
            <a:off x="11939864" y="2430476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157" name="Google Shape;1157;p20"/>
          <p:cNvCxnSpPr/>
          <p:nvPr/>
        </p:nvCxnSpPr>
        <p:spPr>
          <a:xfrm>
            <a:off x="5080454" y="2003641"/>
            <a:ext cx="0" cy="4647033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8" name="Google Shape;1158;p20"/>
          <p:cNvSpPr txBox="1"/>
          <p:nvPr/>
        </p:nvSpPr>
        <p:spPr>
          <a:xfrm>
            <a:off x="2008308" y="2483533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1159" name="Google Shape;1159;p20"/>
          <p:cNvSpPr txBox="1"/>
          <p:nvPr/>
        </p:nvSpPr>
        <p:spPr>
          <a:xfrm>
            <a:off x="2008308" y="2921577"/>
            <a:ext cx="252184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17,290</a:t>
            </a:r>
            <a:endParaRPr/>
          </a:p>
        </p:txBody>
      </p:sp>
      <p:sp>
        <p:nvSpPr>
          <p:cNvPr id="1160" name="Google Shape;1160;p20"/>
          <p:cNvSpPr txBox="1"/>
          <p:nvPr/>
        </p:nvSpPr>
        <p:spPr>
          <a:xfrm>
            <a:off x="2008308" y="4487222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1161" name="Google Shape;1161;p20"/>
          <p:cNvSpPr txBox="1"/>
          <p:nvPr/>
        </p:nvSpPr>
        <p:spPr>
          <a:xfrm>
            <a:off x="2008308" y="4925266"/>
            <a:ext cx="261642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12,665</a:t>
            </a:r>
            <a:endParaRPr/>
          </a:p>
        </p:txBody>
      </p:sp>
      <p:pic>
        <p:nvPicPr>
          <p:cNvPr id="1162" name="Google Shape;116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"/>
          <p:cNvGrpSpPr/>
          <p:nvPr/>
        </p:nvGrpSpPr>
        <p:grpSpPr>
          <a:xfrm>
            <a:off x="1520826" y="1600794"/>
            <a:ext cx="9761436" cy="4830635"/>
            <a:chOff x="2027055" y="2813405"/>
            <a:chExt cx="20346538" cy="10068878"/>
          </a:xfrm>
        </p:grpSpPr>
        <p:sp>
          <p:nvSpPr>
            <p:cNvPr id="105" name="Google Shape;105;p3"/>
            <p:cNvSpPr/>
            <p:nvPr/>
          </p:nvSpPr>
          <p:spPr>
            <a:xfrm>
              <a:off x="10162602" y="2928528"/>
              <a:ext cx="3509087" cy="3151836"/>
            </a:xfrm>
            <a:custGeom>
              <a:rect b="b" l="l" r="r" t="t"/>
              <a:pathLst>
                <a:path extrusionOk="0" h="21364" w="21519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4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781924" y="7740650"/>
              <a:ext cx="3155324" cy="5141633"/>
            </a:xfrm>
            <a:custGeom>
              <a:rect b="b" l="l" r="r" t="t"/>
              <a:pathLst>
                <a:path extrusionOk="0" h="21346" w="21156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027055" y="2813405"/>
              <a:ext cx="8966833" cy="5332733"/>
            </a:xfrm>
            <a:custGeom>
              <a:rect b="b" l="l" r="r" t="t"/>
              <a:pathLst>
                <a:path extrusionOk="0" h="21465" w="21446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7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2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056202" y="5875667"/>
              <a:ext cx="4625615" cy="5457084"/>
            </a:xfrm>
            <a:custGeom>
              <a:rect b="b" l="l" r="r" t="t"/>
              <a:pathLst>
                <a:path extrusionOk="0" h="21436" w="21494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781742" y="2928528"/>
              <a:ext cx="8235952" cy="6502534"/>
            </a:xfrm>
            <a:custGeom>
              <a:rect b="b" l="l" r="r" t="t"/>
              <a:pathLst>
                <a:path extrusionOk="0" h="21535" w="21591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8599380" y="8868850"/>
              <a:ext cx="3774213" cy="3312961"/>
            </a:xfrm>
            <a:custGeom>
              <a:rect b="b" l="l" r="r" t="t"/>
              <a:pathLst>
                <a:path extrusionOk="0" h="3312961" w="3774213">
                  <a:moveTo>
                    <a:pt x="1847097" y="2904922"/>
                  </a:moveTo>
                  <a:cubicBezTo>
                    <a:pt x="1817685" y="2901560"/>
                    <a:pt x="1724617" y="3157365"/>
                    <a:pt x="1620779" y="3107081"/>
                  </a:cubicBezTo>
                  <a:cubicBezTo>
                    <a:pt x="1574105" y="3084570"/>
                    <a:pt x="1609317" y="2991165"/>
                    <a:pt x="1615255" y="2956376"/>
                  </a:cubicBezTo>
                  <a:cubicBezTo>
                    <a:pt x="1631411" y="2863847"/>
                    <a:pt x="1726413" y="2929041"/>
                    <a:pt x="1789793" y="2921440"/>
                  </a:cubicBezTo>
                  <a:cubicBezTo>
                    <a:pt x="1771981" y="2923632"/>
                    <a:pt x="1809953" y="2919101"/>
                    <a:pt x="1789793" y="2921440"/>
                  </a:cubicBezTo>
                  <a:cubicBezTo>
                    <a:pt x="1808297" y="2913839"/>
                    <a:pt x="1827351" y="2908284"/>
                    <a:pt x="1847097" y="2904922"/>
                  </a:cubicBezTo>
                  <a:close/>
                  <a:moveTo>
                    <a:pt x="3258361" y="2825429"/>
                  </a:moveTo>
                  <a:cubicBezTo>
                    <a:pt x="3258361" y="2825429"/>
                    <a:pt x="3243683" y="2832463"/>
                    <a:pt x="3258361" y="2825429"/>
                  </a:cubicBezTo>
                  <a:close/>
                  <a:moveTo>
                    <a:pt x="3544517" y="2321740"/>
                  </a:moveTo>
                  <a:cubicBezTo>
                    <a:pt x="3556313" y="2320382"/>
                    <a:pt x="3553891" y="2324430"/>
                    <a:pt x="3553743" y="2333804"/>
                  </a:cubicBezTo>
                  <a:cubicBezTo>
                    <a:pt x="3553511" y="2346373"/>
                    <a:pt x="3554691" y="2356919"/>
                    <a:pt x="3566235" y="2364055"/>
                  </a:cubicBezTo>
                  <a:cubicBezTo>
                    <a:pt x="3586543" y="2376598"/>
                    <a:pt x="3608703" y="2380513"/>
                    <a:pt x="3608387" y="2409513"/>
                  </a:cubicBezTo>
                  <a:cubicBezTo>
                    <a:pt x="3608071" y="2436463"/>
                    <a:pt x="3593873" y="2458752"/>
                    <a:pt x="3583277" y="2482453"/>
                  </a:cubicBezTo>
                  <a:cubicBezTo>
                    <a:pt x="3578537" y="2493078"/>
                    <a:pt x="3575061" y="2504715"/>
                    <a:pt x="3581761" y="2515341"/>
                  </a:cubicBezTo>
                  <a:cubicBezTo>
                    <a:pt x="3587911" y="2525061"/>
                    <a:pt x="3599729" y="2528363"/>
                    <a:pt x="3607945" y="2519042"/>
                  </a:cubicBezTo>
                  <a:cubicBezTo>
                    <a:pt x="3594337" y="2534461"/>
                    <a:pt x="3613591" y="2512731"/>
                    <a:pt x="3607945" y="2519042"/>
                  </a:cubicBezTo>
                  <a:cubicBezTo>
                    <a:pt x="3614727" y="2511426"/>
                    <a:pt x="3622395" y="2497525"/>
                    <a:pt x="3621405" y="2486980"/>
                  </a:cubicBezTo>
                  <a:cubicBezTo>
                    <a:pt x="3636447" y="2482506"/>
                    <a:pt x="3633203" y="2510175"/>
                    <a:pt x="3631917" y="2518563"/>
                  </a:cubicBezTo>
                  <a:cubicBezTo>
                    <a:pt x="3629515" y="2534488"/>
                    <a:pt x="3621237" y="2547643"/>
                    <a:pt x="3617403" y="2562929"/>
                  </a:cubicBezTo>
                  <a:cubicBezTo>
                    <a:pt x="3613359" y="2579280"/>
                    <a:pt x="3627851" y="2590012"/>
                    <a:pt x="3640681" y="2596589"/>
                  </a:cubicBezTo>
                  <a:cubicBezTo>
                    <a:pt x="3666949" y="2610064"/>
                    <a:pt x="3687635" y="2606522"/>
                    <a:pt x="3712135" y="2592062"/>
                  </a:cubicBezTo>
                  <a:cubicBezTo>
                    <a:pt x="3732147" y="2580265"/>
                    <a:pt x="3753971" y="2567722"/>
                    <a:pt x="3774213" y="2586550"/>
                  </a:cubicBezTo>
                  <a:cubicBezTo>
                    <a:pt x="3758709" y="2596776"/>
                    <a:pt x="3748429" y="2613340"/>
                    <a:pt x="3737117" y="2627613"/>
                  </a:cubicBezTo>
                  <a:cubicBezTo>
                    <a:pt x="3724921" y="2643059"/>
                    <a:pt x="3710069" y="2656587"/>
                    <a:pt x="3694187" y="2668118"/>
                  </a:cubicBezTo>
                  <a:cubicBezTo>
                    <a:pt x="3663389" y="2690487"/>
                    <a:pt x="3627367" y="2697544"/>
                    <a:pt x="3593305" y="2713042"/>
                  </a:cubicBezTo>
                  <a:cubicBezTo>
                    <a:pt x="3587217" y="2715785"/>
                    <a:pt x="3579043" y="2718715"/>
                    <a:pt x="3577169" y="2726091"/>
                  </a:cubicBezTo>
                  <a:cubicBezTo>
                    <a:pt x="3575293" y="2733441"/>
                    <a:pt x="3578959" y="2741004"/>
                    <a:pt x="3573439" y="2747475"/>
                  </a:cubicBezTo>
                  <a:cubicBezTo>
                    <a:pt x="3563623" y="2758953"/>
                    <a:pt x="3546181" y="2766383"/>
                    <a:pt x="3534827" y="2777088"/>
                  </a:cubicBezTo>
                  <a:cubicBezTo>
                    <a:pt x="3521913" y="2789258"/>
                    <a:pt x="3509737" y="2802280"/>
                    <a:pt x="3495393" y="2812772"/>
                  </a:cubicBezTo>
                  <a:cubicBezTo>
                    <a:pt x="3478961" y="2824729"/>
                    <a:pt x="3459771" y="2833011"/>
                    <a:pt x="3442497" y="2843770"/>
                  </a:cubicBezTo>
                  <a:cubicBezTo>
                    <a:pt x="3416607" y="2859934"/>
                    <a:pt x="3390549" y="2878282"/>
                    <a:pt x="3362533" y="2890692"/>
                  </a:cubicBezTo>
                  <a:cubicBezTo>
                    <a:pt x="3351515" y="2895592"/>
                    <a:pt x="3327079" y="2889840"/>
                    <a:pt x="3322993" y="2875885"/>
                  </a:cubicBezTo>
                  <a:lnTo>
                    <a:pt x="3327533" y="2866843"/>
                  </a:lnTo>
                  <a:lnTo>
                    <a:pt x="3304353" y="2887171"/>
                  </a:lnTo>
                  <a:cubicBezTo>
                    <a:pt x="3298075" y="2893927"/>
                    <a:pt x="3293251" y="2901689"/>
                    <a:pt x="3289805" y="2913617"/>
                  </a:cubicBezTo>
                  <a:cubicBezTo>
                    <a:pt x="3287495" y="2921608"/>
                    <a:pt x="3284925" y="2923269"/>
                    <a:pt x="3278739" y="2927595"/>
                  </a:cubicBezTo>
                  <a:cubicBezTo>
                    <a:pt x="3257803" y="2942186"/>
                    <a:pt x="3236977" y="2956778"/>
                    <a:pt x="3216077" y="2971393"/>
                  </a:cubicBezTo>
                  <a:cubicBezTo>
                    <a:pt x="3173757" y="3000918"/>
                    <a:pt x="3131473" y="3030489"/>
                    <a:pt x="3089189" y="3060059"/>
                  </a:cubicBezTo>
                  <a:cubicBezTo>
                    <a:pt x="3089487" y="3059854"/>
                    <a:pt x="3099991" y="3073035"/>
                    <a:pt x="3101147" y="3074401"/>
                  </a:cubicBezTo>
                  <a:cubicBezTo>
                    <a:pt x="3105767" y="3079932"/>
                    <a:pt x="3090901" y="3086352"/>
                    <a:pt x="3087809" y="3087740"/>
                  </a:cubicBezTo>
                  <a:cubicBezTo>
                    <a:pt x="3078197" y="3092020"/>
                    <a:pt x="3068027" y="3091861"/>
                    <a:pt x="3057633" y="3092680"/>
                  </a:cubicBezTo>
                  <a:cubicBezTo>
                    <a:pt x="3042285" y="3094001"/>
                    <a:pt x="3028239" y="3098940"/>
                    <a:pt x="3013747" y="3103835"/>
                  </a:cubicBezTo>
                  <a:cubicBezTo>
                    <a:pt x="2990613" y="3111688"/>
                    <a:pt x="2961181" y="3115444"/>
                    <a:pt x="2941995" y="3131539"/>
                  </a:cubicBezTo>
                  <a:cubicBezTo>
                    <a:pt x="2919791" y="3150205"/>
                    <a:pt x="2901835" y="3173926"/>
                    <a:pt x="2879407" y="3192683"/>
                  </a:cubicBezTo>
                  <a:cubicBezTo>
                    <a:pt x="2828777" y="3234979"/>
                    <a:pt x="2772487" y="3266325"/>
                    <a:pt x="2715263" y="3298377"/>
                  </a:cubicBezTo>
                  <a:cubicBezTo>
                    <a:pt x="2689483" y="3312787"/>
                    <a:pt x="2658785" y="3317135"/>
                    <a:pt x="2629875" y="3308644"/>
                  </a:cubicBezTo>
                  <a:cubicBezTo>
                    <a:pt x="2617543" y="3305024"/>
                    <a:pt x="2606591" y="3298150"/>
                    <a:pt x="2596197" y="3290706"/>
                  </a:cubicBezTo>
                  <a:cubicBezTo>
                    <a:pt x="2594445" y="3287200"/>
                    <a:pt x="2596197" y="3278754"/>
                    <a:pt x="2596197" y="3274702"/>
                  </a:cubicBezTo>
                  <a:cubicBezTo>
                    <a:pt x="2570155" y="3279278"/>
                    <a:pt x="2549479" y="3279073"/>
                    <a:pt x="2522917" y="3277389"/>
                  </a:cubicBezTo>
                  <a:cubicBezTo>
                    <a:pt x="2523849" y="3277434"/>
                    <a:pt x="2535845" y="3256924"/>
                    <a:pt x="2540911" y="3254807"/>
                  </a:cubicBezTo>
                  <a:cubicBezTo>
                    <a:pt x="2558197" y="3247590"/>
                    <a:pt x="2565611" y="3238416"/>
                    <a:pt x="2578165" y="3225304"/>
                  </a:cubicBezTo>
                  <a:cubicBezTo>
                    <a:pt x="2592359" y="3210485"/>
                    <a:pt x="2613371" y="3202608"/>
                    <a:pt x="2630695" y="3192137"/>
                  </a:cubicBezTo>
                  <a:cubicBezTo>
                    <a:pt x="2652191" y="3179093"/>
                    <a:pt x="2673687" y="3166163"/>
                    <a:pt x="2695295" y="3153278"/>
                  </a:cubicBezTo>
                  <a:cubicBezTo>
                    <a:pt x="2712693" y="3142944"/>
                    <a:pt x="2730053" y="3132813"/>
                    <a:pt x="2746781" y="3121431"/>
                  </a:cubicBezTo>
                  <a:cubicBezTo>
                    <a:pt x="2764551" y="3109389"/>
                    <a:pt x="2786047" y="3106430"/>
                    <a:pt x="2805867" y="3099327"/>
                  </a:cubicBezTo>
                  <a:cubicBezTo>
                    <a:pt x="2852509" y="3082664"/>
                    <a:pt x="2897737" y="3060014"/>
                    <a:pt x="2943187" y="3040345"/>
                  </a:cubicBezTo>
                  <a:cubicBezTo>
                    <a:pt x="2959579" y="3033266"/>
                    <a:pt x="2975337" y="3025093"/>
                    <a:pt x="2990799" y="3016147"/>
                  </a:cubicBezTo>
                  <a:cubicBezTo>
                    <a:pt x="3003317" y="3008908"/>
                    <a:pt x="3019521" y="3005926"/>
                    <a:pt x="3031071" y="2997913"/>
                  </a:cubicBezTo>
                  <a:cubicBezTo>
                    <a:pt x="3037739" y="2993269"/>
                    <a:pt x="3044483" y="2986599"/>
                    <a:pt x="3050629" y="2982137"/>
                  </a:cubicBezTo>
                  <a:cubicBezTo>
                    <a:pt x="3064675" y="2972030"/>
                    <a:pt x="3072163" y="2954775"/>
                    <a:pt x="3084717" y="2943234"/>
                  </a:cubicBezTo>
                  <a:cubicBezTo>
                    <a:pt x="3097421" y="2931464"/>
                    <a:pt x="3114931" y="2924430"/>
                    <a:pt x="3131211" y="2919081"/>
                  </a:cubicBezTo>
                  <a:cubicBezTo>
                    <a:pt x="3147379" y="2913754"/>
                    <a:pt x="3158183" y="2902167"/>
                    <a:pt x="3171261" y="2891195"/>
                  </a:cubicBezTo>
                  <a:cubicBezTo>
                    <a:pt x="3183293" y="2881042"/>
                    <a:pt x="3184523" y="2864401"/>
                    <a:pt x="3198493" y="2855045"/>
                  </a:cubicBezTo>
                  <a:cubicBezTo>
                    <a:pt x="3216673" y="2842866"/>
                    <a:pt x="3238617" y="2834899"/>
                    <a:pt x="3258361" y="2825429"/>
                  </a:cubicBezTo>
                  <a:cubicBezTo>
                    <a:pt x="3253481" y="2845894"/>
                    <a:pt x="3248563" y="2866336"/>
                    <a:pt x="3243645" y="2886801"/>
                  </a:cubicBezTo>
                  <a:cubicBezTo>
                    <a:pt x="3259479" y="2879949"/>
                    <a:pt x="3275237" y="2873074"/>
                    <a:pt x="3291033" y="2866245"/>
                  </a:cubicBezTo>
                  <a:cubicBezTo>
                    <a:pt x="3300607" y="2862068"/>
                    <a:pt x="3305665" y="2858921"/>
                    <a:pt x="3310373" y="2858457"/>
                  </a:cubicBezTo>
                  <a:lnTo>
                    <a:pt x="3327579" y="2866751"/>
                  </a:lnTo>
                  <a:lnTo>
                    <a:pt x="3328755" y="2864408"/>
                  </a:lnTo>
                  <a:cubicBezTo>
                    <a:pt x="3341629" y="2851718"/>
                    <a:pt x="3371359" y="2836759"/>
                    <a:pt x="3377615" y="2831866"/>
                  </a:cubicBezTo>
                  <a:cubicBezTo>
                    <a:pt x="3393919" y="2819137"/>
                    <a:pt x="3422021" y="2804916"/>
                    <a:pt x="3422589" y="2780923"/>
                  </a:cubicBezTo>
                  <a:cubicBezTo>
                    <a:pt x="3423349" y="2752615"/>
                    <a:pt x="3369357" y="2740152"/>
                    <a:pt x="3374835" y="2713362"/>
                  </a:cubicBezTo>
                  <a:cubicBezTo>
                    <a:pt x="3379195" y="2692484"/>
                    <a:pt x="3419557" y="2691872"/>
                    <a:pt x="3434449" y="2683936"/>
                  </a:cubicBezTo>
                  <a:cubicBezTo>
                    <a:pt x="3459833" y="2670381"/>
                    <a:pt x="3473843" y="2649636"/>
                    <a:pt x="3493559" y="2629610"/>
                  </a:cubicBezTo>
                  <a:cubicBezTo>
                    <a:pt x="3543063" y="2579226"/>
                    <a:pt x="3545381" y="2517418"/>
                    <a:pt x="3536091" y="2451083"/>
                  </a:cubicBezTo>
                  <a:cubicBezTo>
                    <a:pt x="3532783" y="2427621"/>
                    <a:pt x="3519659" y="2391644"/>
                    <a:pt x="3536765" y="2372737"/>
                  </a:cubicBezTo>
                  <a:cubicBezTo>
                    <a:pt x="3545633" y="2362884"/>
                    <a:pt x="3538197" y="2339556"/>
                    <a:pt x="3536659" y="2327812"/>
                  </a:cubicBezTo>
                  <a:cubicBezTo>
                    <a:pt x="3535795" y="2321101"/>
                    <a:pt x="3534827" y="2322912"/>
                    <a:pt x="3544517" y="2321740"/>
                  </a:cubicBezTo>
                  <a:close/>
                  <a:moveTo>
                    <a:pt x="51097" y="1767664"/>
                  </a:moveTo>
                  <a:lnTo>
                    <a:pt x="51161" y="1767783"/>
                  </a:lnTo>
                  <a:lnTo>
                    <a:pt x="51215" y="1768012"/>
                  </a:lnTo>
                  <a:close/>
                  <a:moveTo>
                    <a:pt x="46207" y="1758477"/>
                  </a:moveTo>
                  <a:cubicBezTo>
                    <a:pt x="47451" y="1758806"/>
                    <a:pt x="48685" y="1761053"/>
                    <a:pt x="49965" y="1764319"/>
                  </a:cubicBezTo>
                  <a:lnTo>
                    <a:pt x="51097" y="1767664"/>
                  </a:lnTo>
                  <a:close/>
                  <a:moveTo>
                    <a:pt x="2635381" y="1692529"/>
                  </a:moveTo>
                  <a:cubicBezTo>
                    <a:pt x="2635755" y="1693256"/>
                    <a:pt x="2642773" y="1707426"/>
                    <a:pt x="2637905" y="1697668"/>
                  </a:cubicBezTo>
                  <a:cubicBezTo>
                    <a:pt x="2635867" y="1693539"/>
                    <a:pt x="2635255" y="1692287"/>
                    <a:pt x="2635381" y="1692529"/>
                  </a:cubicBezTo>
                  <a:close/>
                  <a:moveTo>
                    <a:pt x="155271" y="1487762"/>
                  </a:moveTo>
                  <a:lnTo>
                    <a:pt x="164959" y="1487762"/>
                  </a:lnTo>
                  <a:lnTo>
                    <a:pt x="155439" y="1490808"/>
                  </a:lnTo>
                  <a:close/>
                  <a:moveTo>
                    <a:pt x="154789" y="1479085"/>
                  </a:moveTo>
                  <a:lnTo>
                    <a:pt x="155271" y="1487762"/>
                  </a:lnTo>
                  <a:lnTo>
                    <a:pt x="154465" y="1487762"/>
                  </a:lnTo>
                  <a:cubicBezTo>
                    <a:pt x="154775" y="1479503"/>
                    <a:pt x="154749" y="1477503"/>
                    <a:pt x="154789" y="1479085"/>
                  </a:cubicBezTo>
                  <a:close/>
                  <a:moveTo>
                    <a:pt x="2175983" y="654522"/>
                  </a:moveTo>
                  <a:cubicBezTo>
                    <a:pt x="2183711" y="659111"/>
                    <a:pt x="2190391" y="682031"/>
                    <a:pt x="2198935" y="733503"/>
                  </a:cubicBezTo>
                  <a:cubicBezTo>
                    <a:pt x="2207359" y="785102"/>
                    <a:pt x="2212469" y="837286"/>
                    <a:pt x="2220891" y="888740"/>
                  </a:cubicBezTo>
                  <a:cubicBezTo>
                    <a:pt x="2230557" y="947794"/>
                    <a:pt x="2247127" y="900288"/>
                    <a:pt x="2279025" y="902919"/>
                  </a:cubicBezTo>
                  <a:cubicBezTo>
                    <a:pt x="2356765" y="908912"/>
                    <a:pt x="2306641" y="1224502"/>
                    <a:pt x="2345305" y="1274640"/>
                  </a:cubicBezTo>
                  <a:cubicBezTo>
                    <a:pt x="2365603" y="1301098"/>
                    <a:pt x="2490293" y="1326386"/>
                    <a:pt x="2473447" y="1376377"/>
                  </a:cubicBezTo>
                  <a:cubicBezTo>
                    <a:pt x="2465437" y="1399619"/>
                    <a:pt x="2519705" y="1519628"/>
                    <a:pt x="2516253" y="1523282"/>
                  </a:cubicBezTo>
                  <a:cubicBezTo>
                    <a:pt x="2518323" y="1514658"/>
                    <a:pt x="2520257" y="1506034"/>
                    <a:pt x="2522329" y="1497410"/>
                  </a:cubicBezTo>
                  <a:cubicBezTo>
                    <a:pt x="2583361" y="1495071"/>
                    <a:pt x="2557263" y="1573859"/>
                    <a:pt x="2565135" y="1605286"/>
                  </a:cubicBezTo>
                  <a:cubicBezTo>
                    <a:pt x="2575767" y="1647531"/>
                    <a:pt x="2620229" y="1661856"/>
                    <a:pt x="2637905" y="1697668"/>
                  </a:cubicBezTo>
                  <a:cubicBezTo>
                    <a:pt x="2663727" y="1749853"/>
                    <a:pt x="2667869" y="1828641"/>
                    <a:pt x="2632657" y="1878194"/>
                  </a:cubicBezTo>
                  <a:cubicBezTo>
                    <a:pt x="2620781" y="1895004"/>
                    <a:pt x="2637629" y="1959613"/>
                    <a:pt x="2635281" y="1982562"/>
                  </a:cubicBezTo>
                  <a:cubicBezTo>
                    <a:pt x="2628239" y="2048925"/>
                    <a:pt x="2537655" y="2088977"/>
                    <a:pt x="2527989" y="2155340"/>
                  </a:cubicBezTo>
                  <a:cubicBezTo>
                    <a:pt x="2520533" y="2206794"/>
                    <a:pt x="2451215" y="2276957"/>
                    <a:pt x="2408409" y="2302830"/>
                  </a:cubicBezTo>
                  <a:cubicBezTo>
                    <a:pt x="2279163" y="2381326"/>
                    <a:pt x="2195897" y="2534224"/>
                    <a:pt x="2101449" y="2647802"/>
                  </a:cubicBezTo>
                  <a:cubicBezTo>
                    <a:pt x="2058505" y="2699401"/>
                    <a:pt x="1989049" y="2683760"/>
                    <a:pt x="1929673" y="2709195"/>
                  </a:cubicBezTo>
                  <a:cubicBezTo>
                    <a:pt x="1907579" y="2718696"/>
                    <a:pt x="1821415" y="2782574"/>
                    <a:pt x="1803463" y="2780820"/>
                  </a:cubicBezTo>
                  <a:cubicBezTo>
                    <a:pt x="1764799" y="2777458"/>
                    <a:pt x="1771841" y="2717088"/>
                    <a:pt x="1768251" y="2702763"/>
                  </a:cubicBezTo>
                  <a:cubicBezTo>
                    <a:pt x="1765629" y="2692238"/>
                    <a:pt x="1656127" y="2762256"/>
                    <a:pt x="1640939" y="2759625"/>
                  </a:cubicBezTo>
                  <a:cubicBezTo>
                    <a:pt x="1601585" y="2752755"/>
                    <a:pt x="1524257" y="2721327"/>
                    <a:pt x="1490565" y="2697939"/>
                  </a:cubicBezTo>
                  <a:cubicBezTo>
                    <a:pt x="1440303" y="2662858"/>
                    <a:pt x="1508517" y="2592402"/>
                    <a:pt x="1496227" y="2546064"/>
                  </a:cubicBezTo>
                  <a:cubicBezTo>
                    <a:pt x="1488355" y="2515514"/>
                    <a:pt x="1431189" y="2525454"/>
                    <a:pt x="1429947" y="2516683"/>
                  </a:cubicBezTo>
                  <a:cubicBezTo>
                    <a:pt x="1428289" y="2505135"/>
                    <a:pt x="1510035" y="2435702"/>
                    <a:pt x="1464329" y="2415384"/>
                  </a:cubicBezTo>
                  <a:cubicBezTo>
                    <a:pt x="1470681" y="2418162"/>
                    <a:pt x="1384103" y="2495049"/>
                    <a:pt x="1352343" y="2492857"/>
                  </a:cubicBezTo>
                  <a:cubicBezTo>
                    <a:pt x="1376645" y="2457482"/>
                    <a:pt x="1414757" y="2434972"/>
                    <a:pt x="1443065" y="2394335"/>
                  </a:cubicBezTo>
                  <a:cubicBezTo>
                    <a:pt x="1465019" y="2363054"/>
                    <a:pt x="1473719" y="2329288"/>
                    <a:pt x="1490151" y="2301222"/>
                  </a:cubicBezTo>
                  <a:cubicBezTo>
                    <a:pt x="1447345" y="2374894"/>
                    <a:pt x="1345577" y="2413484"/>
                    <a:pt x="1283439" y="2469615"/>
                  </a:cubicBezTo>
                  <a:cubicBezTo>
                    <a:pt x="1281505" y="2441696"/>
                    <a:pt x="1294347" y="2363054"/>
                    <a:pt x="1272531" y="2337181"/>
                  </a:cubicBezTo>
                  <a:cubicBezTo>
                    <a:pt x="1257065" y="2318617"/>
                    <a:pt x="1263693" y="2273303"/>
                    <a:pt x="1248503" y="2266579"/>
                  </a:cubicBezTo>
                  <a:cubicBezTo>
                    <a:pt x="1163169" y="2228720"/>
                    <a:pt x="1082941" y="2209863"/>
                    <a:pt x="990701" y="2214833"/>
                  </a:cubicBezTo>
                  <a:cubicBezTo>
                    <a:pt x="874159" y="2220826"/>
                    <a:pt x="757339" y="2288213"/>
                    <a:pt x="643281" y="2308385"/>
                  </a:cubicBezTo>
                  <a:cubicBezTo>
                    <a:pt x="586115" y="2318617"/>
                    <a:pt x="580315" y="2385857"/>
                    <a:pt x="517625" y="2388196"/>
                  </a:cubicBezTo>
                  <a:cubicBezTo>
                    <a:pt x="464187" y="2390388"/>
                    <a:pt x="410197" y="2381910"/>
                    <a:pt x="356619" y="2384249"/>
                  </a:cubicBezTo>
                  <a:cubicBezTo>
                    <a:pt x="270041" y="2387904"/>
                    <a:pt x="198375" y="2467568"/>
                    <a:pt x="105997" y="2477508"/>
                  </a:cubicBezTo>
                  <a:cubicBezTo>
                    <a:pt x="70647" y="2481309"/>
                    <a:pt x="-10131" y="2416700"/>
                    <a:pt x="1053" y="2379279"/>
                  </a:cubicBezTo>
                  <a:cubicBezTo>
                    <a:pt x="7819" y="2357061"/>
                    <a:pt x="46207" y="2365100"/>
                    <a:pt x="63329" y="2331626"/>
                  </a:cubicBezTo>
                  <a:cubicBezTo>
                    <a:pt x="99783" y="2261024"/>
                    <a:pt x="103235" y="2214248"/>
                    <a:pt x="88461" y="2139992"/>
                  </a:cubicBezTo>
                  <a:cubicBezTo>
                    <a:pt x="77553" y="2085907"/>
                    <a:pt x="107241" y="2038839"/>
                    <a:pt x="88461" y="1983001"/>
                  </a:cubicBezTo>
                  <a:cubicBezTo>
                    <a:pt x="80591" y="1959869"/>
                    <a:pt x="67749" y="1846949"/>
                    <a:pt x="56577" y="1790578"/>
                  </a:cubicBezTo>
                  <a:lnTo>
                    <a:pt x="51215" y="1768012"/>
                  </a:lnTo>
                  <a:lnTo>
                    <a:pt x="54009" y="1776274"/>
                  </a:lnTo>
                  <a:cubicBezTo>
                    <a:pt x="56875" y="1785081"/>
                    <a:pt x="60155" y="1794363"/>
                    <a:pt x="64297" y="1796921"/>
                  </a:cubicBezTo>
                  <a:cubicBezTo>
                    <a:pt x="75895" y="1804083"/>
                    <a:pt x="71063" y="1763154"/>
                    <a:pt x="70925" y="1763739"/>
                  </a:cubicBezTo>
                  <a:cubicBezTo>
                    <a:pt x="74099" y="1748245"/>
                    <a:pt x="96607" y="1832441"/>
                    <a:pt x="113315" y="1812415"/>
                  </a:cubicBezTo>
                  <a:cubicBezTo>
                    <a:pt x="159573" y="1756723"/>
                    <a:pt x="49935" y="1680566"/>
                    <a:pt x="118287" y="1609672"/>
                  </a:cubicBezTo>
                  <a:cubicBezTo>
                    <a:pt x="137619" y="1589591"/>
                    <a:pt x="125975" y="1511314"/>
                    <a:pt x="151531" y="1492059"/>
                  </a:cubicBezTo>
                  <a:lnTo>
                    <a:pt x="155439" y="1490808"/>
                  </a:lnTo>
                  <a:lnTo>
                    <a:pt x="155501" y="1491910"/>
                  </a:lnTo>
                  <a:cubicBezTo>
                    <a:pt x="156639" y="1504061"/>
                    <a:pt x="159643" y="1519848"/>
                    <a:pt x="167721" y="1517874"/>
                  </a:cubicBezTo>
                  <a:cubicBezTo>
                    <a:pt x="209285" y="1507350"/>
                    <a:pt x="286473" y="1425346"/>
                    <a:pt x="324585" y="1397865"/>
                  </a:cubicBezTo>
                  <a:cubicBezTo>
                    <a:pt x="360901" y="1371846"/>
                    <a:pt x="401083" y="1392603"/>
                    <a:pt x="443613" y="1371700"/>
                  </a:cubicBezTo>
                  <a:cubicBezTo>
                    <a:pt x="457973" y="1364683"/>
                    <a:pt x="511689" y="1333841"/>
                    <a:pt x="527567" y="1335010"/>
                  </a:cubicBezTo>
                  <a:cubicBezTo>
                    <a:pt x="645215" y="1343342"/>
                    <a:pt x="648391" y="1289842"/>
                    <a:pt x="711771" y="1230642"/>
                  </a:cubicBezTo>
                  <a:cubicBezTo>
                    <a:pt x="719229" y="1223625"/>
                    <a:pt x="811053" y="1058010"/>
                    <a:pt x="816715" y="1069265"/>
                  </a:cubicBezTo>
                  <a:cubicBezTo>
                    <a:pt x="826519" y="1094407"/>
                    <a:pt x="836047" y="1119257"/>
                    <a:pt x="847233" y="1143814"/>
                  </a:cubicBezTo>
                  <a:cubicBezTo>
                    <a:pt x="850685" y="1129781"/>
                    <a:pt x="853999" y="1115602"/>
                    <a:pt x="857313" y="1101423"/>
                  </a:cubicBezTo>
                  <a:cubicBezTo>
                    <a:pt x="875815" y="1139283"/>
                    <a:pt x="819891" y="1034476"/>
                    <a:pt x="887967" y="1053771"/>
                  </a:cubicBezTo>
                  <a:cubicBezTo>
                    <a:pt x="933535" y="1066634"/>
                    <a:pt x="907299" y="1000856"/>
                    <a:pt x="945547" y="980391"/>
                  </a:cubicBezTo>
                  <a:cubicBezTo>
                    <a:pt x="994429" y="954226"/>
                    <a:pt x="1178081" y="765076"/>
                    <a:pt x="1182913" y="954372"/>
                  </a:cubicBezTo>
                  <a:cubicBezTo>
                    <a:pt x="1182913" y="934785"/>
                    <a:pt x="1294071" y="958611"/>
                    <a:pt x="1286201" y="935223"/>
                  </a:cubicBezTo>
                  <a:cubicBezTo>
                    <a:pt x="1267559" y="879238"/>
                    <a:pt x="1334531" y="796504"/>
                    <a:pt x="1387417" y="761422"/>
                  </a:cubicBezTo>
                  <a:cubicBezTo>
                    <a:pt x="1442373" y="725171"/>
                    <a:pt x="1558641" y="765222"/>
                    <a:pt x="1461291" y="686435"/>
                  </a:cubicBezTo>
                  <a:cubicBezTo>
                    <a:pt x="1447897" y="675618"/>
                    <a:pt x="1492499" y="660123"/>
                    <a:pt x="1510173" y="677956"/>
                  </a:cubicBezTo>
                  <a:cubicBezTo>
                    <a:pt x="1530747" y="698275"/>
                    <a:pt x="1554637" y="713769"/>
                    <a:pt x="1581977" y="724440"/>
                  </a:cubicBezTo>
                  <a:cubicBezTo>
                    <a:pt x="1589019" y="727802"/>
                    <a:pt x="1667175" y="756598"/>
                    <a:pt x="1673389" y="755283"/>
                  </a:cubicBezTo>
                  <a:cubicBezTo>
                    <a:pt x="1713709" y="746074"/>
                    <a:pt x="1745191" y="705437"/>
                    <a:pt x="1780403" y="751628"/>
                  </a:cubicBezTo>
                  <a:cubicBezTo>
                    <a:pt x="1800839" y="778671"/>
                    <a:pt x="1709429" y="826908"/>
                    <a:pt x="1709429" y="861990"/>
                  </a:cubicBezTo>
                  <a:cubicBezTo>
                    <a:pt x="1709429" y="933469"/>
                    <a:pt x="1644529" y="929815"/>
                    <a:pt x="1706391" y="1000417"/>
                  </a:cubicBezTo>
                  <a:cubicBezTo>
                    <a:pt x="1725445" y="1022197"/>
                    <a:pt x="1806087" y="1073650"/>
                    <a:pt x="1832599" y="1086806"/>
                  </a:cubicBezTo>
                  <a:cubicBezTo>
                    <a:pt x="1886037" y="1113410"/>
                    <a:pt x="1911997" y="1188105"/>
                    <a:pt x="1985043" y="1152731"/>
                  </a:cubicBezTo>
                  <a:cubicBezTo>
                    <a:pt x="2063061" y="1115018"/>
                    <a:pt x="2069137" y="950425"/>
                    <a:pt x="2076041" y="878946"/>
                  </a:cubicBezTo>
                  <a:cubicBezTo>
                    <a:pt x="2079355" y="844157"/>
                    <a:pt x="2096615" y="764053"/>
                    <a:pt x="2115119" y="737011"/>
                  </a:cubicBezTo>
                  <a:cubicBezTo>
                    <a:pt x="2147311" y="690144"/>
                    <a:pt x="2163103" y="646874"/>
                    <a:pt x="2175983" y="654522"/>
                  </a:cubicBezTo>
                  <a:close/>
                  <a:moveTo>
                    <a:pt x="2676983" y="280947"/>
                  </a:moveTo>
                  <a:cubicBezTo>
                    <a:pt x="2665797" y="276562"/>
                    <a:pt x="2711917" y="294541"/>
                    <a:pt x="2676983" y="280947"/>
                  </a:cubicBezTo>
                  <a:close/>
                  <a:moveTo>
                    <a:pt x="2745057" y="27919"/>
                  </a:moveTo>
                  <a:cubicBezTo>
                    <a:pt x="2788139" y="47507"/>
                    <a:pt x="2972481" y="139158"/>
                    <a:pt x="2897227" y="205813"/>
                  </a:cubicBezTo>
                  <a:cubicBezTo>
                    <a:pt x="2887699" y="196020"/>
                    <a:pt x="2883417" y="183595"/>
                    <a:pt x="2884523" y="168539"/>
                  </a:cubicBezTo>
                  <a:cubicBezTo>
                    <a:pt x="2886869" y="246158"/>
                    <a:pt x="2736083" y="303896"/>
                    <a:pt x="2676983" y="280947"/>
                  </a:cubicBezTo>
                  <a:cubicBezTo>
                    <a:pt x="2665797" y="276562"/>
                    <a:pt x="2600621" y="253905"/>
                    <a:pt x="2605179" y="241041"/>
                  </a:cubicBezTo>
                  <a:cubicBezTo>
                    <a:pt x="2692309" y="233148"/>
                    <a:pt x="2737877" y="231540"/>
                    <a:pt x="2813547" y="198505"/>
                  </a:cubicBezTo>
                  <a:cubicBezTo>
                    <a:pt x="2826527" y="192804"/>
                    <a:pt x="2832465" y="85950"/>
                    <a:pt x="2879827" y="154506"/>
                  </a:cubicBezTo>
                  <a:cubicBezTo>
                    <a:pt x="2854697" y="87851"/>
                    <a:pt x="2770465" y="88289"/>
                    <a:pt x="2745057" y="27919"/>
                  </a:cubicBezTo>
                  <a:close/>
                  <a:moveTo>
                    <a:pt x="2107663" y="0"/>
                  </a:moveTo>
                  <a:cubicBezTo>
                    <a:pt x="2148811" y="4970"/>
                    <a:pt x="2364637" y="75134"/>
                    <a:pt x="2373059" y="113285"/>
                  </a:cubicBezTo>
                  <a:cubicBezTo>
                    <a:pt x="2407995" y="103638"/>
                    <a:pt x="2469305" y="184472"/>
                    <a:pt x="2451353" y="216484"/>
                  </a:cubicBezTo>
                  <a:cubicBezTo>
                    <a:pt x="2508105" y="210783"/>
                    <a:pt x="2595375" y="276708"/>
                    <a:pt x="2580323" y="337078"/>
                  </a:cubicBezTo>
                  <a:cubicBezTo>
                    <a:pt x="2560301" y="340001"/>
                    <a:pt x="2539727" y="336639"/>
                    <a:pt x="2520119" y="340001"/>
                  </a:cubicBezTo>
                  <a:cubicBezTo>
                    <a:pt x="2527713" y="361343"/>
                    <a:pt x="2605317" y="481498"/>
                    <a:pt x="2613601" y="483545"/>
                  </a:cubicBezTo>
                  <a:cubicBezTo>
                    <a:pt x="2639009" y="480621"/>
                    <a:pt x="2663865" y="493192"/>
                    <a:pt x="2650609" y="524620"/>
                  </a:cubicBezTo>
                  <a:cubicBezTo>
                    <a:pt x="2688995" y="525204"/>
                    <a:pt x="2787173" y="640244"/>
                    <a:pt x="2705981" y="640244"/>
                  </a:cubicBezTo>
                  <a:cubicBezTo>
                    <a:pt x="2632381" y="640244"/>
                    <a:pt x="2503963" y="576804"/>
                    <a:pt x="2468889" y="522135"/>
                  </a:cubicBezTo>
                  <a:cubicBezTo>
                    <a:pt x="2403023" y="439692"/>
                    <a:pt x="2362013" y="379468"/>
                    <a:pt x="2253755" y="455041"/>
                  </a:cubicBezTo>
                  <a:cubicBezTo>
                    <a:pt x="2298909" y="545522"/>
                    <a:pt x="2126993" y="541137"/>
                    <a:pt x="2078389" y="510879"/>
                  </a:cubicBezTo>
                  <a:cubicBezTo>
                    <a:pt x="2089849" y="463519"/>
                    <a:pt x="2112495" y="359296"/>
                    <a:pt x="2072451" y="324799"/>
                  </a:cubicBezTo>
                  <a:cubicBezTo>
                    <a:pt x="2126855" y="245719"/>
                    <a:pt x="2101725" y="94429"/>
                    <a:pt x="210766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1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11" name="Google Shape;111;p3"/>
          <p:cNvSpPr txBox="1"/>
          <p:nvPr/>
        </p:nvSpPr>
        <p:spPr>
          <a:xfrm>
            <a:off x="1447674" y="636200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2531313" y="2618441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5086416" y="1401041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7020532" y="2099441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0333845" y="5085818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8711721" y="2785446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636843" y="3983814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113099" y="4587318"/>
            <a:ext cx="351206" cy="514722"/>
          </a:xfrm>
          <a:custGeom>
            <a:rect b="b" l="l" r="r" t="t"/>
            <a:pathLst>
              <a:path extrusionOk="0" h="21600" w="2160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852306" y="3125112"/>
            <a:ext cx="1704051" cy="769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3436676" y="5052303"/>
            <a:ext cx="1704051" cy="769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4405448" y="1920518"/>
            <a:ext cx="1704051" cy="769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5960420" y="4479249"/>
            <a:ext cx="1704051" cy="769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6339347" y="2590777"/>
            <a:ext cx="1704051" cy="769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8035298" y="3324531"/>
            <a:ext cx="1704051" cy="769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9651674" y="5643936"/>
            <a:ext cx="1704051" cy="769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1524635" y="6917633"/>
            <a:ext cx="2186609" cy="2186609"/>
          </a:xfrm>
          <a:prstGeom prst="round2DiagRect">
            <a:avLst>
              <a:gd fmla="val 2193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4046679" y="6917633"/>
            <a:ext cx="2186609" cy="2186609"/>
          </a:xfrm>
          <a:prstGeom prst="round2DiagRect">
            <a:avLst>
              <a:gd fmla="val 2193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6571166" y="6917633"/>
            <a:ext cx="2186609" cy="2186609"/>
          </a:xfrm>
          <a:prstGeom prst="round2DiagRect">
            <a:avLst>
              <a:gd fmla="val 2193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9095653" y="6917633"/>
            <a:ext cx="2186609" cy="2186609"/>
          </a:xfrm>
          <a:prstGeom prst="round2DiagRect">
            <a:avLst>
              <a:gd fmla="val 2193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2104016" y="7194416"/>
            <a:ext cx="10278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87%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4614036" y="7194416"/>
            <a:ext cx="10518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36%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7137722" y="7194416"/>
            <a:ext cx="105349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24%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9707895" y="7194416"/>
            <a:ext cx="9621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18%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1765912" y="7814455"/>
            <a:ext cx="1704051" cy="112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more.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4287955" y="7814455"/>
            <a:ext cx="1704051" cy="112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more.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6812443" y="7814455"/>
            <a:ext cx="1704051" cy="112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more.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9336930" y="7814455"/>
            <a:ext cx="1704051" cy="112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more.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11907709" y="636200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graphicFrame>
        <p:nvGraphicFramePr>
          <p:cNvPr id="139" name="Google Shape;139;p3"/>
          <p:cNvGraphicFramePr/>
          <p:nvPr/>
        </p:nvGraphicFramePr>
        <p:xfrm>
          <a:off x="14115105" y="1362007"/>
          <a:ext cx="4221170" cy="279300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40" name="Google Shape;140;p3"/>
          <p:cNvSpPr txBox="1"/>
          <p:nvPr/>
        </p:nvSpPr>
        <p:spPr>
          <a:xfrm>
            <a:off x="11907709" y="2277991"/>
            <a:ext cx="2056945" cy="69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more.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11907709" y="3417423"/>
            <a:ext cx="2056945" cy="69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more.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11907709" y="4630964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11907709" y="5264895"/>
            <a:ext cx="6428564" cy="410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more.</a:t>
            </a:r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11907709" y="1448812"/>
            <a:ext cx="2056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</a:t>
            </a:r>
            <a:endParaRPr/>
          </a:p>
        </p:txBody>
      </p:sp>
      <p:graphicFrame>
        <p:nvGraphicFramePr>
          <p:cNvPr id="145" name="Google Shape;145;p3"/>
          <p:cNvGraphicFramePr/>
          <p:nvPr/>
        </p:nvGraphicFramePr>
        <p:xfrm>
          <a:off x="11970418" y="5850607"/>
          <a:ext cx="6365855" cy="3407344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46" name="Google Shape;146;p3"/>
          <p:cNvSpPr txBox="1"/>
          <p:nvPr/>
        </p:nvSpPr>
        <p:spPr>
          <a:xfrm>
            <a:off x="18760930" y="636200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18760930" y="1982265"/>
            <a:ext cx="4208189" cy="69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information.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18760930" y="1448812"/>
            <a:ext cx="2517036" cy="410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</a:t>
            </a:r>
            <a:endParaRPr/>
          </a:p>
        </p:txBody>
      </p:sp>
      <p:graphicFrame>
        <p:nvGraphicFramePr>
          <p:cNvPr id="149" name="Google Shape;149;p3"/>
          <p:cNvGraphicFramePr/>
          <p:nvPr/>
        </p:nvGraphicFramePr>
        <p:xfrm>
          <a:off x="18772495" y="3036616"/>
          <a:ext cx="4121306" cy="6253419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50" name="Google Shape;150;p3"/>
          <p:cNvSpPr txBox="1"/>
          <p:nvPr/>
        </p:nvSpPr>
        <p:spPr>
          <a:xfrm>
            <a:off x="1447674" y="9792820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1452263" y="11127785"/>
            <a:ext cx="3539972" cy="69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information.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1452262" y="10594332"/>
            <a:ext cx="2517036" cy="410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</a:t>
            </a:r>
            <a:endParaRPr/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6947668" y="9785060"/>
          <a:ext cx="2538322" cy="2307182"/>
        </p:xfrm>
        <a:graphic>
          <a:graphicData uri="http://schemas.openxmlformats.org/drawingml/2006/chart">
            <c:chart r:id="rId6"/>
          </a:graphicData>
        </a:graphic>
      </p:graphicFrame>
      <p:graphicFrame>
        <p:nvGraphicFramePr>
          <p:cNvPr id="154" name="Google Shape;154;p3"/>
          <p:cNvGraphicFramePr/>
          <p:nvPr/>
        </p:nvGraphicFramePr>
        <p:xfrm>
          <a:off x="10575659" y="9785060"/>
          <a:ext cx="2538322" cy="2307182"/>
        </p:xfrm>
        <a:graphic>
          <a:graphicData uri="http://schemas.openxmlformats.org/drawingml/2006/chart">
            <c:chart r:id="rId7"/>
          </a:graphicData>
        </a:graphic>
      </p:graphicFrame>
      <p:graphicFrame>
        <p:nvGraphicFramePr>
          <p:cNvPr id="155" name="Google Shape;155;p3"/>
          <p:cNvGraphicFramePr/>
          <p:nvPr/>
        </p:nvGraphicFramePr>
        <p:xfrm>
          <a:off x="14199625" y="9785060"/>
          <a:ext cx="2538322" cy="2307182"/>
        </p:xfrm>
        <a:graphic>
          <a:graphicData uri="http://schemas.openxmlformats.org/drawingml/2006/chart">
            <c:chart r:id="rId8"/>
          </a:graphicData>
        </a:graphic>
      </p:graphicFrame>
      <p:graphicFrame>
        <p:nvGraphicFramePr>
          <p:cNvPr id="156" name="Google Shape;156;p3"/>
          <p:cNvGraphicFramePr/>
          <p:nvPr/>
        </p:nvGraphicFramePr>
        <p:xfrm>
          <a:off x="17823591" y="9785060"/>
          <a:ext cx="2538322" cy="2307182"/>
        </p:xfrm>
        <a:graphic>
          <a:graphicData uri="http://schemas.openxmlformats.org/drawingml/2006/chart">
            <c:chart r:id="rId9"/>
          </a:graphicData>
        </a:graphic>
      </p:graphicFrame>
      <p:sp>
        <p:nvSpPr>
          <p:cNvPr id="157" name="Google Shape;157;p3"/>
          <p:cNvSpPr txBox="1"/>
          <p:nvPr/>
        </p:nvSpPr>
        <p:spPr>
          <a:xfrm>
            <a:off x="6481101" y="12284579"/>
            <a:ext cx="3344924" cy="69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sp>
        <p:nvSpPr>
          <p:cNvPr id="158" name="Google Shape;158;p3"/>
          <p:cNvSpPr txBox="1"/>
          <p:nvPr/>
        </p:nvSpPr>
        <p:spPr>
          <a:xfrm>
            <a:off x="10172358" y="12284579"/>
            <a:ext cx="3344924" cy="69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13796323" y="12284579"/>
            <a:ext cx="3344924" cy="69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17420291" y="12284579"/>
            <a:ext cx="3344924" cy="69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pic>
        <p:nvPicPr>
          <p:cNvPr id="161" name="Google Shape;161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/>
          <p:nvPr/>
        </p:nvSpPr>
        <p:spPr>
          <a:xfrm>
            <a:off x="1520825" y="8783782"/>
            <a:ext cx="12361430" cy="4170218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14267000" y="8783775"/>
            <a:ext cx="8487600" cy="41703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1520826" y="5271655"/>
            <a:ext cx="6835054" cy="317269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1520825" y="762000"/>
            <a:ext cx="8232775" cy="4170218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8771298" y="5271655"/>
            <a:ext cx="6835054" cy="317269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16021775" y="5271650"/>
            <a:ext cx="6732900" cy="31728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14624050" y="762000"/>
            <a:ext cx="8130600" cy="41703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9753601" y="762000"/>
            <a:ext cx="4870450" cy="4170218"/>
          </a:xfrm>
          <a:prstGeom prst="rect">
            <a:avLst/>
          </a:prstGeom>
          <a:solidFill>
            <a:srgbClr val="C7C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174" name="Google Shape;174;p4"/>
          <p:cNvGraphicFramePr/>
          <p:nvPr/>
        </p:nvGraphicFramePr>
        <p:xfrm>
          <a:off x="1750716" y="9736659"/>
          <a:ext cx="8755553" cy="304823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75" name="Google Shape;175;p4"/>
          <p:cNvSpPr txBox="1"/>
          <p:nvPr/>
        </p:nvSpPr>
        <p:spPr>
          <a:xfrm>
            <a:off x="1750716" y="8967833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11178072" y="10226350"/>
            <a:ext cx="634482" cy="93306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12596326" y="10226350"/>
            <a:ext cx="634482" cy="93306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11483970" y="9187514"/>
            <a:ext cx="14205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11093600" y="11367250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>
            <a:off x="12511854" y="11367250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181" name="Google Shape;181;p4"/>
          <p:cNvSpPr txBox="1"/>
          <p:nvPr/>
        </p:nvSpPr>
        <p:spPr>
          <a:xfrm>
            <a:off x="10790456" y="11862578"/>
            <a:ext cx="1387028" cy="7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182" name="Google Shape;182;p4"/>
          <p:cNvSpPr txBox="1"/>
          <p:nvPr/>
        </p:nvSpPr>
        <p:spPr>
          <a:xfrm>
            <a:off x="12220052" y="11862578"/>
            <a:ext cx="1387028" cy="7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graphicFrame>
        <p:nvGraphicFramePr>
          <p:cNvPr id="183" name="Google Shape;183;p4"/>
          <p:cNvGraphicFramePr/>
          <p:nvPr/>
        </p:nvGraphicFramePr>
        <p:xfrm>
          <a:off x="14425916" y="9165219"/>
          <a:ext cx="4430410" cy="3407344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84" name="Google Shape;184;p4"/>
          <p:cNvSpPr/>
          <p:nvPr/>
        </p:nvSpPr>
        <p:spPr>
          <a:xfrm>
            <a:off x="19994725" y="9182412"/>
            <a:ext cx="634482" cy="93306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21412980" y="9182412"/>
            <a:ext cx="634482" cy="93306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19910253" y="10323312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21328506" y="10323312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19607109" y="10818640"/>
            <a:ext cx="1387028" cy="7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21036705" y="10818640"/>
            <a:ext cx="1387028" cy="7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19241078" y="11838257"/>
            <a:ext cx="3182656" cy="764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information.</a:t>
            </a:r>
            <a:endParaRPr/>
          </a:p>
        </p:txBody>
      </p:sp>
      <p:graphicFrame>
        <p:nvGraphicFramePr>
          <p:cNvPr id="191" name="Google Shape;191;p4"/>
          <p:cNvGraphicFramePr/>
          <p:nvPr/>
        </p:nvGraphicFramePr>
        <p:xfrm>
          <a:off x="4795519" y="5443350"/>
          <a:ext cx="3352165" cy="278625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92" name="Google Shape;192;p4"/>
          <p:cNvSpPr txBox="1"/>
          <p:nvPr/>
        </p:nvSpPr>
        <p:spPr>
          <a:xfrm>
            <a:off x="1750936" y="6299756"/>
            <a:ext cx="14205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750716" y="5493318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194" name="Google Shape;194;p4"/>
          <p:cNvSpPr txBox="1"/>
          <p:nvPr/>
        </p:nvSpPr>
        <p:spPr>
          <a:xfrm>
            <a:off x="1750716" y="7252105"/>
            <a:ext cx="2836607" cy="769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information.</a:t>
            </a:r>
            <a:endParaRPr/>
          </a:p>
        </p:txBody>
      </p:sp>
      <p:graphicFrame>
        <p:nvGraphicFramePr>
          <p:cNvPr id="195" name="Google Shape;195;p4"/>
          <p:cNvGraphicFramePr/>
          <p:nvPr/>
        </p:nvGraphicFramePr>
        <p:xfrm>
          <a:off x="12443401" y="5502596"/>
          <a:ext cx="2877708" cy="2667757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196" name="Google Shape;196;p4"/>
          <p:cNvSpPr txBox="1"/>
          <p:nvPr/>
        </p:nvSpPr>
        <p:spPr>
          <a:xfrm>
            <a:off x="8976167" y="7280836"/>
            <a:ext cx="14205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197" name="Google Shape;197;p4"/>
          <p:cNvSpPr txBox="1"/>
          <p:nvPr/>
        </p:nvSpPr>
        <p:spPr>
          <a:xfrm>
            <a:off x="8975947" y="5493318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198" name="Google Shape;198;p4"/>
          <p:cNvSpPr txBox="1"/>
          <p:nvPr/>
        </p:nvSpPr>
        <p:spPr>
          <a:xfrm>
            <a:off x="8975947" y="6297621"/>
            <a:ext cx="2836607" cy="769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information.</a:t>
            </a:r>
            <a:endParaRPr/>
          </a:p>
        </p:txBody>
      </p:sp>
      <p:graphicFrame>
        <p:nvGraphicFramePr>
          <p:cNvPr id="199" name="Google Shape;199;p4"/>
          <p:cNvGraphicFramePr/>
          <p:nvPr/>
        </p:nvGraphicFramePr>
        <p:xfrm>
          <a:off x="16201795" y="5443350"/>
          <a:ext cx="3380336" cy="2793007"/>
        </p:xfrm>
        <a:graphic>
          <a:graphicData uri="http://schemas.openxmlformats.org/drawingml/2006/chart">
            <c:chart r:id="rId7"/>
          </a:graphicData>
        </a:graphic>
      </p:graphicFrame>
      <p:sp>
        <p:nvSpPr>
          <p:cNvPr id="200" name="Google Shape;200;p4"/>
          <p:cNvSpPr txBox="1"/>
          <p:nvPr/>
        </p:nvSpPr>
        <p:spPr>
          <a:xfrm>
            <a:off x="21083455" y="7280836"/>
            <a:ext cx="14205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201" name="Google Shape;201;p4"/>
          <p:cNvSpPr txBox="1"/>
          <p:nvPr/>
        </p:nvSpPr>
        <p:spPr>
          <a:xfrm>
            <a:off x="19667430" y="6297621"/>
            <a:ext cx="2836607" cy="769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information.</a:t>
            </a:r>
            <a:endParaRPr/>
          </a:p>
        </p:txBody>
      </p:sp>
      <p:sp>
        <p:nvSpPr>
          <p:cNvPr id="202" name="Google Shape;202;p4"/>
          <p:cNvSpPr txBox="1"/>
          <p:nvPr/>
        </p:nvSpPr>
        <p:spPr>
          <a:xfrm>
            <a:off x="2997148" y="1723448"/>
            <a:ext cx="17315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203" name="Google Shape;203;p4"/>
          <p:cNvSpPr txBox="1"/>
          <p:nvPr/>
        </p:nvSpPr>
        <p:spPr>
          <a:xfrm>
            <a:off x="1834494" y="2885740"/>
            <a:ext cx="4056873" cy="112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on the type of template that’s being made..</a:t>
            </a: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6981475" y="2216839"/>
            <a:ext cx="634482" cy="93306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8399729" y="2216839"/>
            <a:ext cx="634482" cy="93306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7287373" y="1178003"/>
            <a:ext cx="14205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207" name="Google Shape;207;p4"/>
          <p:cNvSpPr txBox="1"/>
          <p:nvPr/>
        </p:nvSpPr>
        <p:spPr>
          <a:xfrm>
            <a:off x="6897003" y="3357739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208" name="Google Shape;208;p4"/>
          <p:cNvSpPr txBox="1"/>
          <p:nvPr/>
        </p:nvSpPr>
        <p:spPr>
          <a:xfrm>
            <a:off x="8315257" y="3357739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sp>
        <p:nvSpPr>
          <p:cNvPr id="209" name="Google Shape;209;p4"/>
          <p:cNvSpPr txBox="1"/>
          <p:nvPr/>
        </p:nvSpPr>
        <p:spPr>
          <a:xfrm>
            <a:off x="6593859" y="3853067"/>
            <a:ext cx="1387028" cy="7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210" name="Google Shape;210;p4"/>
          <p:cNvSpPr txBox="1"/>
          <p:nvPr/>
        </p:nvSpPr>
        <p:spPr>
          <a:xfrm>
            <a:off x="8023455" y="3853067"/>
            <a:ext cx="1387028" cy="7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text here</a:t>
            </a:r>
            <a:endParaRPr/>
          </a:p>
        </p:txBody>
      </p:sp>
      <p:sp>
        <p:nvSpPr>
          <p:cNvPr id="211" name="Google Shape;211;p4"/>
          <p:cNvSpPr txBox="1"/>
          <p:nvPr/>
        </p:nvSpPr>
        <p:spPr>
          <a:xfrm>
            <a:off x="10964772" y="2131246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212" name="Google Shape;212;p4"/>
          <p:cNvSpPr txBox="1"/>
          <p:nvPr/>
        </p:nvSpPr>
        <p:spPr>
          <a:xfrm>
            <a:off x="10147526" y="2885740"/>
            <a:ext cx="4056873" cy="112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on the type of template that’s being made..</a:t>
            </a:r>
            <a:endParaRPr/>
          </a:p>
        </p:txBody>
      </p:sp>
      <p:graphicFrame>
        <p:nvGraphicFramePr>
          <p:cNvPr id="213" name="Google Shape;213;p4"/>
          <p:cNvGraphicFramePr/>
          <p:nvPr/>
        </p:nvGraphicFramePr>
        <p:xfrm>
          <a:off x="15093427" y="1113368"/>
          <a:ext cx="7349458" cy="3442200"/>
        </p:xfrm>
        <a:graphic>
          <a:graphicData uri="http://schemas.openxmlformats.org/drawingml/2006/chart">
            <c:chart r:id="rId8"/>
          </a:graphicData>
        </a:graphic>
      </p:graphicFrame>
      <p:pic>
        <p:nvPicPr>
          <p:cNvPr id="214" name="Google Shape;214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/>
          <p:nvPr/>
        </p:nvSpPr>
        <p:spPr>
          <a:xfrm>
            <a:off x="1520824" y="9022080"/>
            <a:ext cx="5159375" cy="393192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1520824" y="4892039"/>
            <a:ext cx="10564969" cy="393192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1520825" y="761998"/>
            <a:ext cx="5159374" cy="393192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6926419" y="9022080"/>
            <a:ext cx="5159375" cy="393192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12332014" y="9022080"/>
            <a:ext cx="5159375" cy="393192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17737600" y="9022075"/>
            <a:ext cx="5036700" cy="39318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6926419" y="761998"/>
            <a:ext cx="5159375" cy="393192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12332025" y="762000"/>
            <a:ext cx="10442400" cy="80619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227" name="Google Shape;227;p5"/>
          <p:cNvGraphicFramePr/>
          <p:nvPr/>
        </p:nvGraphicFramePr>
        <p:xfrm>
          <a:off x="12801600" y="2152072"/>
          <a:ext cx="9626600" cy="632410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28" name="Google Shape;228;p5"/>
          <p:cNvSpPr txBox="1"/>
          <p:nvPr/>
        </p:nvSpPr>
        <p:spPr>
          <a:xfrm>
            <a:off x="12801600" y="1068556"/>
            <a:ext cx="39645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LATEST ACTIVITIES</a:t>
            </a:r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2441198" y="2181482"/>
            <a:ext cx="3345628" cy="3345628"/>
          </a:xfrm>
          <a:prstGeom prst="blockArc">
            <a:avLst>
              <a:gd fmla="val 10800000" name="adj1"/>
              <a:gd fmla="val 21587766" name="adj2"/>
              <a:gd fmla="val 11071" name="adj3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2042842" y="1068556"/>
            <a:ext cx="33922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BUSINESS</a:t>
            </a:r>
            <a:endParaRPr/>
          </a:p>
        </p:txBody>
      </p:sp>
      <p:sp>
        <p:nvSpPr>
          <p:cNvPr id="231" name="Google Shape;231;p5"/>
          <p:cNvSpPr txBox="1"/>
          <p:nvPr/>
        </p:nvSpPr>
        <p:spPr>
          <a:xfrm>
            <a:off x="7448437" y="1068556"/>
            <a:ext cx="42546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INDUSTRY AVERAGE</a:t>
            </a: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441198" y="2181482"/>
            <a:ext cx="3345628" cy="3345628"/>
          </a:xfrm>
          <a:prstGeom prst="blockArc">
            <a:avLst>
              <a:gd fmla="val 10800000" name="adj1"/>
              <a:gd fmla="val 17558325" name="adj2"/>
              <a:gd fmla="val 11264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33" name="Google Shape;233;p5"/>
          <p:cNvCxnSpPr/>
          <p:nvPr/>
        </p:nvCxnSpPr>
        <p:spPr>
          <a:xfrm>
            <a:off x="1959715" y="3840849"/>
            <a:ext cx="4247122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5"/>
          <p:cNvSpPr/>
          <p:nvPr/>
        </p:nvSpPr>
        <p:spPr>
          <a:xfrm rot="1633678">
            <a:off x="4222076" y="2181482"/>
            <a:ext cx="332511" cy="1866084"/>
          </a:xfrm>
          <a:custGeom>
            <a:rect b="b" l="l" r="r" t="t"/>
            <a:pathLst>
              <a:path extrusionOk="0" h="4663276" w="332511">
                <a:moveTo>
                  <a:pt x="166257" y="0"/>
                </a:moveTo>
                <a:lnTo>
                  <a:pt x="332511" y="4294909"/>
                </a:lnTo>
                <a:lnTo>
                  <a:pt x="332509" y="4294909"/>
                </a:lnTo>
                <a:lnTo>
                  <a:pt x="166254" y="4663276"/>
                </a:lnTo>
                <a:lnTo>
                  <a:pt x="0" y="4294909"/>
                </a:lnTo>
                <a:lnTo>
                  <a:pt x="2" y="429490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5438399" y="1921239"/>
            <a:ext cx="8354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6/10</a:t>
            </a:r>
            <a:endParaRPr/>
          </a:p>
        </p:txBody>
      </p:sp>
      <p:sp>
        <p:nvSpPr>
          <p:cNvPr id="236" name="Google Shape;236;p5"/>
          <p:cNvSpPr txBox="1"/>
          <p:nvPr/>
        </p:nvSpPr>
        <p:spPr>
          <a:xfrm>
            <a:off x="2226119" y="3939990"/>
            <a:ext cx="747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Low</a:t>
            </a:r>
            <a:endParaRPr/>
          </a:p>
        </p:txBody>
      </p:sp>
      <p:sp>
        <p:nvSpPr>
          <p:cNvPr id="237" name="Google Shape;237;p5"/>
          <p:cNvSpPr txBox="1"/>
          <p:nvPr/>
        </p:nvSpPr>
        <p:spPr>
          <a:xfrm>
            <a:off x="5197646" y="3939990"/>
            <a:ext cx="8130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High</a:t>
            </a:r>
            <a:endParaRPr/>
          </a:p>
        </p:txBody>
      </p:sp>
      <p:sp>
        <p:nvSpPr>
          <p:cNvPr id="238" name="Google Shape;238;p5"/>
          <p:cNvSpPr/>
          <p:nvPr/>
        </p:nvSpPr>
        <p:spPr>
          <a:xfrm>
            <a:off x="7809598" y="2181482"/>
            <a:ext cx="3345628" cy="3345628"/>
          </a:xfrm>
          <a:prstGeom prst="blockArc">
            <a:avLst>
              <a:gd fmla="val 10800000" name="adj1"/>
              <a:gd fmla="val 21587766" name="adj2"/>
              <a:gd fmla="val 11071" name="adj3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7809598" y="2181482"/>
            <a:ext cx="3345628" cy="3345628"/>
          </a:xfrm>
          <a:prstGeom prst="blockArc">
            <a:avLst>
              <a:gd fmla="val 10800000" name="adj1"/>
              <a:gd fmla="val 19611527" name="adj2"/>
              <a:gd fmla="val 11072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40" name="Google Shape;240;p5"/>
          <p:cNvCxnSpPr/>
          <p:nvPr/>
        </p:nvCxnSpPr>
        <p:spPr>
          <a:xfrm>
            <a:off x="7360199" y="3840849"/>
            <a:ext cx="4247122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5"/>
          <p:cNvSpPr/>
          <p:nvPr/>
        </p:nvSpPr>
        <p:spPr>
          <a:xfrm rot="3469016">
            <a:off x="10021624" y="2442339"/>
            <a:ext cx="332511" cy="1866084"/>
          </a:xfrm>
          <a:custGeom>
            <a:rect b="b" l="l" r="r" t="t"/>
            <a:pathLst>
              <a:path extrusionOk="0" h="4663276" w="332511">
                <a:moveTo>
                  <a:pt x="166257" y="0"/>
                </a:moveTo>
                <a:lnTo>
                  <a:pt x="332511" y="4294909"/>
                </a:lnTo>
                <a:lnTo>
                  <a:pt x="332509" y="4294909"/>
                </a:lnTo>
                <a:lnTo>
                  <a:pt x="166254" y="4663276"/>
                </a:lnTo>
                <a:lnTo>
                  <a:pt x="0" y="4294909"/>
                </a:lnTo>
                <a:lnTo>
                  <a:pt x="2" y="429490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2" name="Google Shape;242;p5"/>
          <p:cNvSpPr txBox="1"/>
          <p:nvPr/>
        </p:nvSpPr>
        <p:spPr>
          <a:xfrm>
            <a:off x="10675256" y="1921239"/>
            <a:ext cx="8386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8/10</a:t>
            </a:r>
            <a:endParaRPr/>
          </a:p>
        </p:txBody>
      </p:sp>
      <p:sp>
        <p:nvSpPr>
          <p:cNvPr id="243" name="Google Shape;243;p5"/>
          <p:cNvSpPr txBox="1"/>
          <p:nvPr/>
        </p:nvSpPr>
        <p:spPr>
          <a:xfrm>
            <a:off x="7642645" y="3939990"/>
            <a:ext cx="747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Low</a:t>
            </a:r>
            <a:endParaRPr/>
          </a:p>
        </p:txBody>
      </p:sp>
      <p:sp>
        <p:nvSpPr>
          <p:cNvPr id="244" name="Google Shape;244;p5"/>
          <p:cNvSpPr txBox="1"/>
          <p:nvPr/>
        </p:nvSpPr>
        <p:spPr>
          <a:xfrm>
            <a:off x="10566046" y="3939990"/>
            <a:ext cx="8130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High</a:t>
            </a:r>
            <a:endParaRPr/>
          </a:p>
        </p:txBody>
      </p:sp>
      <p:sp>
        <p:nvSpPr>
          <p:cNvPr id="245" name="Google Shape;245;p5"/>
          <p:cNvSpPr/>
          <p:nvPr/>
        </p:nvSpPr>
        <p:spPr>
          <a:xfrm>
            <a:off x="1965569" y="5659718"/>
            <a:ext cx="528637" cy="530225"/>
          </a:xfrm>
          <a:custGeom>
            <a:rect b="b" l="l" r="r" t="t"/>
            <a:pathLst>
              <a:path extrusionOk="0" h="291739" w="291740">
                <a:moveTo>
                  <a:pt x="226828" y="185357"/>
                </a:moveTo>
                <a:lnTo>
                  <a:pt x="226828" y="247384"/>
                </a:lnTo>
                <a:lnTo>
                  <a:pt x="253514" y="247384"/>
                </a:lnTo>
                <a:lnTo>
                  <a:pt x="253514" y="198700"/>
                </a:lnTo>
                <a:cubicBezTo>
                  <a:pt x="253514" y="191488"/>
                  <a:pt x="247744" y="185357"/>
                  <a:pt x="240532" y="185357"/>
                </a:cubicBezTo>
                <a:lnTo>
                  <a:pt x="226828" y="185357"/>
                </a:lnTo>
                <a:close/>
                <a:moveTo>
                  <a:pt x="73927" y="185357"/>
                </a:moveTo>
                <a:lnTo>
                  <a:pt x="73927" y="282724"/>
                </a:lnTo>
                <a:lnTo>
                  <a:pt x="218174" y="282724"/>
                </a:lnTo>
                <a:lnTo>
                  <a:pt x="218174" y="185357"/>
                </a:lnTo>
                <a:lnTo>
                  <a:pt x="73927" y="185357"/>
                </a:lnTo>
                <a:close/>
                <a:moveTo>
                  <a:pt x="51568" y="185357"/>
                </a:moveTo>
                <a:cubicBezTo>
                  <a:pt x="44356" y="185357"/>
                  <a:pt x="38586" y="191488"/>
                  <a:pt x="38586" y="198700"/>
                </a:cubicBezTo>
                <a:lnTo>
                  <a:pt x="38586" y="247384"/>
                </a:lnTo>
                <a:lnTo>
                  <a:pt x="64911" y="247384"/>
                </a:lnTo>
                <a:lnTo>
                  <a:pt x="64911" y="185357"/>
                </a:lnTo>
                <a:lnTo>
                  <a:pt x="51568" y="185357"/>
                </a:lnTo>
                <a:close/>
                <a:moveTo>
                  <a:pt x="9015" y="150017"/>
                </a:moveTo>
                <a:lnTo>
                  <a:pt x="9015" y="240171"/>
                </a:lnTo>
                <a:cubicBezTo>
                  <a:pt x="9015" y="244138"/>
                  <a:pt x="12261" y="247384"/>
                  <a:pt x="16588" y="247384"/>
                </a:cubicBezTo>
                <a:lnTo>
                  <a:pt x="29571" y="247384"/>
                </a:lnTo>
                <a:lnTo>
                  <a:pt x="29571" y="198700"/>
                </a:lnTo>
                <a:cubicBezTo>
                  <a:pt x="29571" y="186439"/>
                  <a:pt x="39668" y="176703"/>
                  <a:pt x="51568" y="176703"/>
                </a:cubicBezTo>
                <a:lnTo>
                  <a:pt x="240532" y="176703"/>
                </a:lnTo>
                <a:cubicBezTo>
                  <a:pt x="252432" y="176703"/>
                  <a:pt x="262530" y="186439"/>
                  <a:pt x="262530" y="198700"/>
                </a:cubicBezTo>
                <a:lnTo>
                  <a:pt x="262530" y="247384"/>
                </a:lnTo>
                <a:lnTo>
                  <a:pt x="275512" y="247384"/>
                </a:lnTo>
                <a:cubicBezTo>
                  <a:pt x="279839" y="247384"/>
                  <a:pt x="283085" y="244138"/>
                  <a:pt x="283085" y="240171"/>
                </a:cubicBezTo>
                <a:lnTo>
                  <a:pt x="283085" y="150017"/>
                </a:lnTo>
                <a:lnTo>
                  <a:pt x="9015" y="150017"/>
                </a:lnTo>
                <a:close/>
                <a:moveTo>
                  <a:pt x="76010" y="117475"/>
                </a:moveTo>
                <a:cubicBezTo>
                  <a:pt x="78296" y="117475"/>
                  <a:pt x="80582" y="119673"/>
                  <a:pt x="80582" y="122238"/>
                </a:cubicBezTo>
                <a:cubicBezTo>
                  <a:pt x="80582" y="124802"/>
                  <a:pt x="78296" y="126634"/>
                  <a:pt x="76010" y="126634"/>
                </a:cubicBezTo>
                <a:cubicBezTo>
                  <a:pt x="73343" y="126634"/>
                  <a:pt x="71438" y="124802"/>
                  <a:pt x="71438" y="122238"/>
                </a:cubicBezTo>
                <a:cubicBezTo>
                  <a:pt x="71438" y="119673"/>
                  <a:pt x="73343" y="117475"/>
                  <a:pt x="76010" y="117475"/>
                </a:cubicBezTo>
                <a:close/>
                <a:moveTo>
                  <a:pt x="52197" y="117475"/>
                </a:moveTo>
                <a:cubicBezTo>
                  <a:pt x="54864" y="117475"/>
                  <a:pt x="56769" y="119673"/>
                  <a:pt x="56769" y="122238"/>
                </a:cubicBezTo>
                <a:cubicBezTo>
                  <a:pt x="56769" y="124802"/>
                  <a:pt x="54864" y="126634"/>
                  <a:pt x="52197" y="126634"/>
                </a:cubicBezTo>
                <a:cubicBezTo>
                  <a:pt x="49911" y="126634"/>
                  <a:pt x="47625" y="124802"/>
                  <a:pt x="47625" y="122238"/>
                </a:cubicBezTo>
                <a:cubicBezTo>
                  <a:pt x="47625" y="119673"/>
                  <a:pt x="49911" y="117475"/>
                  <a:pt x="52197" y="117475"/>
                </a:cubicBezTo>
                <a:close/>
                <a:moveTo>
                  <a:pt x="28385" y="117475"/>
                </a:moveTo>
                <a:cubicBezTo>
                  <a:pt x="31052" y="117475"/>
                  <a:pt x="32957" y="119673"/>
                  <a:pt x="32957" y="122238"/>
                </a:cubicBezTo>
                <a:cubicBezTo>
                  <a:pt x="32957" y="124802"/>
                  <a:pt x="31052" y="126634"/>
                  <a:pt x="28385" y="126634"/>
                </a:cubicBezTo>
                <a:cubicBezTo>
                  <a:pt x="25718" y="126634"/>
                  <a:pt x="23813" y="124802"/>
                  <a:pt x="23813" y="122238"/>
                </a:cubicBezTo>
                <a:cubicBezTo>
                  <a:pt x="23813" y="119673"/>
                  <a:pt x="25718" y="117475"/>
                  <a:pt x="28385" y="117475"/>
                </a:cubicBezTo>
                <a:close/>
                <a:moveTo>
                  <a:pt x="16588" y="103136"/>
                </a:moveTo>
                <a:cubicBezTo>
                  <a:pt x="12261" y="103136"/>
                  <a:pt x="9015" y="106382"/>
                  <a:pt x="9015" y="110349"/>
                </a:cubicBezTo>
                <a:lnTo>
                  <a:pt x="9015" y="141362"/>
                </a:lnTo>
                <a:lnTo>
                  <a:pt x="283085" y="141362"/>
                </a:lnTo>
                <a:lnTo>
                  <a:pt x="283085" y="110349"/>
                </a:lnTo>
                <a:cubicBezTo>
                  <a:pt x="283085" y="106382"/>
                  <a:pt x="279839" y="103136"/>
                  <a:pt x="275512" y="103136"/>
                </a:cubicBezTo>
                <a:lnTo>
                  <a:pt x="16588" y="103136"/>
                </a:lnTo>
                <a:close/>
                <a:moveTo>
                  <a:pt x="226828" y="55896"/>
                </a:moveTo>
                <a:lnTo>
                  <a:pt x="226828" y="94121"/>
                </a:lnTo>
                <a:lnTo>
                  <a:pt x="253514" y="94121"/>
                </a:lnTo>
                <a:lnTo>
                  <a:pt x="253514" y="55896"/>
                </a:lnTo>
                <a:lnTo>
                  <a:pt x="226828" y="55896"/>
                </a:lnTo>
                <a:close/>
                <a:moveTo>
                  <a:pt x="38586" y="55896"/>
                </a:moveTo>
                <a:lnTo>
                  <a:pt x="38586" y="94121"/>
                </a:lnTo>
                <a:lnTo>
                  <a:pt x="64911" y="94121"/>
                </a:lnTo>
                <a:lnTo>
                  <a:pt x="64911" y="55896"/>
                </a:lnTo>
                <a:lnTo>
                  <a:pt x="38586" y="55896"/>
                </a:lnTo>
                <a:close/>
                <a:moveTo>
                  <a:pt x="73927" y="8655"/>
                </a:moveTo>
                <a:lnTo>
                  <a:pt x="73927" y="94121"/>
                </a:lnTo>
                <a:lnTo>
                  <a:pt x="218174" y="94121"/>
                </a:lnTo>
                <a:lnTo>
                  <a:pt x="218174" y="8655"/>
                </a:lnTo>
                <a:lnTo>
                  <a:pt x="73927" y="8655"/>
                </a:lnTo>
                <a:close/>
                <a:moveTo>
                  <a:pt x="69599" y="0"/>
                </a:moveTo>
                <a:lnTo>
                  <a:pt x="222501" y="0"/>
                </a:lnTo>
                <a:cubicBezTo>
                  <a:pt x="225025" y="0"/>
                  <a:pt x="226828" y="1803"/>
                  <a:pt x="226828" y="4327"/>
                </a:cubicBezTo>
                <a:lnTo>
                  <a:pt x="226828" y="47241"/>
                </a:lnTo>
                <a:lnTo>
                  <a:pt x="257841" y="47241"/>
                </a:lnTo>
                <a:cubicBezTo>
                  <a:pt x="260366" y="47241"/>
                  <a:pt x="262530" y="49044"/>
                  <a:pt x="262530" y="51208"/>
                </a:cubicBezTo>
                <a:lnTo>
                  <a:pt x="262530" y="94121"/>
                </a:lnTo>
                <a:lnTo>
                  <a:pt x="275512" y="94121"/>
                </a:lnTo>
                <a:cubicBezTo>
                  <a:pt x="284527" y="94121"/>
                  <a:pt x="291740" y="101333"/>
                  <a:pt x="291740" y="110349"/>
                </a:cubicBezTo>
                <a:lnTo>
                  <a:pt x="291740" y="240171"/>
                </a:lnTo>
                <a:cubicBezTo>
                  <a:pt x="291740" y="248826"/>
                  <a:pt x="284527" y="256038"/>
                  <a:pt x="275512" y="256038"/>
                </a:cubicBezTo>
                <a:lnTo>
                  <a:pt x="226828" y="256038"/>
                </a:lnTo>
                <a:lnTo>
                  <a:pt x="226828" y="287051"/>
                </a:lnTo>
                <a:cubicBezTo>
                  <a:pt x="226828" y="289576"/>
                  <a:pt x="225025" y="291739"/>
                  <a:pt x="222501" y="291739"/>
                </a:cubicBezTo>
                <a:lnTo>
                  <a:pt x="69599" y="291739"/>
                </a:lnTo>
                <a:cubicBezTo>
                  <a:pt x="66714" y="291739"/>
                  <a:pt x="64911" y="289576"/>
                  <a:pt x="64911" y="287051"/>
                </a:cubicBezTo>
                <a:lnTo>
                  <a:pt x="64911" y="256038"/>
                </a:lnTo>
                <a:lnTo>
                  <a:pt x="16588" y="256038"/>
                </a:lnTo>
                <a:cubicBezTo>
                  <a:pt x="7212" y="256038"/>
                  <a:pt x="0" y="248826"/>
                  <a:pt x="0" y="240171"/>
                </a:cubicBezTo>
                <a:lnTo>
                  <a:pt x="0" y="110349"/>
                </a:lnTo>
                <a:cubicBezTo>
                  <a:pt x="0" y="101333"/>
                  <a:pt x="7212" y="94121"/>
                  <a:pt x="16588" y="94121"/>
                </a:cubicBezTo>
                <a:lnTo>
                  <a:pt x="29571" y="94121"/>
                </a:lnTo>
                <a:lnTo>
                  <a:pt x="29571" y="51208"/>
                </a:lnTo>
                <a:cubicBezTo>
                  <a:pt x="29571" y="49044"/>
                  <a:pt x="31734" y="47241"/>
                  <a:pt x="33898" y="47241"/>
                </a:cubicBezTo>
                <a:lnTo>
                  <a:pt x="64911" y="47241"/>
                </a:lnTo>
                <a:lnTo>
                  <a:pt x="64911" y="4327"/>
                </a:lnTo>
                <a:cubicBezTo>
                  <a:pt x="64911" y="1803"/>
                  <a:pt x="66714" y="0"/>
                  <a:pt x="695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1976681" y="6831423"/>
            <a:ext cx="506412" cy="530225"/>
          </a:xfrm>
          <a:custGeom>
            <a:rect b="b" l="l" r="r" t="t"/>
            <a:pathLst>
              <a:path extrusionOk="0" h="291739" w="279041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1965569" y="8003128"/>
            <a:ext cx="527050" cy="530225"/>
          </a:xfrm>
          <a:custGeom>
            <a:rect b="b" l="l" r="r" t="t"/>
            <a:pathLst>
              <a:path extrusionOk="0" h="291739" w="290404">
                <a:moveTo>
                  <a:pt x="227566" y="198700"/>
                </a:moveTo>
                <a:lnTo>
                  <a:pt x="197762" y="228271"/>
                </a:lnTo>
                <a:lnTo>
                  <a:pt x="249469" y="280921"/>
                </a:lnTo>
                <a:cubicBezTo>
                  <a:pt x="252701" y="283445"/>
                  <a:pt x="257010" y="283445"/>
                  <a:pt x="259882" y="280921"/>
                </a:cubicBezTo>
                <a:lnTo>
                  <a:pt x="279273" y="261087"/>
                </a:lnTo>
                <a:cubicBezTo>
                  <a:pt x="281068" y="259645"/>
                  <a:pt x="281427" y="257841"/>
                  <a:pt x="281427" y="256038"/>
                </a:cubicBezTo>
                <a:cubicBezTo>
                  <a:pt x="281427" y="254235"/>
                  <a:pt x="281068" y="252072"/>
                  <a:pt x="279273" y="250629"/>
                </a:cubicBezTo>
                <a:lnTo>
                  <a:pt x="227566" y="198700"/>
                </a:lnTo>
                <a:close/>
                <a:moveTo>
                  <a:pt x="195967" y="182112"/>
                </a:moveTo>
                <a:cubicBezTo>
                  <a:pt x="194171" y="184997"/>
                  <a:pt x="191658" y="187160"/>
                  <a:pt x="189144" y="190045"/>
                </a:cubicBezTo>
                <a:cubicBezTo>
                  <a:pt x="186631" y="192570"/>
                  <a:pt x="184117" y="194733"/>
                  <a:pt x="181245" y="196897"/>
                </a:cubicBezTo>
                <a:lnTo>
                  <a:pt x="198839" y="214567"/>
                </a:lnTo>
                <a:lnTo>
                  <a:pt x="213921" y="199782"/>
                </a:lnTo>
                <a:lnTo>
                  <a:pt x="195967" y="182112"/>
                </a:lnTo>
                <a:close/>
                <a:moveTo>
                  <a:pt x="111093" y="57150"/>
                </a:moveTo>
                <a:cubicBezTo>
                  <a:pt x="113976" y="57150"/>
                  <a:pt x="115778" y="59299"/>
                  <a:pt x="115778" y="61806"/>
                </a:cubicBezTo>
                <a:cubicBezTo>
                  <a:pt x="115778" y="63955"/>
                  <a:pt x="113976" y="66104"/>
                  <a:pt x="111093" y="66104"/>
                </a:cubicBezTo>
                <a:cubicBezTo>
                  <a:pt x="86229" y="66104"/>
                  <a:pt x="66050" y="86160"/>
                  <a:pt x="66050" y="110873"/>
                </a:cubicBezTo>
                <a:cubicBezTo>
                  <a:pt x="66050" y="113380"/>
                  <a:pt x="63887" y="115529"/>
                  <a:pt x="61725" y="115529"/>
                </a:cubicBezTo>
                <a:cubicBezTo>
                  <a:pt x="59203" y="115529"/>
                  <a:pt x="57401" y="113380"/>
                  <a:pt x="57401" y="110873"/>
                </a:cubicBezTo>
                <a:cubicBezTo>
                  <a:pt x="57401" y="81504"/>
                  <a:pt x="81545" y="57150"/>
                  <a:pt x="111093" y="57150"/>
                </a:cubicBezTo>
                <a:close/>
                <a:moveTo>
                  <a:pt x="111796" y="40717"/>
                </a:moveTo>
                <a:cubicBezTo>
                  <a:pt x="93099" y="40717"/>
                  <a:pt x="75121" y="48250"/>
                  <a:pt x="61458" y="61522"/>
                </a:cubicBezTo>
                <a:cubicBezTo>
                  <a:pt x="33771" y="89141"/>
                  <a:pt x="33771" y="134696"/>
                  <a:pt x="61458" y="161957"/>
                </a:cubicBezTo>
                <a:cubicBezTo>
                  <a:pt x="75121" y="175587"/>
                  <a:pt x="93099" y="183120"/>
                  <a:pt x="111796" y="183120"/>
                </a:cubicBezTo>
                <a:cubicBezTo>
                  <a:pt x="130853" y="183120"/>
                  <a:pt x="148831" y="175587"/>
                  <a:pt x="162494" y="161957"/>
                </a:cubicBezTo>
                <a:cubicBezTo>
                  <a:pt x="176158" y="149044"/>
                  <a:pt x="183349" y="131109"/>
                  <a:pt x="183349" y="111739"/>
                </a:cubicBezTo>
                <a:cubicBezTo>
                  <a:pt x="183349" y="92728"/>
                  <a:pt x="176158" y="74794"/>
                  <a:pt x="162494" y="61522"/>
                </a:cubicBezTo>
                <a:cubicBezTo>
                  <a:pt x="148831" y="48250"/>
                  <a:pt x="130853" y="40717"/>
                  <a:pt x="111796" y="40717"/>
                </a:cubicBezTo>
                <a:close/>
                <a:moveTo>
                  <a:pt x="111796" y="31750"/>
                </a:moveTo>
                <a:cubicBezTo>
                  <a:pt x="133370" y="31750"/>
                  <a:pt x="153505" y="40359"/>
                  <a:pt x="168607" y="55424"/>
                </a:cubicBezTo>
                <a:cubicBezTo>
                  <a:pt x="183709" y="70489"/>
                  <a:pt x="191979" y="90576"/>
                  <a:pt x="191979" y="111739"/>
                </a:cubicBezTo>
                <a:cubicBezTo>
                  <a:pt x="191979" y="133261"/>
                  <a:pt x="183709" y="153348"/>
                  <a:pt x="168607" y="168413"/>
                </a:cubicBezTo>
                <a:cubicBezTo>
                  <a:pt x="153505" y="183478"/>
                  <a:pt x="133370" y="191728"/>
                  <a:pt x="111796" y="191728"/>
                </a:cubicBezTo>
                <a:cubicBezTo>
                  <a:pt x="90582" y="191728"/>
                  <a:pt x="70447" y="183478"/>
                  <a:pt x="55345" y="168413"/>
                </a:cubicBezTo>
                <a:cubicBezTo>
                  <a:pt x="24063" y="137207"/>
                  <a:pt x="24063" y="86631"/>
                  <a:pt x="55345" y="55424"/>
                </a:cubicBezTo>
                <a:cubicBezTo>
                  <a:pt x="70447" y="40359"/>
                  <a:pt x="90582" y="31750"/>
                  <a:pt x="111796" y="31750"/>
                </a:cubicBezTo>
                <a:close/>
                <a:moveTo>
                  <a:pt x="110506" y="8655"/>
                </a:moveTo>
                <a:cubicBezTo>
                  <a:pt x="83575" y="8655"/>
                  <a:pt x="57722" y="19473"/>
                  <a:pt x="38691" y="38586"/>
                </a:cubicBezTo>
                <a:cubicBezTo>
                  <a:pt x="-1167" y="78615"/>
                  <a:pt x="-1167" y="143526"/>
                  <a:pt x="38691" y="183554"/>
                </a:cubicBezTo>
                <a:cubicBezTo>
                  <a:pt x="78548" y="223583"/>
                  <a:pt x="143182" y="223583"/>
                  <a:pt x="183040" y="183554"/>
                </a:cubicBezTo>
                <a:cubicBezTo>
                  <a:pt x="202071" y="164442"/>
                  <a:pt x="212843" y="138477"/>
                  <a:pt x="212843" y="111070"/>
                </a:cubicBezTo>
                <a:cubicBezTo>
                  <a:pt x="212843" y="83663"/>
                  <a:pt x="202071" y="58059"/>
                  <a:pt x="183040" y="38586"/>
                </a:cubicBezTo>
                <a:cubicBezTo>
                  <a:pt x="163650" y="19473"/>
                  <a:pt x="138155" y="8655"/>
                  <a:pt x="110506" y="8655"/>
                </a:cubicBezTo>
                <a:close/>
                <a:moveTo>
                  <a:pt x="110506" y="0"/>
                </a:moveTo>
                <a:cubicBezTo>
                  <a:pt x="140310" y="0"/>
                  <a:pt x="168318" y="11540"/>
                  <a:pt x="189144" y="32455"/>
                </a:cubicBezTo>
                <a:cubicBezTo>
                  <a:pt x="209971" y="53371"/>
                  <a:pt x="221461" y="81500"/>
                  <a:pt x="221461" y="111070"/>
                </a:cubicBezTo>
                <a:cubicBezTo>
                  <a:pt x="221461" y="134510"/>
                  <a:pt x="214280" y="156508"/>
                  <a:pt x="201353" y="174899"/>
                </a:cubicBezTo>
                <a:lnTo>
                  <a:pt x="220025" y="193652"/>
                </a:lnTo>
                <a:lnTo>
                  <a:pt x="224334" y="189324"/>
                </a:lnTo>
                <a:cubicBezTo>
                  <a:pt x="226129" y="187521"/>
                  <a:pt x="228643" y="187521"/>
                  <a:pt x="230797" y="189324"/>
                </a:cubicBezTo>
                <a:lnTo>
                  <a:pt x="285736" y="244499"/>
                </a:lnTo>
                <a:cubicBezTo>
                  <a:pt x="288609" y="247744"/>
                  <a:pt x="290404" y="251711"/>
                  <a:pt x="290404" y="256038"/>
                </a:cubicBezTo>
                <a:cubicBezTo>
                  <a:pt x="290404" y="260005"/>
                  <a:pt x="288609" y="264333"/>
                  <a:pt x="285736" y="267217"/>
                </a:cubicBezTo>
                <a:lnTo>
                  <a:pt x="265987" y="287051"/>
                </a:lnTo>
                <a:cubicBezTo>
                  <a:pt x="263114" y="289936"/>
                  <a:pt x="258805" y="291739"/>
                  <a:pt x="254855" y="291739"/>
                </a:cubicBezTo>
                <a:cubicBezTo>
                  <a:pt x="250546" y="291739"/>
                  <a:pt x="246597" y="289936"/>
                  <a:pt x="243724" y="287051"/>
                </a:cubicBezTo>
                <a:lnTo>
                  <a:pt x="188426" y="231516"/>
                </a:lnTo>
                <a:cubicBezTo>
                  <a:pt x="187708" y="230795"/>
                  <a:pt x="187349" y="229713"/>
                  <a:pt x="187349" y="228271"/>
                </a:cubicBezTo>
                <a:cubicBezTo>
                  <a:pt x="187349" y="227189"/>
                  <a:pt x="187708" y="226107"/>
                  <a:pt x="188426" y="225386"/>
                </a:cubicBezTo>
                <a:lnTo>
                  <a:pt x="193094" y="221058"/>
                </a:lnTo>
                <a:lnTo>
                  <a:pt x="174063" y="202306"/>
                </a:lnTo>
                <a:cubicBezTo>
                  <a:pt x="155032" y="215649"/>
                  <a:pt x="133128" y="222501"/>
                  <a:pt x="110506" y="222501"/>
                </a:cubicBezTo>
                <a:cubicBezTo>
                  <a:pt x="82498" y="222501"/>
                  <a:pt x="53772" y="211682"/>
                  <a:pt x="32586" y="190045"/>
                </a:cubicBezTo>
                <a:cubicBezTo>
                  <a:pt x="-10862" y="146411"/>
                  <a:pt x="-10862" y="76090"/>
                  <a:pt x="32586" y="32455"/>
                </a:cubicBezTo>
                <a:cubicBezTo>
                  <a:pt x="53413" y="11540"/>
                  <a:pt x="81062" y="0"/>
                  <a:pt x="1105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2736888" y="5701094"/>
            <a:ext cx="22018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TECHNOLOGY</a:t>
            </a:r>
            <a:endParaRPr/>
          </a:p>
        </p:txBody>
      </p:sp>
      <p:sp>
        <p:nvSpPr>
          <p:cNvPr id="249" name="Google Shape;249;p5"/>
          <p:cNvSpPr txBox="1"/>
          <p:nvPr/>
        </p:nvSpPr>
        <p:spPr>
          <a:xfrm>
            <a:off x="2736888" y="6865702"/>
            <a:ext cx="23461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ACCESSIBILITY</a:t>
            </a:r>
            <a:endParaRPr/>
          </a:p>
        </p:txBody>
      </p:sp>
      <p:sp>
        <p:nvSpPr>
          <p:cNvPr id="250" name="Google Shape;250;p5"/>
          <p:cNvSpPr txBox="1"/>
          <p:nvPr/>
        </p:nvSpPr>
        <p:spPr>
          <a:xfrm>
            <a:off x="2736888" y="8036324"/>
            <a:ext cx="15783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SECURITY</a:t>
            </a:r>
            <a:endParaRPr/>
          </a:p>
        </p:txBody>
      </p:sp>
      <p:sp>
        <p:nvSpPr>
          <p:cNvPr id="251" name="Google Shape;251;p5"/>
          <p:cNvSpPr/>
          <p:nvPr/>
        </p:nvSpPr>
        <p:spPr>
          <a:xfrm>
            <a:off x="5604167" y="5816510"/>
            <a:ext cx="5852160" cy="2308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2" name="Google Shape;252;p5"/>
          <p:cNvSpPr/>
          <p:nvPr/>
        </p:nvSpPr>
        <p:spPr>
          <a:xfrm>
            <a:off x="5604167" y="6976490"/>
            <a:ext cx="5852160" cy="2308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3" name="Google Shape;253;p5"/>
          <p:cNvSpPr/>
          <p:nvPr/>
        </p:nvSpPr>
        <p:spPr>
          <a:xfrm>
            <a:off x="5604167" y="8151740"/>
            <a:ext cx="5852160" cy="2308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4" name="Google Shape;254;p5"/>
          <p:cNvSpPr/>
          <p:nvPr/>
        </p:nvSpPr>
        <p:spPr>
          <a:xfrm>
            <a:off x="5604167" y="5816510"/>
            <a:ext cx="2921766" cy="230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5604167" y="6976490"/>
            <a:ext cx="4242566" cy="23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5604167" y="8151740"/>
            <a:ext cx="5161820" cy="230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10777208" y="7644653"/>
            <a:ext cx="7367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9/10</a:t>
            </a:r>
            <a:endParaRPr/>
          </a:p>
        </p:txBody>
      </p:sp>
      <p:sp>
        <p:nvSpPr>
          <p:cNvPr id="258" name="Google Shape;258;p5"/>
          <p:cNvSpPr txBox="1"/>
          <p:nvPr/>
        </p:nvSpPr>
        <p:spPr>
          <a:xfrm>
            <a:off x="10801252" y="6469402"/>
            <a:ext cx="7126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7/10</a:t>
            </a:r>
            <a:endParaRPr/>
          </a:p>
        </p:txBody>
      </p:sp>
      <p:sp>
        <p:nvSpPr>
          <p:cNvPr id="259" name="Google Shape;259;p5"/>
          <p:cNvSpPr txBox="1"/>
          <p:nvPr/>
        </p:nvSpPr>
        <p:spPr>
          <a:xfrm>
            <a:off x="10765986" y="5306319"/>
            <a:ext cx="7479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5/10</a:t>
            </a:r>
            <a:endParaRPr/>
          </a:p>
        </p:txBody>
      </p:sp>
      <p:graphicFrame>
        <p:nvGraphicFramePr>
          <p:cNvPr id="260" name="Google Shape;260;p5"/>
          <p:cNvGraphicFramePr/>
          <p:nvPr/>
        </p:nvGraphicFramePr>
        <p:xfrm>
          <a:off x="17958856" y="9866248"/>
          <a:ext cx="4716880" cy="287229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61" name="Google Shape;261;p5"/>
          <p:cNvSpPr txBox="1"/>
          <p:nvPr/>
        </p:nvSpPr>
        <p:spPr>
          <a:xfrm>
            <a:off x="12801600" y="9281473"/>
            <a:ext cx="14334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SPEED</a:t>
            </a:r>
            <a:endParaRPr/>
          </a:p>
        </p:txBody>
      </p:sp>
      <p:sp>
        <p:nvSpPr>
          <p:cNvPr id="262" name="Google Shape;262;p5"/>
          <p:cNvSpPr txBox="1"/>
          <p:nvPr/>
        </p:nvSpPr>
        <p:spPr>
          <a:xfrm>
            <a:off x="18080777" y="9281473"/>
            <a:ext cx="33714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SEARCHABILITY</a:t>
            </a:r>
            <a:endParaRPr/>
          </a:p>
        </p:txBody>
      </p:sp>
      <p:sp>
        <p:nvSpPr>
          <p:cNvPr id="263" name="Google Shape;263;p5"/>
          <p:cNvSpPr txBox="1"/>
          <p:nvPr/>
        </p:nvSpPr>
        <p:spPr>
          <a:xfrm>
            <a:off x="2042842" y="9279867"/>
            <a:ext cx="26516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AESTHETICS</a:t>
            </a:r>
            <a:endParaRPr/>
          </a:p>
        </p:txBody>
      </p:sp>
      <p:sp>
        <p:nvSpPr>
          <p:cNvPr id="264" name="Google Shape;264;p5"/>
          <p:cNvSpPr txBox="1"/>
          <p:nvPr/>
        </p:nvSpPr>
        <p:spPr>
          <a:xfrm>
            <a:off x="7448437" y="9279867"/>
            <a:ext cx="28296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NAVIGATION</a:t>
            </a:r>
            <a:endParaRPr/>
          </a:p>
        </p:txBody>
      </p:sp>
      <p:graphicFrame>
        <p:nvGraphicFramePr>
          <p:cNvPr id="265" name="Google Shape;265;p5"/>
          <p:cNvGraphicFramePr/>
          <p:nvPr/>
        </p:nvGraphicFramePr>
        <p:xfrm>
          <a:off x="1868071" y="9917397"/>
          <a:ext cx="4430410" cy="2821141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266" name="Google Shape;266;p5"/>
          <p:cNvGraphicFramePr/>
          <p:nvPr/>
        </p:nvGraphicFramePr>
        <p:xfrm>
          <a:off x="7725450" y="9917396"/>
          <a:ext cx="3498273" cy="2821142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267" name="Google Shape;267;p5"/>
          <p:cNvSpPr txBox="1"/>
          <p:nvPr/>
        </p:nvSpPr>
        <p:spPr>
          <a:xfrm>
            <a:off x="8959862" y="11035580"/>
            <a:ext cx="10294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70%</a:t>
            </a:r>
            <a:endParaRPr/>
          </a:p>
        </p:txBody>
      </p:sp>
      <p:graphicFrame>
        <p:nvGraphicFramePr>
          <p:cNvPr id="268" name="Google Shape;268;p5"/>
          <p:cNvGraphicFramePr/>
          <p:nvPr/>
        </p:nvGraphicFramePr>
        <p:xfrm>
          <a:off x="12678507" y="9944100"/>
          <a:ext cx="4519247" cy="2794438"/>
        </p:xfrm>
        <a:graphic>
          <a:graphicData uri="http://schemas.openxmlformats.org/drawingml/2006/chart">
            <c:chart r:id="rId7"/>
          </a:graphicData>
        </a:graphic>
      </p:graphicFrame>
      <p:pic>
        <p:nvPicPr>
          <p:cNvPr id="269" name="Google Shape;269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/>
          <p:nvPr/>
        </p:nvSpPr>
        <p:spPr>
          <a:xfrm>
            <a:off x="1520826" y="2929466"/>
            <a:ext cx="6949440" cy="4250267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5" name="Google Shape;275;p6"/>
          <p:cNvSpPr/>
          <p:nvPr/>
        </p:nvSpPr>
        <p:spPr>
          <a:xfrm>
            <a:off x="8714105" y="2929466"/>
            <a:ext cx="6949440" cy="4250267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15907384" y="2929466"/>
            <a:ext cx="6949440" cy="4250267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7" name="Google Shape;277;p6"/>
          <p:cNvSpPr txBox="1"/>
          <p:nvPr/>
        </p:nvSpPr>
        <p:spPr>
          <a:xfrm>
            <a:off x="8541850" y="612372"/>
            <a:ext cx="72939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DASHBOARD SLIDE</a:t>
            </a:r>
            <a:endParaRPr/>
          </a:p>
        </p:txBody>
      </p:sp>
      <p:sp>
        <p:nvSpPr>
          <p:cNvPr id="278" name="Google Shape;278;p6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graphicFrame>
        <p:nvGraphicFramePr>
          <p:cNvPr id="279" name="Google Shape;279;p6"/>
          <p:cNvGraphicFramePr/>
          <p:nvPr/>
        </p:nvGraphicFramePr>
        <p:xfrm>
          <a:off x="2037205" y="3812234"/>
          <a:ext cx="5916681" cy="314076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80" name="Google Shape;280;p6"/>
          <p:cNvSpPr txBox="1"/>
          <p:nvPr/>
        </p:nvSpPr>
        <p:spPr>
          <a:xfrm>
            <a:off x="2042842" y="3179959"/>
            <a:ext cx="287290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WEEKLY SALE</a:t>
            </a:r>
            <a:endParaRPr/>
          </a:p>
        </p:txBody>
      </p:sp>
      <p:sp>
        <p:nvSpPr>
          <p:cNvPr id="281" name="Google Shape;281;p6"/>
          <p:cNvSpPr txBox="1"/>
          <p:nvPr/>
        </p:nvSpPr>
        <p:spPr>
          <a:xfrm>
            <a:off x="9315922" y="3179959"/>
            <a:ext cx="217239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endParaRPr/>
          </a:p>
        </p:txBody>
      </p:sp>
      <p:graphicFrame>
        <p:nvGraphicFramePr>
          <p:cNvPr id="282" name="Google Shape;282;p6"/>
          <p:cNvGraphicFramePr/>
          <p:nvPr/>
        </p:nvGraphicFramePr>
        <p:xfrm>
          <a:off x="9483725" y="3286284"/>
          <a:ext cx="5912219" cy="377304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83" name="Google Shape;283;p6"/>
          <p:cNvSpPr txBox="1"/>
          <p:nvPr/>
        </p:nvSpPr>
        <p:spPr>
          <a:xfrm>
            <a:off x="16433166" y="3179959"/>
            <a:ext cx="36391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AVERAGE GRAPH</a:t>
            </a:r>
            <a:endParaRPr/>
          </a:p>
        </p:txBody>
      </p:sp>
      <p:graphicFrame>
        <p:nvGraphicFramePr>
          <p:cNvPr id="284" name="Google Shape;284;p6"/>
          <p:cNvGraphicFramePr/>
          <p:nvPr/>
        </p:nvGraphicFramePr>
        <p:xfrm>
          <a:off x="16165564" y="3812234"/>
          <a:ext cx="6481785" cy="324709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285" name="Google Shape;285;p6"/>
          <p:cNvSpPr/>
          <p:nvPr/>
        </p:nvSpPr>
        <p:spPr>
          <a:xfrm>
            <a:off x="15907384" y="8062501"/>
            <a:ext cx="6949440" cy="1188720"/>
          </a:xfrm>
          <a:prstGeom prst="roundRect">
            <a:avLst>
              <a:gd fmla="val 1282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6" name="Google Shape;286;p6"/>
          <p:cNvSpPr/>
          <p:nvPr/>
        </p:nvSpPr>
        <p:spPr>
          <a:xfrm>
            <a:off x="15907384" y="9687510"/>
            <a:ext cx="6949440" cy="1188720"/>
          </a:xfrm>
          <a:prstGeom prst="roundRect">
            <a:avLst>
              <a:gd fmla="val 12821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7" name="Google Shape;287;p6"/>
          <p:cNvSpPr/>
          <p:nvPr/>
        </p:nvSpPr>
        <p:spPr>
          <a:xfrm>
            <a:off x="15907384" y="11312519"/>
            <a:ext cx="6949440" cy="1188720"/>
          </a:xfrm>
          <a:prstGeom prst="roundRect">
            <a:avLst>
              <a:gd fmla="val 12821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8" name="Google Shape;288;p6"/>
          <p:cNvSpPr txBox="1"/>
          <p:nvPr/>
        </p:nvSpPr>
        <p:spPr>
          <a:xfrm>
            <a:off x="17356298" y="8364473"/>
            <a:ext cx="35397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ITEM NAME HERE</a:t>
            </a:r>
            <a:endParaRPr/>
          </a:p>
        </p:txBody>
      </p:sp>
      <p:sp>
        <p:nvSpPr>
          <p:cNvPr id="289" name="Google Shape;289;p6"/>
          <p:cNvSpPr txBox="1"/>
          <p:nvPr/>
        </p:nvSpPr>
        <p:spPr>
          <a:xfrm>
            <a:off x="17356298" y="9989482"/>
            <a:ext cx="35397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ITEM NAME HERE</a:t>
            </a:r>
            <a:endParaRPr/>
          </a:p>
        </p:txBody>
      </p:sp>
      <p:sp>
        <p:nvSpPr>
          <p:cNvPr id="290" name="Google Shape;290;p6"/>
          <p:cNvSpPr txBox="1"/>
          <p:nvPr/>
        </p:nvSpPr>
        <p:spPr>
          <a:xfrm>
            <a:off x="17356298" y="11614491"/>
            <a:ext cx="35397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ITEM NAME HERE</a:t>
            </a: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16214992" y="8236161"/>
            <a:ext cx="833698" cy="83369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16214992" y="9865020"/>
            <a:ext cx="833698" cy="83369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3" name="Google Shape;293;p6"/>
          <p:cNvSpPr/>
          <p:nvPr/>
        </p:nvSpPr>
        <p:spPr>
          <a:xfrm>
            <a:off x="16214992" y="11490029"/>
            <a:ext cx="833698" cy="83369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4" name="Google Shape;294;p6"/>
          <p:cNvSpPr/>
          <p:nvPr/>
        </p:nvSpPr>
        <p:spPr>
          <a:xfrm>
            <a:off x="16378428" y="8394317"/>
            <a:ext cx="506824" cy="508346"/>
          </a:xfrm>
          <a:custGeom>
            <a:rect b="b" l="l" r="r" t="t"/>
            <a:pathLst>
              <a:path extrusionOk="0" h="291739" w="291288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rgbClr val="1A1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16378430" y="10027696"/>
            <a:ext cx="506824" cy="508346"/>
          </a:xfrm>
          <a:custGeom>
            <a:rect b="b" l="l" r="r" t="t"/>
            <a:pathLst>
              <a:path extrusionOk="0" h="291740" w="291740">
                <a:moveTo>
                  <a:pt x="131625" y="256399"/>
                </a:moveTo>
                <a:cubicBezTo>
                  <a:pt x="125855" y="256399"/>
                  <a:pt x="121167" y="261087"/>
                  <a:pt x="121167" y="266496"/>
                </a:cubicBezTo>
                <a:lnTo>
                  <a:pt x="121167" y="272266"/>
                </a:lnTo>
                <a:cubicBezTo>
                  <a:pt x="121167" y="278036"/>
                  <a:pt x="125855" y="282724"/>
                  <a:pt x="131625" y="282724"/>
                </a:cubicBezTo>
                <a:lnTo>
                  <a:pt x="161557" y="282724"/>
                </a:lnTo>
                <a:cubicBezTo>
                  <a:pt x="167327" y="282724"/>
                  <a:pt x="171654" y="278036"/>
                  <a:pt x="171654" y="272266"/>
                </a:cubicBezTo>
                <a:lnTo>
                  <a:pt x="171654" y="266496"/>
                </a:lnTo>
                <a:cubicBezTo>
                  <a:pt x="171654" y="261087"/>
                  <a:pt x="167327" y="256399"/>
                  <a:pt x="161557" y="256399"/>
                </a:cubicBezTo>
                <a:lnTo>
                  <a:pt x="131625" y="256399"/>
                </a:lnTo>
                <a:close/>
                <a:moveTo>
                  <a:pt x="148858" y="168275"/>
                </a:moveTo>
                <a:cubicBezTo>
                  <a:pt x="151423" y="168275"/>
                  <a:pt x="153621" y="170180"/>
                  <a:pt x="153621" y="172847"/>
                </a:cubicBezTo>
                <a:cubicBezTo>
                  <a:pt x="153621" y="175514"/>
                  <a:pt x="151423" y="177419"/>
                  <a:pt x="148858" y="177419"/>
                </a:cubicBezTo>
                <a:cubicBezTo>
                  <a:pt x="146660" y="177419"/>
                  <a:pt x="144462" y="175514"/>
                  <a:pt x="144462" y="172847"/>
                </a:cubicBezTo>
                <a:cubicBezTo>
                  <a:pt x="144462" y="170180"/>
                  <a:pt x="146660" y="168275"/>
                  <a:pt x="148858" y="168275"/>
                </a:cubicBezTo>
                <a:close/>
                <a:moveTo>
                  <a:pt x="265113" y="134937"/>
                </a:moveTo>
                <a:cubicBezTo>
                  <a:pt x="267311" y="134937"/>
                  <a:pt x="269509" y="136744"/>
                  <a:pt x="269509" y="139274"/>
                </a:cubicBezTo>
                <a:lnTo>
                  <a:pt x="269509" y="174689"/>
                </a:lnTo>
                <a:cubicBezTo>
                  <a:pt x="269509" y="177219"/>
                  <a:pt x="267311" y="179026"/>
                  <a:pt x="265113" y="179026"/>
                </a:cubicBezTo>
                <a:cubicBezTo>
                  <a:pt x="262548" y="179026"/>
                  <a:pt x="260350" y="177219"/>
                  <a:pt x="260350" y="174689"/>
                </a:cubicBezTo>
                <a:lnTo>
                  <a:pt x="260350" y="139274"/>
                </a:lnTo>
                <a:cubicBezTo>
                  <a:pt x="260350" y="136744"/>
                  <a:pt x="262548" y="134937"/>
                  <a:pt x="265113" y="134937"/>
                </a:cubicBezTo>
                <a:close/>
                <a:moveTo>
                  <a:pt x="28574" y="134937"/>
                </a:moveTo>
                <a:cubicBezTo>
                  <a:pt x="31139" y="134937"/>
                  <a:pt x="32970" y="136744"/>
                  <a:pt x="32970" y="139274"/>
                </a:cubicBezTo>
                <a:lnTo>
                  <a:pt x="32970" y="174689"/>
                </a:lnTo>
                <a:cubicBezTo>
                  <a:pt x="32970" y="177219"/>
                  <a:pt x="31139" y="179026"/>
                  <a:pt x="28574" y="179026"/>
                </a:cubicBezTo>
                <a:cubicBezTo>
                  <a:pt x="26010" y="179026"/>
                  <a:pt x="23812" y="177219"/>
                  <a:pt x="23812" y="174689"/>
                </a:cubicBezTo>
                <a:lnTo>
                  <a:pt x="23812" y="139274"/>
                </a:lnTo>
                <a:cubicBezTo>
                  <a:pt x="23812" y="136744"/>
                  <a:pt x="26010" y="134937"/>
                  <a:pt x="28574" y="134937"/>
                </a:cubicBezTo>
                <a:close/>
                <a:moveTo>
                  <a:pt x="254596" y="114676"/>
                </a:moveTo>
                <a:cubicBezTo>
                  <a:pt x="250269" y="114676"/>
                  <a:pt x="247023" y="118282"/>
                  <a:pt x="247023" y="122249"/>
                </a:cubicBezTo>
                <a:lnTo>
                  <a:pt x="247023" y="192930"/>
                </a:lnTo>
                <a:cubicBezTo>
                  <a:pt x="247023" y="196897"/>
                  <a:pt x="250269" y="200143"/>
                  <a:pt x="254596" y="200143"/>
                </a:cubicBezTo>
                <a:lnTo>
                  <a:pt x="257842" y="200143"/>
                </a:lnTo>
                <a:cubicBezTo>
                  <a:pt x="271545" y="200143"/>
                  <a:pt x="282724" y="188964"/>
                  <a:pt x="282724" y="175260"/>
                </a:cubicBezTo>
                <a:lnTo>
                  <a:pt x="282724" y="139919"/>
                </a:lnTo>
                <a:cubicBezTo>
                  <a:pt x="282724" y="126216"/>
                  <a:pt x="271545" y="114676"/>
                  <a:pt x="257842" y="114676"/>
                </a:cubicBezTo>
                <a:lnTo>
                  <a:pt x="254596" y="114676"/>
                </a:lnTo>
                <a:close/>
                <a:moveTo>
                  <a:pt x="33898" y="114676"/>
                </a:moveTo>
                <a:cubicBezTo>
                  <a:pt x="20194" y="114676"/>
                  <a:pt x="9015" y="126216"/>
                  <a:pt x="9015" y="139919"/>
                </a:cubicBezTo>
                <a:lnTo>
                  <a:pt x="9015" y="175260"/>
                </a:lnTo>
                <a:cubicBezTo>
                  <a:pt x="9015" y="188964"/>
                  <a:pt x="20194" y="200143"/>
                  <a:pt x="33898" y="200143"/>
                </a:cubicBezTo>
                <a:lnTo>
                  <a:pt x="40028" y="200143"/>
                </a:lnTo>
                <a:cubicBezTo>
                  <a:pt x="43995" y="200143"/>
                  <a:pt x="47241" y="196897"/>
                  <a:pt x="47241" y="192930"/>
                </a:cubicBezTo>
                <a:lnTo>
                  <a:pt x="47241" y="122249"/>
                </a:lnTo>
                <a:cubicBezTo>
                  <a:pt x="47241" y="118282"/>
                  <a:pt x="43995" y="114676"/>
                  <a:pt x="40028" y="114676"/>
                </a:cubicBezTo>
                <a:lnTo>
                  <a:pt x="33898" y="114676"/>
                </a:lnTo>
                <a:close/>
                <a:moveTo>
                  <a:pt x="154896" y="91917"/>
                </a:moveTo>
                <a:cubicBezTo>
                  <a:pt x="163928" y="94063"/>
                  <a:pt x="171515" y="101216"/>
                  <a:pt x="173322" y="110156"/>
                </a:cubicBezTo>
                <a:cubicBezTo>
                  <a:pt x="175851" y="122316"/>
                  <a:pt x="169709" y="134475"/>
                  <a:pt x="158509" y="139124"/>
                </a:cubicBezTo>
                <a:cubicBezTo>
                  <a:pt x="155257" y="140197"/>
                  <a:pt x="153451" y="143773"/>
                  <a:pt x="153451" y="147350"/>
                </a:cubicBezTo>
                <a:lnTo>
                  <a:pt x="153451" y="150926"/>
                </a:lnTo>
                <a:cubicBezTo>
                  <a:pt x="153451" y="153429"/>
                  <a:pt x="151283" y="155217"/>
                  <a:pt x="148754" y="155217"/>
                </a:cubicBezTo>
                <a:cubicBezTo>
                  <a:pt x="146586" y="155217"/>
                  <a:pt x="144418" y="153429"/>
                  <a:pt x="144418" y="150926"/>
                </a:cubicBezTo>
                <a:lnTo>
                  <a:pt x="144418" y="147350"/>
                </a:lnTo>
                <a:cubicBezTo>
                  <a:pt x="144418" y="140197"/>
                  <a:pt x="148754" y="133760"/>
                  <a:pt x="155257" y="130899"/>
                </a:cubicBezTo>
                <a:cubicBezTo>
                  <a:pt x="162483" y="128038"/>
                  <a:pt x="166457" y="120170"/>
                  <a:pt x="164651" y="112302"/>
                </a:cubicBezTo>
                <a:cubicBezTo>
                  <a:pt x="163206" y="106580"/>
                  <a:pt x="158509" y="101931"/>
                  <a:pt x="152728" y="100500"/>
                </a:cubicBezTo>
                <a:cubicBezTo>
                  <a:pt x="147670" y="99428"/>
                  <a:pt x="142612" y="100500"/>
                  <a:pt x="138999" y="103361"/>
                </a:cubicBezTo>
                <a:cubicBezTo>
                  <a:pt x="135025" y="106580"/>
                  <a:pt x="132857" y="111229"/>
                  <a:pt x="132857" y="116236"/>
                </a:cubicBezTo>
                <a:cubicBezTo>
                  <a:pt x="132857" y="118739"/>
                  <a:pt x="130689" y="120528"/>
                  <a:pt x="128160" y="120528"/>
                </a:cubicBezTo>
                <a:cubicBezTo>
                  <a:pt x="125631" y="120528"/>
                  <a:pt x="123825" y="118739"/>
                  <a:pt x="123825" y="116236"/>
                </a:cubicBezTo>
                <a:cubicBezTo>
                  <a:pt x="123825" y="108726"/>
                  <a:pt x="127076" y="101573"/>
                  <a:pt x="133218" y="96924"/>
                </a:cubicBezTo>
                <a:cubicBezTo>
                  <a:pt x="139360" y="91917"/>
                  <a:pt x="147309" y="90487"/>
                  <a:pt x="154896" y="91917"/>
                </a:cubicBezTo>
                <a:close/>
                <a:moveTo>
                  <a:pt x="91209" y="72136"/>
                </a:moveTo>
                <a:lnTo>
                  <a:pt x="91209" y="186923"/>
                </a:lnTo>
                <a:lnTo>
                  <a:pt x="116465" y="186923"/>
                </a:lnTo>
                <a:cubicBezTo>
                  <a:pt x="117547" y="186923"/>
                  <a:pt x="118629" y="187283"/>
                  <a:pt x="119351" y="188002"/>
                </a:cubicBezTo>
                <a:lnTo>
                  <a:pt x="146050" y="214270"/>
                </a:lnTo>
                <a:lnTo>
                  <a:pt x="172028" y="188002"/>
                </a:lnTo>
                <a:cubicBezTo>
                  <a:pt x="173110" y="187283"/>
                  <a:pt x="174192" y="186923"/>
                  <a:pt x="175275" y="186923"/>
                </a:cubicBezTo>
                <a:lnTo>
                  <a:pt x="200530" y="186923"/>
                </a:lnTo>
                <a:lnTo>
                  <a:pt x="200530" y="72136"/>
                </a:lnTo>
                <a:lnTo>
                  <a:pt x="91209" y="72136"/>
                </a:lnTo>
                <a:close/>
                <a:moveTo>
                  <a:pt x="86879" y="63500"/>
                </a:moveTo>
                <a:lnTo>
                  <a:pt x="204860" y="63500"/>
                </a:lnTo>
                <a:cubicBezTo>
                  <a:pt x="207025" y="63500"/>
                  <a:pt x="209189" y="65299"/>
                  <a:pt x="209189" y="67818"/>
                </a:cubicBezTo>
                <a:lnTo>
                  <a:pt x="209189" y="191241"/>
                </a:lnTo>
                <a:cubicBezTo>
                  <a:pt x="209189" y="193760"/>
                  <a:pt x="207025" y="195919"/>
                  <a:pt x="204860" y="195919"/>
                </a:cubicBezTo>
                <a:lnTo>
                  <a:pt x="177079" y="195919"/>
                </a:lnTo>
                <a:lnTo>
                  <a:pt x="148937" y="223986"/>
                </a:lnTo>
                <a:cubicBezTo>
                  <a:pt x="148215" y="224705"/>
                  <a:pt x="146772" y="225065"/>
                  <a:pt x="146050" y="225065"/>
                </a:cubicBezTo>
                <a:cubicBezTo>
                  <a:pt x="144607" y="225065"/>
                  <a:pt x="143524" y="224705"/>
                  <a:pt x="142803" y="223986"/>
                </a:cubicBezTo>
                <a:lnTo>
                  <a:pt x="114661" y="195919"/>
                </a:lnTo>
                <a:lnTo>
                  <a:pt x="86879" y="195919"/>
                </a:lnTo>
                <a:cubicBezTo>
                  <a:pt x="84354" y="195919"/>
                  <a:pt x="82550" y="193760"/>
                  <a:pt x="82550" y="191241"/>
                </a:cubicBezTo>
                <a:lnTo>
                  <a:pt x="82550" y="67818"/>
                </a:lnTo>
                <a:cubicBezTo>
                  <a:pt x="82550" y="65299"/>
                  <a:pt x="84354" y="63500"/>
                  <a:pt x="86879" y="63500"/>
                </a:cubicBezTo>
                <a:close/>
                <a:moveTo>
                  <a:pt x="110349" y="0"/>
                </a:moveTo>
                <a:lnTo>
                  <a:pt x="181751" y="0"/>
                </a:lnTo>
                <a:cubicBezTo>
                  <a:pt x="230074" y="0"/>
                  <a:pt x="269381" y="38947"/>
                  <a:pt x="269381" y="86909"/>
                </a:cubicBezTo>
                <a:lnTo>
                  <a:pt x="269381" y="108185"/>
                </a:lnTo>
                <a:cubicBezTo>
                  <a:pt x="282364" y="112873"/>
                  <a:pt x="291740" y="125134"/>
                  <a:pt x="291740" y="139919"/>
                </a:cubicBezTo>
                <a:lnTo>
                  <a:pt x="291740" y="175260"/>
                </a:lnTo>
                <a:cubicBezTo>
                  <a:pt x="291740" y="190045"/>
                  <a:pt x="282364" y="202306"/>
                  <a:pt x="269381" y="206994"/>
                </a:cubicBezTo>
                <a:cubicBezTo>
                  <a:pt x="267939" y="253875"/>
                  <a:pt x="229353" y="291740"/>
                  <a:pt x="181751" y="291740"/>
                </a:cubicBezTo>
                <a:lnTo>
                  <a:pt x="131625" y="291740"/>
                </a:lnTo>
                <a:cubicBezTo>
                  <a:pt x="120807" y="291740"/>
                  <a:pt x="112512" y="283085"/>
                  <a:pt x="112512" y="272266"/>
                </a:cubicBezTo>
                <a:lnTo>
                  <a:pt x="112512" y="266496"/>
                </a:lnTo>
                <a:cubicBezTo>
                  <a:pt x="112512" y="256038"/>
                  <a:pt x="120807" y="247384"/>
                  <a:pt x="131625" y="247384"/>
                </a:cubicBezTo>
                <a:lnTo>
                  <a:pt x="161557" y="247384"/>
                </a:lnTo>
                <a:cubicBezTo>
                  <a:pt x="172015" y="247384"/>
                  <a:pt x="180670" y="256038"/>
                  <a:pt x="180670" y="266496"/>
                </a:cubicBezTo>
                <a:lnTo>
                  <a:pt x="180670" y="272266"/>
                </a:lnTo>
                <a:cubicBezTo>
                  <a:pt x="180670" y="276233"/>
                  <a:pt x="179588" y="279839"/>
                  <a:pt x="177785" y="282724"/>
                </a:cubicBezTo>
                <a:lnTo>
                  <a:pt x="181751" y="282724"/>
                </a:lnTo>
                <a:cubicBezTo>
                  <a:pt x="223583" y="282724"/>
                  <a:pt x="258202" y="249908"/>
                  <a:pt x="260366" y="209158"/>
                </a:cubicBezTo>
                <a:cubicBezTo>
                  <a:pt x="259645" y="209158"/>
                  <a:pt x="258563" y="209158"/>
                  <a:pt x="257842" y="209158"/>
                </a:cubicBezTo>
                <a:lnTo>
                  <a:pt x="254596" y="209158"/>
                </a:lnTo>
                <a:cubicBezTo>
                  <a:pt x="245581" y="209158"/>
                  <a:pt x="238368" y="201946"/>
                  <a:pt x="238368" y="192930"/>
                </a:cubicBezTo>
                <a:lnTo>
                  <a:pt x="238368" y="122249"/>
                </a:lnTo>
                <a:cubicBezTo>
                  <a:pt x="238368" y="113234"/>
                  <a:pt x="245581" y="106021"/>
                  <a:pt x="254596" y="106021"/>
                </a:cubicBezTo>
                <a:lnTo>
                  <a:pt x="257842" y="106021"/>
                </a:lnTo>
                <a:cubicBezTo>
                  <a:pt x="258923" y="106021"/>
                  <a:pt x="259645" y="106382"/>
                  <a:pt x="260366" y="106382"/>
                </a:cubicBezTo>
                <a:lnTo>
                  <a:pt x="260366" y="86909"/>
                </a:lnTo>
                <a:cubicBezTo>
                  <a:pt x="260366" y="43995"/>
                  <a:pt x="225386" y="8655"/>
                  <a:pt x="181751" y="8655"/>
                </a:cubicBezTo>
                <a:lnTo>
                  <a:pt x="110349" y="8655"/>
                </a:lnTo>
                <a:cubicBezTo>
                  <a:pt x="66714" y="8655"/>
                  <a:pt x="31013" y="43995"/>
                  <a:pt x="31013" y="86909"/>
                </a:cubicBezTo>
                <a:lnTo>
                  <a:pt x="31013" y="106382"/>
                </a:lnTo>
                <a:cubicBezTo>
                  <a:pt x="32455" y="106382"/>
                  <a:pt x="33177" y="106021"/>
                  <a:pt x="33898" y="106021"/>
                </a:cubicBezTo>
                <a:lnTo>
                  <a:pt x="40028" y="106021"/>
                </a:lnTo>
                <a:cubicBezTo>
                  <a:pt x="48683" y="106021"/>
                  <a:pt x="55895" y="113234"/>
                  <a:pt x="55895" y="122249"/>
                </a:cubicBezTo>
                <a:lnTo>
                  <a:pt x="55895" y="192930"/>
                </a:lnTo>
                <a:cubicBezTo>
                  <a:pt x="55895" y="201946"/>
                  <a:pt x="48683" y="209158"/>
                  <a:pt x="40028" y="209158"/>
                </a:cubicBezTo>
                <a:lnTo>
                  <a:pt x="33898" y="209158"/>
                </a:lnTo>
                <a:cubicBezTo>
                  <a:pt x="15146" y="209158"/>
                  <a:pt x="0" y="194012"/>
                  <a:pt x="0" y="175260"/>
                </a:cubicBezTo>
                <a:lnTo>
                  <a:pt x="0" y="139919"/>
                </a:lnTo>
                <a:cubicBezTo>
                  <a:pt x="0" y="125134"/>
                  <a:pt x="9376" y="112873"/>
                  <a:pt x="22358" y="108185"/>
                </a:cubicBezTo>
                <a:lnTo>
                  <a:pt x="22358" y="86909"/>
                </a:lnTo>
                <a:cubicBezTo>
                  <a:pt x="22358" y="38947"/>
                  <a:pt x="62026" y="0"/>
                  <a:pt x="110349" y="0"/>
                </a:cubicBezTo>
                <a:close/>
              </a:path>
            </a:pathLst>
          </a:custGeom>
          <a:solidFill>
            <a:srgbClr val="1A1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6" name="Google Shape;296;p6"/>
          <p:cNvSpPr/>
          <p:nvPr/>
        </p:nvSpPr>
        <p:spPr>
          <a:xfrm>
            <a:off x="16378430" y="11653183"/>
            <a:ext cx="506824" cy="506824"/>
          </a:xfrm>
          <a:custGeom>
            <a:rect b="b" l="l" r="r" t="t"/>
            <a:pathLst>
              <a:path extrusionOk="0" h="291338" w="291216">
                <a:moveTo>
                  <a:pt x="112459" y="98079"/>
                </a:moveTo>
                <a:lnTo>
                  <a:pt x="97635" y="112490"/>
                </a:lnTo>
                <a:lnTo>
                  <a:pt x="119691" y="134468"/>
                </a:lnTo>
                <a:cubicBezTo>
                  <a:pt x="121499" y="136269"/>
                  <a:pt x="121499" y="139151"/>
                  <a:pt x="119691" y="140953"/>
                </a:cubicBezTo>
                <a:lnTo>
                  <a:pt x="97635" y="162570"/>
                </a:lnTo>
                <a:lnTo>
                  <a:pt x="112459" y="177341"/>
                </a:lnTo>
                <a:lnTo>
                  <a:pt x="134153" y="155364"/>
                </a:lnTo>
                <a:cubicBezTo>
                  <a:pt x="135238" y="154643"/>
                  <a:pt x="136323" y="153923"/>
                  <a:pt x="137407" y="153923"/>
                </a:cubicBezTo>
                <a:cubicBezTo>
                  <a:pt x="138854" y="153923"/>
                  <a:pt x="139938" y="154643"/>
                  <a:pt x="140662" y="155364"/>
                </a:cubicBezTo>
                <a:lnTo>
                  <a:pt x="162356" y="177341"/>
                </a:lnTo>
                <a:lnTo>
                  <a:pt x="177180" y="162570"/>
                </a:lnTo>
                <a:lnTo>
                  <a:pt x="155124" y="140953"/>
                </a:lnTo>
                <a:cubicBezTo>
                  <a:pt x="153316" y="139151"/>
                  <a:pt x="153316" y="136269"/>
                  <a:pt x="155124" y="134468"/>
                </a:cubicBezTo>
                <a:lnTo>
                  <a:pt x="177180" y="112490"/>
                </a:lnTo>
                <a:lnTo>
                  <a:pt x="162356" y="98079"/>
                </a:lnTo>
                <a:lnTo>
                  <a:pt x="140662" y="120056"/>
                </a:lnTo>
                <a:cubicBezTo>
                  <a:pt x="138854" y="121858"/>
                  <a:pt x="135961" y="121858"/>
                  <a:pt x="134153" y="120056"/>
                </a:cubicBezTo>
                <a:lnTo>
                  <a:pt x="112459" y="98079"/>
                </a:lnTo>
                <a:close/>
                <a:moveTo>
                  <a:pt x="109205" y="88712"/>
                </a:moveTo>
                <a:cubicBezTo>
                  <a:pt x="111013" y="86910"/>
                  <a:pt x="113906" y="86910"/>
                  <a:pt x="115714" y="88712"/>
                </a:cubicBezTo>
                <a:lnTo>
                  <a:pt x="137407" y="110689"/>
                </a:lnTo>
                <a:lnTo>
                  <a:pt x="159463" y="88712"/>
                </a:lnTo>
                <a:cubicBezTo>
                  <a:pt x="160909" y="86910"/>
                  <a:pt x="164163" y="86910"/>
                  <a:pt x="165610" y="88712"/>
                </a:cubicBezTo>
                <a:lnTo>
                  <a:pt x="186580" y="109608"/>
                </a:lnTo>
                <a:cubicBezTo>
                  <a:pt x="188027" y="111409"/>
                  <a:pt x="188027" y="114292"/>
                  <a:pt x="186580" y="115733"/>
                </a:cubicBezTo>
                <a:lnTo>
                  <a:pt x="164525" y="137710"/>
                </a:lnTo>
                <a:lnTo>
                  <a:pt x="186580" y="159687"/>
                </a:lnTo>
                <a:cubicBezTo>
                  <a:pt x="188027" y="161129"/>
                  <a:pt x="188027" y="164011"/>
                  <a:pt x="186580" y="165812"/>
                </a:cubicBezTo>
                <a:lnTo>
                  <a:pt x="165610" y="186709"/>
                </a:lnTo>
                <a:cubicBezTo>
                  <a:pt x="164886" y="187429"/>
                  <a:pt x="163802" y="188150"/>
                  <a:pt x="162356" y="188150"/>
                </a:cubicBezTo>
                <a:cubicBezTo>
                  <a:pt x="161632" y="188150"/>
                  <a:pt x="160186" y="187429"/>
                  <a:pt x="159463" y="186709"/>
                </a:cubicBezTo>
                <a:lnTo>
                  <a:pt x="137407" y="164731"/>
                </a:lnTo>
                <a:lnTo>
                  <a:pt x="115714" y="186709"/>
                </a:lnTo>
                <a:cubicBezTo>
                  <a:pt x="114629" y="187429"/>
                  <a:pt x="113544" y="188150"/>
                  <a:pt x="112459" y="188150"/>
                </a:cubicBezTo>
                <a:cubicBezTo>
                  <a:pt x="111013" y="188150"/>
                  <a:pt x="109928" y="187429"/>
                  <a:pt x="109205" y="186709"/>
                </a:cubicBezTo>
                <a:lnTo>
                  <a:pt x="88235" y="165812"/>
                </a:lnTo>
                <a:cubicBezTo>
                  <a:pt x="86788" y="164011"/>
                  <a:pt x="86788" y="161129"/>
                  <a:pt x="88235" y="159687"/>
                </a:cubicBezTo>
                <a:lnTo>
                  <a:pt x="110290" y="137710"/>
                </a:lnTo>
                <a:lnTo>
                  <a:pt x="88235" y="115733"/>
                </a:lnTo>
                <a:cubicBezTo>
                  <a:pt x="86788" y="114292"/>
                  <a:pt x="86788" y="111409"/>
                  <a:pt x="88235" y="109608"/>
                </a:cubicBezTo>
                <a:lnTo>
                  <a:pt x="109205" y="88712"/>
                </a:lnTo>
                <a:close/>
                <a:moveTo>
                  <a:pt x="136702" y="59026"/>
                </a:moveTo>
                <a:cubicBezTo>
                  <a:pt x="93841" y="59026"/>
                  <a:pt x="58544" y="93603"/>
                  <a:pt x="58544" y="136824"/>
                </a:cubicBezTo>
                <a:cubicBezTo>
                  <a:pt x="58544" y="180045"/>
                  <a:pt x="93841" y="214621"/>
                  <a:pt x="136702" y="214621"/>
                </a:cubicBezTo>
                <a:cubicBezTo>
                  <a:pt x="179563" y="214621"/>
                  <a:pt x="214859" y="180045"/>
                  <a:pt x="214859" y="136824"/>
                </a:cubicBezTo>
                <a:cubicBezTo>
                  <a:pt x="214859" y="93603"/>
                  <a:pt x="179563" y="59026"/>
                  <a:pt x="136702" y="59026"/>
                </a:cubicBezTo>
                <a:close/>
                <a:moveTo>
                  <a:pt x="7039" y="1039"/>
                </a:moveTo>
                <a:lnTo>
                  <a:pt x="77633" y="56505"/>
                </a:lnTo>
                <a:cubicBezTo>
                  <a:pt x="79434" y="57946"/>
                  <a:pt x="79794" y="60467"/>
                  <a:pt x="78354" y="62628"/>
                </a:cubicBezTo>
                <a:cubicBezTo>
                  <a:pt x="76553" y="64429"/>
                  <a:pt x="74031" y="64789"/>
                  <a:pt x="72231" y="63348"/>
                </a:cubicBezTo>
                <a:lnTo>
                  <a:pt x="30451" y="30573"/>
                </a:lnTo>
                <a:lnTo>
                  <a:pt x="70430" y="80997"/>
                </a:lnTo>
                <a:cubicBezTo>
                  <a:pt x="86277" y="61908"/>
                  <a:pt x="110049" y="50022"/>
                  <a:pt x="136702" y="50022"/>
                </a:cubicBezTo>
                <a:cubicBezTo>
                  <a:pt x="184605" y="50022"/>
                  <a:pt x="223504" y="88921"/>
                  <a:pt x="223504" y="136824"/>
                </a:cubicBezTo>
                <a:cubicBezTo>
                  <a:pt x="223504" y="147269"/>
                  <a:pt x="221703" y="157354"/>
                  <a:pt x="218101" y="166718"/>
                </a:cubicBezTo>
                <a:lnTo>
                  <a:pt x="251237" y="192651"/>
                </a:lnTo>
                <a:lnTo>
                  <a:pt x="283652" y="160235"/>
                </a:lnTo>
                <a:cubicBezTo>
                  <a:pt x="285093" y="158794"/>
                  <a:pt x="286894" y="158434"/>
                  <a:pt x="288335" y="159155"/>
                </a:cubicBezTo>
                <a:cubicBezTo>
                  <a:pt x="290136" y="159875"/>
                  <a:pt x="291216" y="161676"/>
                  <a:pt x="291216" y="163477"/>
                </a:cubicBezTo>
                <a:lnTo>
                  <a:pt x="291216" y="287016"/>
                </a:lnTo>
                <a:cubicBezTo>
                  <a:pt x="291216" y="289177"/>
                  <a:pt x="289055" y="291338"/>
                  <a:pt x="286894" y="291338"/>
                </a:cubicBezTo>
                <a:lnTo>
                  <a:pt x="163355" y="291338"/>
                </a:lnTo>
                <a:cubicBezTo>
                  <a:pt x="161554" y="291338"/>
                  <a:pt x="159753" y="290257"/>
                  <a:pt x="159033" y="288457"/>
                </a:cubicBezTo>
                <a:cubicBezTo>
                  <a:pt x="158673" y="287016"/>
                  <a:pt x="158673" y="284855"/>
                  <a:pt x="160113" y="283774"/>
                </a:cubicBezTo>
                <a:lnTo>
                  <a:pt x="192529" y="250999"/>
                </a:lnTo>
                <a:lnTo>
                  <a:pt x="175601" y="229388"/>
                </a:lnTo>
                <a:cubicBezTo>
                  <a:pt x="174160" y="227587"/>
                  <a:pt x="174520" y="225066"/>
                  <a:pt x="176321" y="223265"/>
                </a:cubicBezTo>
                <a:cubicBezTo>
                  <a:pt x="178122" y="221825"/>
                  <a:pt x="181003" y="222185"/>
                  <a:pt x="182804" y="223986"/>
                </a:cubicBezTo>
                <a:lnTo>
                  <a:pt x="201893" y="248838"/>
                </a:lnTo>
                <a:cubicBezTo>
                  <a:pt x="203334" y="250638"/>
                  <a:pt x="203334" y="253160"/>
                  <a:pt x="201533" y="254600"/>
                </a:cubicBezTo>
                <a:lnTo>
                  <a:pt x="174160" y="282334"/>
                </a:lnTo>
                <a:lnTo>
                  <a:pt x="282212" y="282334"/>
                </a:lnTo>
                <a:lnTo>
                  <a:pt x="282212" y="173922"/>
                </a:lnTo>
                <a:lnTo>
                  <a:pt x="254478" y="201655"/>
                </a:lnTo>
                <a:cubicBezTo>
                  <a:pt x="253038" y="203456"/>
                  <a:pt x="250517" y="203456"/>
                  <a:pt x="248716" y="202015"/>
                </a:cubicBezTo>
                <a:lnTo>
                  <a:pt x="214499" y="175362"/>
                </a:lnTo>
                <a:cubicBezTo>
                  <a:pt x="200092" y="203816"/>
                  <a:pt x="170918" y="223626"/>
                  <a:pt x="136702" y="223626"/>
                </a:cubicBezTo>
                <a:cubicBezTo>
                  <a:pt x="88799" y="223626"/>
                  <a:pt x="49900" y="184727"/>
                  <a:pt x="49900" y="136824"/>
                </a:cubicBezTo>
                <a:cubicBezTo>
                  <a:pt x="49900" y="118815"/>
                  <a:pt x="55303" y="102247"/>
                  <a:pt x="65027" y="88561"/>
                </a:cubicBezTo>
                <a:lnTo>
                  <a:pt x="917" y="7161"/>
                </a:lnTo>
                <a:cubicBezTo>
                  <a:pt x="-524" y="5361"/>
                  <a:pt x="-164" y="2839"/>
                  <a:pt x="1277" y="1399"/>
                </a:cubicBezTo>
                <a:cubicBezTo>
                  <a:pt x="3078" y="-402"/>
                  <a:pt x="5239" y="-402"/>
                  <a:pt x="7039" y="1039"/>
                </a:cubicBezTo>
                <a:close/>
              </a:path>
            </a:pathLst>
          </a:custGeom>
          <a:solidFill>
            <a:srgbClr val="1A1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7" name="Google Shape;297;p6"/>
          <p:cNvSpPr/>
          <p:nvPr/>
        </p:nvSpPr>
        <p:spPr>
          <a:xfrm>
            <a:off x="9134864" y="8072348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8" name="Google Shape;298;p6"/>
          <p:cNvSpPr txBox="1"/>
          <p:nvPr/>
        </p:nvSpPr>
        <p:spPr>
          <a:xfrm>
            <a:off x="9951765" y="8125207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299" name="Google Shape;299;p6"/>
          <p:cNvSpPr/>
          <p:nvPr/>
        </p:nvSpPr>
        <p:spPr>
          <a:xfrm>
            <a:off x="11389081" y="8072348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0" name="Google Shape;300;p6"/>
          <p:cNvSpPr txBox="1"/>
          <p:nvPr/>
        </p:nvSpPr>
        <p:spPr>
          <a:xfrm>
            <a:off x="12205982" y="8125207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301" name="Google Shape;301;p6"/>
          <p:cNvSpPr/>
          <p:nvPr/>
        </p:nvSpPr>
        <p:spPr>
          <a:xfrm>
            <a:off x="13643298" y="8072348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14460198" y="8125207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303" name="Google Shape;303;p6"/>
          <p:cNvSpPr/>
          <p:nvPr/>
        </p:nvSpPr>
        <p:spPr>
          <a:xfrm>
            <a:off x="9134864" y="9292786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4" name="Google Shape;304;p6"/>
          <p:cNvSpPr txBox="1"/>
          <p:nvPr/>
        </p:nvSpPr>
        <p:spPr>
          <a:xfrm>
            <a:off x="9951765" y="9345645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305" name="Google Shape;305;p6"/>
          <p:cNvSpPr/>
          <p:nvPr/>
        </p:nvSpPr>
        <p:spPr>
          <a:xfrm>
            <a:off x="11389081" y="9292786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6" name="Google Shape;306;p6"/>
          <p:cNvSpPr txBox="1"/>
          <p:nvPr/>
        </p:nvSpPr>
        <p:spPr>
          <a:xfrm>
            <a:off x="12205982" y="9345645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307" name="Google Shape;307;p6"/>
          <p:cNvSpPr/>
          <p:nvPr/>
        </p:nvSpPr>
        <p:spPr>
          <a:xfrm>
            <a:off x="13643298" y="9292786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8" name="Google Shape;308;p6"/>
          <p:cNvSpPr txBox="1"/>
          <p:nvPr/>
        </p:nvSpPr>
        <p:spPr>
          <a:xfrm>
            <a:off x="14460198" y="9345645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309" name="Google Shape;309;p6"/>
          <p:cNvSpPr/>
          <p:nvPr/>
        </p:nvSpPr>
        <p:spPr>
          <a:xfrm>
            <a:off x="9134864" y="10617863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0" name="Google Shape;310;p6"/>
          <p:cNvSpPr txBox="1"/>
          <p:nvPr/>
        </p:nvSpPr>
        <p:spPr>
          <a:xfrm>
            <a:off x="9951765" y="10670722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311" name="Google Shape;311;p6"/>
          <p:cNvSpPr/>
          <p:nvPr/>
        </p:nvSpPr>
        <p:spPr>
          <a:xfrm>
            <a:off x="11389081" y="10617863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2" name="Google Shape;312;p6"/>
          <p:cNvSpPr txBox="1"/>
          <p:nvPr/>
        </p:nvSpPr>
        <p:spPr>
          <a:xfrm>
            <a:off x="12205982" y="10670722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313" name="Google Shape;313;p6"/>
          <p:cNvSpPr/>
          <p:nvPr/>
        </p:nvSpPr>
        <p:spPr>
          <a:xfrm>
            <a:off x="13643298" y="10617863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4" name="Google Shape;314;p6"/>
          <p:cNvSpPr txBox="1"/>
          <p:nvPr/>
        </p:nvSpPr>
        <p:spPr>
          <a:xfrm>
            <a:off x="14460198" y="10670722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315" name="Google Shape;315;p6"/>
          <p:cNvSpPr/>
          <p:nvPr/>
        </p:nvSpPr>
        <p:spPr>
          <a:xfrm>
            <a:off x="9134864" y="11838301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6" name="Google Shape;316;p6"/>
          <p:cNvSpPr txBox="1"/>
          <p:nvPr/>
        </p:nvSpPr>
        <p:spPr>
          <a:xfrm>
            <a:off x="9951765" y="11891160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1389081" y="11838301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8" name="Google Shape;318;p6"/>
          <p:cNvSpPr txBox="1"/>
          <p:nvPr/>
        </p:nvSpPr>
        <p:spPr>
          <a:xfrm>
            <a:off x="12205982" y="11891160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13643298" y="11838301"/>
            <a:ext cx="689414" cy="689414"/>
          </a:xfrm>
          <a:prstGeom prst="donut">
            <a:avLst>
              <a:gd fmla="val 25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0" name="Google Shape;320;p6"/>
          <p:cNvSpPr txBox="1"/>
          <p:nvPr/>
        </p:nvSpPr>
        <p:spPr>
          <a:xfrm>
            <a:off x="14460198" y="11891160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3.2</a:t>
            </a:r>
            <a:endParaRPr/>
          </a:p>
        </p:txBody>
      </p:sp>
      <p:graphicFrame>
        <p:nvGraphicFramePr>
          <p:cNvPr id="321" name="Google Shape;321;p6"/>
          <p:cNvGraphicFramePr/>
          <p:nvPr/>
        </p:nvGraphicFramePr>
        <p:xfrm>
          <a:off x="1530695" y="80723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{2E6785D9-74BB-4B6F-AD68-E216E5AABA8C}</a:tableStyleId>
              </a:tblPr>
              <a:tblGrid>
                <a:gridCol w="3469775"/>
                <a:gridCol w="3469775"/>
              </a:tblGrid>
              <a:tr h="124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PREDICTED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ACTUAL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</a:tr>
              <a:tr h="53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53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53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53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  <a:tr h="53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53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3300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848"/>
                        </a:buClr>
                        <a:buSzPts val="2400"/>
                        <a:buFont typeface="Lato Light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484848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3900 Units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322" name="Google Shape;322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7"/>
          <p:cNvGrpSpPr/>
          <p:nvPr/>
        </p:nvGrpSpPr>
        <p:grpSpPr>
          <a:xfrm>
            <a:off x="1520825" y="1600794"/>
            <a:ext cx="21340436" cy="10560726"/>
            <a:chOff x="2027055" y="2813405"/>
            <a:chExt cx="20346538" cy="10068878"/>
          </a:xfrm>
        </p:grpSpPr>
        <p:sp>
          <p:nvSpPr>
            <p:cNvPr id="328" name="Google Shape;328;p7"/>
            <p:cNvSpPr/>
            <p:nvPr/>
          </p:nvSpPr>
          <p:spPr>
            <a:xfrm>
              <a:off x="10162602" y="2928528"/>
              <a:ext cx="3509087" cy="3151836"/>
            </a:xfrm>
            <a:custGeom>
              <a:rect b="b" l="l" r="r" t="t"/>
              <a:pathLst>
                <a:path extrusionOk="0" h="21364" w="21519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4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781924" y="7740650"/>
              <a:ext cx="3155324" cy="5141633"/>
            </a:xfrm>
            <a:custGeom>
              <a:rect b="b" l="l" r="r" t="t"/>
              <a:pathLst>
                <a:path extrusionOk="0" h="21346" w="21156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2027055" y="2813405"/>
              <a:ext cx="8966833" cy="5332733"/>
            </a:xfrm>
            <a:custGeom>
              <a:rect b="b" l="l" r="r" t="t"/>
              <a:pathLst>
                <a:path extrusionOk="0" h="21465" w="21446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7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2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0056202" y="5875667"/>
              <a:ext cx="4625615" cy="5457084"/>
            </a:xfrm>
            <a:custGeom>
              <a:rect b="b" l="l" r="r" t="t"/>
              <a:pathLst>
                <a:path extrusionOk="0" h="21436" w="21494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2781742" y="2928528"/>
              <a:ext cx="8235952" cy="6502534"/>
            </a:xfrm>
            <a:custGeom>
              <a:rect b="b" l="l" r="r" t="t"/>
              <a:pathLst>
                <a:path extrusionOk="0" h="21535" w="21591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6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8599380" y="8868850"/>
              <a:ext cx="3774213" cy="3312961"/>
            </a:xfrm>
            <a:custGeom>
              <a:rect b="b" l="l" r="r" t="t"/>
              <a:pathLst>
                <a:path extrusionOk="0" h="3312961" w="3774213">
                  <a:moveTo>
                    <a:pt x="1847097" y="2904922"/>
                  </a:moveTo>
                  <a:cubicBezTo>
                    <a:pt x="1817685" y="2901560"/>
                    <a:pt x="1724617" y="3157365"/>
                    <a:pt x="1620779" y="3107081"/>
                  </a:cubicBezTo>
                  <a:cubicBezTo>
                    <a:pt x="1574105" y="3084570"/>
                    <a:pt x="1609317" y="2991165"/>
                    <a:pt x="1615255" y="2956376"/>
                  </a:cubicBezTo>
                  <a:cubicBezTo>
                    <a:pt x="1631411" y="2863847"/>
                    <a:pt x="1726413" y="2929041"/>
                    <a:pt x="1789793" y="2921440"/>
                  </a:cubicBezTo>
                  <a:cubicBezTo>
                    <a:pt x="1771981" y="2923632"/>
                    <a:pt x="1809953" y="2919101"/>
                    <a:pt x="1789793" y="2921440"/>
                  </a:cubicBezTo>
                  <a:cubicBezTo>
                    <a:pt x="1808297" y="2913839"/>
                    <a:pt x="1827351" y="2908284"/>
                    <a:pt x="1847097" y="2904922"/>
                  </a:cubicBezTo>
                  <a:close/>
                  <a:moveTo>
                    <a:pt x="3258361" y="2825429"/>
                  </a:moveTo>
                  <a:cubicBezTo>
                    <a:pt x="3258361" y="2825429"/>
                    <a:pt x="3243683" y="2832463"/>
                    <a:pt x="3258361" y="2825429"/>
                  </a:cubicBezTo>
                  <a:close/>
                  <a:moveTo>
                    <a:pt x="3544517" y="2321740"/>
                  </a:moveTo>
                  <a:cubicBezTo>
                    <a:pt x="3556313" y="2320382"/>
                    <a:pt x="3553891" y="2324430"/>
                    <a:pt x="3553743" y="2333804"/>
                  </a:cubicBezTo>
                  <a:cubicBezTo>
                    <a:pt x="3553511" y="2346373"/>
                    <a:pt x="3554691" y="2356919"/>
                    <a:pt x="3566235" y="2364055"/>
                  </a:cubicBezTo>
                  <a:cubicBezTo>
                    <a:pt x="3586543" y="2376598"/>
                    <a:pt x="3608703" y="2380513"/>
                    <a:pt x="3608387" y="2409513"/>
                  </a:cubicBezTo>
                  <a:cubicBezTo>
                    <a:pt x="3608071" y="2436463"/>
                    <a:pt x="3593873" y="2458752"/>
                    <a:pt x="3583277" y="2482453"/>
                  </a:cubicBezTo>
                  <a:cubicBezTo>
                    <a:pt x="3578537" y="2493078"/>
                    <a:pt x="3575061" y="2504715"/>
                    <a:pt x="3581761" y="2515341"/>
                  </a:cubicBezTo>
                  <a:cubicBezTo>
                    <a:pt x="3587911" y="2525061"/>
                    <a:pt x="3599729" y="2528363"/>
                    <a:pt x="3607945" y="2519042"/>
                  </a:cubicBezTo>
                  <a:cubicBezTo>
                    <a:pt x="3594337" y="2534461"/>
                    <a:pt x="3613591" y="2512731"/>
                    <a:pt x="3607945" y="2519042"/>
                  </a:cubicBezTo>
                  <a:cubicBezTo>
                    <a:pt x="3614727" y="2511426"/>
                    <a:pt x="3622395" y="2497525"/>
                    <a:pt x="3621405" y="2486980"/>
                  </a:cubicBezTo>
                  <a:cubicBezTo>
                    <a:pt x="3636447" y="2482506"/>
                    <a:pt x="3633203" y="2510175"/>
                    <a:pt x="3631917" y="2518563"/>
                  </a:cubicBezTo>
                  <a:cubicBezTo>
                    <a:pt x="3629515" y="2534488"/>
                    <a:pt x="3621237" y="2547643"/>
                    <a:pt x="3617403" y="2562929"/>
                  </a:cubicBezTo>
                  <a:cubicBezTo>
                    <a:pt x="3613359" y="2579280"/>
                    <a:pt x="3627851" y="2590012"/>
                    <a:pt x="3640681" y="2596589"/>
                  </a:cubicBezTo>
                  <a:cubicBezTo>
                    <a:pt x="3666949" y="2610064"/>
                    <a:pt x="3687635" y="2606522"/>
                    <a:pt x="3712135" y="2592062"/>
                  </a:cubicBezTo>
                  <a:cubicBezTo>
                    <a:pt x="3732147" y="2580265"/>
                    <a:pt x="3753971" y="2567722"/>
                    <a:pt x="3774213" y="2586550"/>
                  </a:cubicBezTo>
                  <a:cubicBezTo>
                    <a:pt x="3758709" y="2596776"/>
                    <a:pt x="3748429" y="2613340"/>
                    <a:pt x="3737117" y="2627613"/>
                  </a:cubicBezTo>
                  <a:cubicBezTo>
                    <a:pt x="3724921" y="2643059"/>
                    <a:pt x="3710069" y="2656587"/>
                    <a:pt x="3694187" y="2668118"/>
                  </a:cubicBezTo>
                  <a:cubicBezTo>
                    <a:pt x="3663389" y="2690487"/>
                    <a:pt x="3627367" y="2697544"/>
                    <a:pt x="3593305" y="2713042"/>
                  </a:cubicBezTo>
                  <a:cubicBezTo>
                    <a:pt x="3587217" y="2715785"/>
                    <a:pt x="3579043" y="2718715"/>
                    <a:pt x="3577169" y="2726091"/>
                  </a:cubicBezTo>
                  <a:cubicBezTo>
                    <a:pt x="3575293" y="2733441"/>
                    <a:pt x="3578959" y="2741004"/>
                    <a:pt x="3573439" y="2747475"/>
                  </a:cubicBezTo>
                  <a:cubicBezTo>
                    <a:pt x="3563623" y="2758953"/>
                    <a:pt x="3546181" y="2766383"/>
                    <a:pt x="3534827" y="2777088"/>
                  </a:cubicBezTo>
                  <a:cubicBezTo>
                    <a:pt x="3521913" y="2789258"/>
                    <a:pt x="3509737" y="2802280"/>
                    <a:pt x="3495393" y="2812772"/>
                  </a:cubicBezTo>
                  <a:cubicBezTo>
                    <a:pt x="3478961" y="2824729"/>
                    <a:pt x="3459771" y="2833011"/>
                    <a:pt x="3442497" y="2843770"/>
                  </a:cubicBezTo>
                  <a:cubicBezTo>
                    <a:pt x="3416607" y="2859934"/>
                    <a:pt x="3390549" y="2878282"/>
                    <a:pt x="3362533" y="2890692"/>
                  </a:cubicBezTo>
                  <a:cubicBezTo>
                    <a:pt x="3351515" y="2895592"/>
                    <a:pt x="3327079" y="2889840"/>
                    <a:pt x="3322993" y="2875885"/>
                  </a:cubicBezTo>
                  <a:lnTo>
                    <a:pt x="3327533" y="2866843"/>
                  </a:lnTo>
                  <a:lnTo>
                    <a:pt x="3304353" y="2887171"/>
                  </a:lnTo>
                  <a:cubicBezTo>
                    <a:pt x="3298075" y="2893927"/>
                    <a:pt x="3293251" y="2901689"/>
                    <a:pt x="3289805" y="2913617"/>
                  </a:cubicBezTo>
                  <a:cubicBezTo>
                    <a:pt x="3287495" y="2921608"/>
                    <a:pt x="3284925" y="2923269"/>
                    <a:pt x="3278739" y="2927595"/>
                  </a:cubicBezTo>
                  <a:cubicBezTo>
                    <a:pt x="3257803" y="2942186"/>
                    <a:pt x="3236977" y="2956778"/>
                    <a:pt x="3216077" y="2971393"/>
                  </a:cubicBezTo>
                  <a:cubicBezTo>
                    <a:pt x="3173757" y="3000918"/>
                    <a:pt x="3131473" y="3030489"/>
                    <a:pt x="3089189" y="3060059"/>
                  </a:cubicBezTo>
                  <a:cubicBezTo>
                    <a:pt x="3089487" y="3059854"/>
                    <a:pt x="3099991" y="3073035"/>
                    <a:pt x="3101147" y="3074401"/>
                  </a:cubicBezTo>
                  <a:cubicBezTo>
                    <a:pt x="3105767" y="3079932"/>
                    <a:pt x="3090901" y="3086352"/>
                    <a:pt x="3087809" y="3087740"/>
                  </a:cubicBezTo>
                  <a:cubicBezTo>
                    <a:pt x="3078197" y="3092020"/>
                    <a:pt x="3068027" y="3091861"/>
                    <a:pt x="3057633" y="3092680"/>
                  </a:cubicBezTo>
                  <a:cubicBezTo>
                    <a:pt x="3042285" y="3094001"/>
                    <a:pt x="3028239" y="3098940"/>
                    <a:pt x="3013747" y="3103835"/>
                  </a:cubicBezTo>
                  <a:cubicBezTo>
                    <a:pt x="2990613" y="3111688"/>
                    <a:pt x="2961181" y="3115444"/>
                    <a:pt x="2941995" y="3131539"/>
                  </a:cubicBezTo>
                  <a:cubicBezTo>
                    <a:pt x="2919791" y="3150205"/>
                    <a:pt x="2901835" y="3173926"/>
                    <a:pt x="2879407" y="3192683"/>
                  </a:cubicBezTo>
                  <a:cubicBezTo>
                    <a:pt x="2828777" y="3234979"/>
                    <a:pt x="2772487" y="3266325"/>
                    <a:pt x="2715263" y="3298377"/>
                  </a:cubicBezTo>
                  <a:cubicBezTo>
                    <a:pt x="2689483" y="3312787"/>
                    <a:pt x="2658785" y="3317135"/>
                    <a:pt x="2629875" y="3308644"/>
                  </a:cubicBezTo>
                  <a:cubicBezTo>
                    <a:pt x="2617543" y="3305024"/>
                    <a:pt x="2606591" y="3298150"/>
                    <a:pt x="2596197" y="3290706"/>
                  </a:cubicBezTo>
                  <a:cubicBezTo>
                    <a:pt x="2594445" y="3287200"/>
                    <a:pt x="2596197" y="3278754"/>
                    <a:pt x="2596197" y="3274702"/>
                  </a:cubicBezTo>
                  <a:cubicBezTo>
                    <a:pt x="2570155" y="3279278"/>
                    <a:pt x="2549479" y="3279073"/>
                    <a:pt x="2522917" y="3277389"/>
                  </a:cubicBezTo>
                  <a:cubicBezTo>
                    <a:pt x="2523849" y="3277434"/>
                    <a:pt x="2535845" y="3256924"/>
                    <a:pt x="2540911" y="3254807"/>
                  </a:cubicBezTo>
                  <a:cubicBezTo>
                    <a:pt x="2558197" y="3247590"/>
                    <a:pt x="2565611" y="3238416"/>
                    <a:pt x="2578165" y="3225304"/>
                  </a:cubicBezTo>
                  <a:cubicBezTo>
                    <a:pt x="2592359" y="3210485"/>
                    <a:pt x="2613371" y="3202608"/>
                    <a:pt x="2630695" y="3192137"/>
                  </a:cubicBezTo>
                  <a:cubicBezTo>
                    <a:pt x="2652191" y="3179093"/>
                    <a:pt x="2673687" y="3166163"/>
                    <a:pt x="2695295" y="3153278"/>
                  </a:cubicBezTo>
                  <a:cubicBezTo>
                    <a:pt x="2712693" y="3142944"/>
                    <a:pt x="2730053" y="3132813"/>
                    <a:pt x="2746781" y="3121431"/>
                  </a:cubicBezTo>
                  <a:cubicBezTo>
                    <a:pt x="2764551" y="3109389"/>
                    <a:pt x="2786047" y="3106430"/>
                    <a:pt x="2805867" y="3099327"/>
                  </a:cubicBezTo>
                  <a:cubicBezTo>
                    <a:pt x="2852509" y="3082664"/>
                    <a:pt x="2897737" y="3060014"/>
                    <a:pt x="2943187" y="3040345"/>
                  </a:cubicBezTo>
                  <a:cubicBezTo>
                    <a:pt x="2959579" y="3033266"/>
                    <a:pt x="2975337" y="3025093"/>
                    <a:pt x="2990799" y="3016147"/>
                  </a:cubicBezTo>
                  <a:cubicBezTo>
                    <a:pt x="3003317" y="3008908"/>
                    <a:pt x="3019521" y="3005926"/>
                    <a:pt x="3031071" y="2997913"/>
                  </a:cubicBezTo>
                  <a:cubicBezTo>
                    <a:pt x="3037739" y="2993269"/>
                    <a:pt x="3044483" y="2986599"/>
                    <a:pt x="3050629" y="2982137"/>
                  </a:cubicBezTo>
                  <a:cubicBezTo>
                    <a:pt x="3064675" y="2972030"/>
                    <a:pt x="3072163" y="2954775"/>
                    <a:pt x="3084717" y="2943234"/>
                  </a:cubicBezTo>
                  <a:cubicBezTo>
                    <a:pt x="3097421" y="2931464"/>
                    <a:pt x="3114931" y="2924430"/>
                    <a:pt x="3131211" y="2919081"/>
                  </a:cubicBezTo>
                  <a:cubicBezTo>
                    <a:pt x="3147379" y="2913754"/>
                    <a:pt x="3158183" y="2902167"/>
                    <a:pt x="3171261" y="2891195"/>
                  </a:cubicBezTo>
                  <a:cubicBezTo>
                    <a:pt x="3183293" y="2881042"/>
                    <a:pt x="3184523" y="2864401"/>
                    <a:pt x="3198493" y="2855045"/>
                  </a:cubicBezTo>
                  <a:cubicBezTo>
                    <a:pt x="3216673" y="2842866"/>
                    <a:pt x="3238617" y="2834899"/>
                    <a:pt x="3258361" y="2825429"/>
                  </a:cubicBezTo>
                  <a:cubicBezTo>
                    <a:pt x="3253481" y="2845894"/>
                    <a:pt x="3248563" y="2866336"/>
                    <a:pt x="3243645" y="2886801"/>
                  </a:cubicBezTo>
                  <a:cubicBezTo>
                    <a:pt x="3259479" y="2879949"/>
                    <a:pt x="3275237" y="2873074"/>
                    <a:pt x="3291033" y="2866245"/>
                  </a:cubicBezTo>
                  <a:cubicBezTo>
                    <a:pt x="3300607" y="2862068"/>
                    <a:pt x="3305665" y="2858921"/>
                    <a:pt x="3310373" y="2858457"/>
                  </a:cubicBezTo>
                  <a:lnTo>
                    <a:pt x="3327579" y="2866751"/>
                  </a:lnTo>
                  <a:lnTo>
                    <a:pt x="3328755" y="2864408"/>
                  </a:lnTo>
                  <a:cubicBezTo>
                    <a:pt x="3341629" y="2851718"/>
                    <a:pt x="3371359" y="2836759"/>
                    <a:pt x="3377615" y="2831866"/>
                  </a:cubicBezTo>
                  <a:cubicBezTo>
                    <a:pt x="3393919" y="2819137"/>
                    <a:pt x="3422021" y="2804916"/>
                    <a:pt x="3422589" y="2780923"/>
                  </a:cubicBezTo>
                  <a:cubicBezTo>
                    <a:pt x="3423349" y="2752615"/>
                    <a:pt x="3369357" y="2740152"/>
                    <a:pt x="3374835" y="2713362"/>
                  </a:cubicBezTo>
                  <a:cubicBezTo>
                    <a:pt x="3379195" y="2692484"/>
                    <a:pt x="3419557" y="2691872"/>
                    <a:pt x="3434449" y="2683936"/>
                  </a:cubicBezTo>
                  <a:cubicBezTo>
                    <a:pt x="3459833" y="2670381"/>
                    <a:pt x="3473843" y="2649636"/>
                    <a:pt x="3493559" y="2629610"/>
                  </a:cubicBezTo>
                  <a:cubicBezTo>
                    <a:pt x="3543063" y="2579226"/>
                    <a:pt x="3545381" y="2517418"/>
                    <a:pt x="3536091" y="2451083"/>
                  </a:cubicBezTo>
                  <a:cubicBezTo>
                    <a:pt x="3532783" y="2427621"/>
                    <a:pt x="3519659" y="2391644"/>
                    <a:pt x="3536765" y="2372737"/>
                  </a:cubicBezTo>
                  <a:cubicBezTo>
                    <a:pt x="3545633" y="2362884"/>
                    <a:pt x="3538197" y="2339556"/>
                    <a:pt x="3536659" y="2327812"/>
                  </a:cubicBezTo>
                  <a:cubicBezTo>
                    <a:pt x="3535795" y="2321101"/>
                    <a:pt x="3534827" y="2322912"/>
                    <a:pt x="3544517" y="2321740"/>
                  </a:cubicBezTo>
                  <a:close/>
                  <a:moveTo>
                    <a:pt x="51097" y="1767664"/>
                  </a:moveTo>
                  <a:lnTo>
                    <a:pt x="51161" y="1767783"/>
                  </a:lnTo>
                  <a:lnTo>
                    <a:pt x="51215" y="1768012"/>
                  </a:lnTo>
                  <a:close/>
                  <a:moveTo>
                    <a:pt x="46207" y="1758477"/>
                  </a:moveTo>
                  <a:cubicBezTo>
                    <a:pt x="47451" y="1758806"/>
                    <a:pt x="48685" y="1761053"/>
                    <a:pt x="49965" y="1764319"/>
                  </a:cubicBezTo>
                  <a:lnTo>
                    <a:pt x="51097" y="1767664"/>
                  </a:lnTo>
                  <a:close/>
                  <a:moveTo>
                    <a:pt x="2635381" y="1692529"/>
                  </a:moveTo>
                  <a:cubicBezTo>
                    <a:pt x="2635755" y="1693256"/>
                    <a:pt x="2642773" y="1707426"/>
                    <a:pt x="2637905" y="1697668"/>
                  </a:cubicBezTo>
                  <a:cubicBezTo>
                    <a:pt x="2635867" y="1693539"/>
                    <a:pt x="2635255" y="1692287"/>
                    <a:pt x="2635381" y="1692529"/>
                  </a:cubicBezTo>
                  <a:close/>
                  <a:moveTo>
                    <a:pt x="155271" y="1487762"/>
                  </a:moveTo>
                  <a:lnTo>
                    <a:pt x="164959" y="1487762"/>
                  </a:lnTo>
                  <a:lnTo>
                    <a:pt x="155439" y="1490808"/>
                  </a:lnTo>
                  <a:close/>
                  <a:moveTo>
                    <a:pt x="154789" y="1479085"/>
                  </a:moveTo>
                  <a:lnTo>
                    <a:pt x="155271" y="1487762"/>
                  </a:lnTo>
                  <a:lnTo>
                    <a:pt x="154465" y="1487762"/>
                  </a:lnTo>
                  <a:cubicBezTo>
                    <a:pt x="154775" y="1479503"/>
                    <a:pt x="154749" y="1477503"/>
                    <a:pt x="154789" y="1479085"/>
                  </a:cubicBezTo>
                  <a:close/>
                  <a:moveTo>
                    <a:pt x="2175983" y="654522"/>
                  </a:moveTo>
                  <a:cubicBezTo>
                    <a:pt x="2183711" y="659111"/>
                    <a:pt x="2190391" y="682031"/>
                    <a:pt x="2198935" y="733503"/>
                  </a:cubicBezTo>
                  <a:cubicBezTo>
                    <a:pt x="2207359" y="785102"/>
                    <a:pt x="2212469" y="837286"/>
                    <a:pt x="2220891" y="888740"/>
                  </a:cubicBezTo>
                  <a:cubicBezTo>
                    <a:pt x="2230557" y="947794"/>
                    <a:pt x="2247127" y="900288"/>
                    <a:pt x="2279025" y="902919"/>
                  </a:cubicBezTo>
                  <a:cubicBezTo>
                    <a:pt x="2356765" y="908912"/>
                    <a:pt x="2306641" y="1224502"/>
                    <a:pt x="2345305" y="1274640"/>
                  </a:cubicBezTo>
                  <a:cubicBezTo>
                    <a:pt x="2365603" y="1301098"/>
                    <a:pt x="2490293" y="1326386"/>
                    <a:pt x="2473447" y="1376377"/>
                  </a:cubicBezTo>
                  <a:cubicBezTo>
                    <a:pt x="2465437" y="1399619"/>
                    <a:pt x="2519705" y="1519628"/>
                    <a:pt x="2516253" y="1523282"/>
                  </a:cubicBezTo>
                  <a:cubicBezTo>
                    <a:pt x="2518323" y="1514658"/>
                    <a:pt x="2520257" y="1506034"/>
                    <a:pt x="2522329" y="1497410"/>
                  </a:cubicBezTo>
                  <a:cubicBezTo>
                    <a:pt x="2583361" y="1495071"/>
                    <a:pt x="2557263" y="1573859"/>
                    <a:pt x="2565135" y="1605286"/>
                  </a:cubicBezTo>
                  <a:cubicBezTo>
                    <a:pt x="2575767" y="1647531"/>
                    <a:pt x="2620229" y="1661856"/>
                    <a:pt x="2637905" y="1697668"/>
                  </a:cubicBezTo>
                  <a:cubicBezTo>
                    <a:pt x="2663727" y="1749853"/>
                    <a:pt x="2667869" y="1828641"/>
                    <a:pt x="2632657" y="1878194"/>
                  </a:cubicBezTo>
                  <a:cubicBezTo>
                    <a:pt x="2620781" y="1895004"/>
                    <a:pt x="2637629" y="1959613"/>
                    <a:pt x="2635281" y="1982562"/>
                  </a:cubicBezTo>
                  <a:cubicBezTo>
                    <a:pt x="2628239" y="2048925"/>
                    <a:pt x="2537655" y="2088977"/>
                    <a:pt x="2527989" y="2155340"/>
                  </a:cubicBezTo>
                  <a:cubicBezTo>
                    <a:pt x="2520533" y="2206794"/>
                    <a:pt x="2451215" y="2276957"/>
                    <a:pt x="2408409" y="2302830"/>
                  </a:cubicBezTo>
                  <a:cubicBezTo>
                    <a:pt x="2279163" y="2381326"/>
                    <a:pt x="2195897" y="2534224"/>
                    <a:pt x="2101449" y="2647802"/>
                  </a:cubicBezTo>
                  <a:cubicBezTo>
                    <a:pt x="2058505" y="2699401"/>
                    <a:pt x="1989049" y="2683760"/>
                    <a:pt x="1929673" y="2709195"/>
                  </a:cubicBezTo>
                  <a:cubicBezTo>
                    <a:pt x="1907579" y="2718696"/>
                    <a:pt x="1821415" y="2782574"/>
                    <a:pt x="1803463" y="2780820"/>
                  </a:cubicBezTo>
                  <a:cubicBezTo>
                    <a:pt x="1764799" y="2777458"/>
                    <a:pt x="1771841" y="2717088"/>
                    <a:pt x="1768251" y="2702763"/>
                  </a:cubicBezTo>
                  <a:cubicBezTo>
                    <a:pt x="1765629" y="2692238"/>
                    <a:pt x="1656127" y="2762256"/>
                    <a:pt x="1640939" y="2759625"/>
                  </a:cubicBezTo>
                  <a:cubicBezTo>
                    <a:pt x="1601585" y="2752755"/>
                    <a:pt x="1524257" y="2721327"/>
                    <a:pt x="1490565" y="2697939"/>
                  </a:cubicBezTo>
                  <a:cubicBezTo>
                    <a:pt x="1440303" y="2662858"/>
                    <a:pt x="1508517" y="2592402"/>
                    <a:pt x="1496227" y="2546064"/>
                  </a:cubicBezTo>
                  <a:cubicBezTo>
                    <a:pt x="1488355" y="2515514"/>
                    <a:pt x="1431189" y="2525454"/>
                    <a:pt x="1429947" y="2516683"/>
                  </a:cubicBezTo>
                  <a:cubicBezTo>
                    <a:pt x="1428289" y="2505135"/>
                    <a:pt x="1510035" y="2435702"/>
                    <a:pt x="1464329" y="2415384"/>
                  </a:cubicBezTo>
                  <a:cubicBezTo>
                    <a:pt x="1470681" y="2418162"/>
                    <a:pt x="1384103" y="2495049"/>
                    <a:pt x="1352343" y="2492857"/>
                  </a:cubicBezTo>
                  <a:cubicBezTo>
                    <a:pt x="1376645" y="2457482"/>
                    <a:pt x="1414757" y="2434972"/>
                    <a:pt x="1443065" y="2394335"/>
                  </a:cubicBezTo>
                  <a:cubicBezTo>
                    <a:pt x="1465019" y="2363054"/>
                    <a:pt x="1473719" y="2329288"/>
                    <a:pt x="1490151" y="2301222"/>
                  </a:cubicBezTo>
                  <a:cubicBezTo>
                    <a:pt x="1447345" y="2374894"/>
                    <a:pt x="1345577" y="2413484"/>
                    <a:pt x="1283439" y="2469615"/>
                  </a:cubicBezTo>
                  <a:cubicBezTo>
                    <a:pt x="1281505" y="2441696"/>
                    <a:pt x="1294347" y="2363054"/>
                    <a:pt x="1272531" y="2337181"/>
                  </a:cubicBezTo>
                  <a:cubicBezTo>
                    <a:pt x="1257065" y="2318617"/>
                    <a:pt x="1263693" y="2273303"/>
                    <a:pt x="1248503" y="2266579"/>
                  </a:cubicBezTo>
                  <a:cubicBezTo>
                    <a:pt x="1163169" y="2228720"/>
                    <a:pt x="1082941" y="2209863"/>
                    <a:pt x="990701" y="2214833"/>
                  </a:cubicBezTo>
                  <a:cubicBezTo>
                    <a:pt x="874159" y="2220826"/>
                    <a:pt x="757339" y="2288213"/>
                    <a:pt x="643281" y="2308385"/>
                  </a:cubicBezTo>
                  <a:cubicBezTo>
                    <a:pt x="586115" y="2318617"/>
                    <a:pt x="580315" y="2385857"/>
                    <a:pt x="517625" y="2388196"/>
                  </a:cubicBezTo>
                  <a:cubicBezTo>
                    <a:pt x="464187" y="2390388"/>
                    <a:pt x="410197" y="2381910"/>
                    <a:pt x="356619" y="2384249"/>
                  </a:cubicBezTo>
                  <a:cubicBezTo>
                    <a:pt x="270041" y="2387904"/>
                    <a:pt x="198375" y="2467568"/>
                    <a:pt x="105997" y="2477508"/>
                  </a:cubicBezTo>
                  <a:cubicBezTo>
                    <a:pt x="70647" y="2481309"/>
                    <a:pt x="-10131" y="2416700"/>
                    <a:pt x="1053" y="2379279"/>
                  </a:cubicBezTo>
                  <a:cubicBezTo>
                    <a:pt x="7819" y="2357061"/>
                    <a:pt x="46207" y="2365100"/>
                    <a:pt x="63329" y="2331626"/>
                  </a:cubicBezTo>
                  <a:cubicBezTo>
                    <a:pt x="99783" y="2261024"/>
                    <a:pt x="103235" y="2214248"/>
                    <a:pt x="88461" y="2139992"/>
                  </a:cubicBezTo>
                  <a:cubicBezTo>
                    <a:pt x="77553" y="2085907"/>
                    <a:pt x="107241" y="2038839"/>
                    <a:pt x="88461" y="1983001"/>
                  </a:cubicBezTo>
                  <a:cubicBezTo>
                    <a:pt x="80591" y="1959869"/>
                    <a:pt x="67749" y="1846949"/>
                    <a:pt x="56577" y="1790578"/>
                  </a:cubicBezTo>
                  <a:lnTo>
                    <a:pt x="51215" y="1768012"/>
                  </a:lnTo>
                  <a:lnTo>
                    <a:pt x="54009" y="1776274"/>
                  </a:lnTo>
                  <a:cubicBezTo>
                    <a:pt x="56875" y="1785081"/>
                    <a:pt x="60155" y="1794363"/>
                    <a:pt x="64297" y="1796921"/>
                  </a:cubicBezTo>
                  <a:cubicBezTo>
                    <a:pt x="75895" y="1804083"/>
                    <a:pt x="71063" y="1763154"/>
                    <a:pt x="70925" y="1763739"/>
                  </a:cubicBezTo>
                  <a:cubicBezTo>
                    <a:pt x="74099" y="1748245"/>
                    <a:pt x="96607" y="1832441"/>
                    <a:pt x="113315" y="1812415"/>
                  </a:cubicBezTo>
                  <a:cubicBezTo>
                    <a:pt x="159573" y="1756723"/>
                    <a:pt x="49935" y="1680566"/>
                    <a:pt x="118287" y="1609672"/>
                  </a:cubicBezTo>
                  <a:cubicBezTo>
                    <a:pt x="137619" y="1589591"/>
                    <a:pt x="125975" y="1511314"/>
                    <a:pt x="151531" y="1492059"/>
                  </a:cubicBezTo>
                  <a:lnTo>
                    <a:pt x="155439" y="1490808"/>
                  </a:lnTo>
                  <a:lnTo>
                    <a:pt x="155501" y="1491910"/>
                  </a:lnTo>
                  <a:cubicBezTo>
                    <a:pt x="156639" y="1504061"/>
                    <a:pt x="159643" y="1519848"/>
                    <a:pt x="167721" y="1517874"/>
                  </a:cubicBezTo>
                  <a:cubicBezTo>
                    <a:pt x="209285" y="1507350"/>
                    <a:pt x="286473" y="1425346"/>
                    <a:pt x="324585" y="1397865"/>
                  </a:cubicBezTo>
                  <a:cubicBezTo>
                    <a:pt x="360901" y="1371846"/>
                    <a:pt x="401083" y="1392603"/>
                    <a:pt x="443613" y="1371700"/>
                  </a:cubicBezTo>
                  <a:cubicBezTo>
                    <a:pt x="457973" y="1364683"/>
                    <a:pt x="511689" y="1333841"/>
                    <a:pt x="527567" y="1335010"/>
                  </a:cubicBezTo>
                  <a:cubicBezTo>
                    <a:pt x="645215" y="1343342"/>
                    <a:pt x="648391" y="1289842"/>
                    <a:pt x="711771" y="1230642"/>
                  </a:cubicBezTo>
                  <a:cubicBezTo>
                    <a:pt x="719229" y="1223625"/>
                    <a:pt x="811053" y="1058010"/>
                    <a:pt x="816715" y="1069265"/>
                  </a:cubicBezTo>
                  <a:cubicBezTo>
                    <a:pt x="826519" y="1094407"/>
                    <a:pt x="836047" y="1119257"/>
                    <a:pt x="847233" y="1143814"/>
                  </a:cubicBezTo>
                  <a:cubicBezTo>
                    <a:pt x="850685" y="1129781"/>
                    <a:pt x="853999" y="1115602"/>
                    <a:pt x="857313" y="1101423"/>
                  </a:cubicBezTo>
                  <a:cubicBezTo>
                    <a:pt x="875815" y="1139283"/>
                    <a:pt x="819891" y="1034476"/>
                    <a:pt x="887967" y="1053771"/>
                  </a:cubicBezTo>
                  <a:cubicBezTo>
                    <a:pt x="933535" y="1066634"/>
                    <a:pt x="907299" y="1000856"/>
                    <a:pt x="945547" y="980391"/>
                  </a:cubicBezTo>
                  <a:cubicBezTo>
                    <a:pt x="994429" y="954226"/>
                    <a:pt x="1178081" y="765076"/>
                    <a:pt x="1182913" y="954372"/>
                  </a:cubicBezTo>
                  <a:cubicBezTo>
                    <a:pt x="1182913" y="934785"/>
                    <a:pt x="1294071" y="958611"/>
                    <a:pt x="1286201" y="935223"/>
                  </a:cubicBezTo>
                  <a:cubicBezTo>
                    <a:pt x="1267559" y="879238"/>
                    <a:pt x="1334531" y="796504"/>
                    <a:pt x="1387417" y="761422"/>
                  </a:cubicBezTo>
                  <a:cubicBezTo>
                    <a:pt x="1442373" y="725171"/>
                    <a:pt x="1558641" y="765222"/>
                    <a:pt x="1461291" y="686435"/>
                  </a:cubicBezTo>
                  <a:cubicBezTo>
                    <a:pt x="1447897" y="675618"/>
                    <a:pt x="1492499" y="660123"/>
                    <a:pt x="1510173" y="677956"/>
                  </a:cubicBezTo>
                  <a:cubicBezTo>
                    <a:pt x="1530747" y="698275"/>
                    <a:pt x="1554637" y="713769"/>
                    <a:pt x="1581977" y="724440"/>
                  </a:cubicBezTo>
                  <a:cubicBezTo>
                    <a:pt x="1589019" y="727802"/>
                    <a:pt x="1667175" y="756598"/>
                    <a:pt x="1673389" y="755283"/>
                  </a:cubicBezTo>
                  <a:cubicBezTo>
                    <a:pt x="1713709" y="746074"/>
                    <a:pt x="1745191" y="705437"/>
                    <a:pt x="1780403" y="751628"/>
                  </a:cubicBezTo>
                  <a:cubicBezTo>
                    <a:pt x="1800839" y="778671"/>
                    <a:pt x="1709429" y="826908"/>
                    <a:pt x="1709429" y="861990"/>
                  </a:cubicBezTo>
                  <a:cubicBezTo>
                    <a:pt x="1709429" y="933469"/>
                    <a:pt x="1644529" y="929815"/>
                    <a:pt x="1706391" y="1000417"/>
                  </a:cubicBezTo>
                  <a:cubicBezTo>
                    <a:pt x="1725445" y="1022197"/>
                    <a:pt x="1806087" y="1073650"/>
                    <a:pt x="1832599" y="1086806"/>
                  </a:cubicBezTo>
                  <a:cubicBezTo>
                    <a:pt x="1886037" y="1113410"/>
                    <a:pt x="1911997" y="1188105"/>
                    <a:pt x="1985043" y="1152731"/>
                  </a:cubicBezTo>
                  <a:cubicBezTo>
                    <a:pt x="2063061" y="1115018"/>
                    <a:pt x="2069137" y="950425"/>
                    <a:pt x="2076041" y="878946"/>
                  </a:cubicBezTo>
                  <a:cubicBezTo>
                    <a:pt x="2079355" y="844157"/>
                    <a:pt x="2096615" y="764053"/>
                    <a:pt x="2115119" y="737011"/>
                  </a:cubicBezTo>
                  <a:cubicBezTo>
                    <a:pt x="2147311" y="690144"/>
                    <a:pt x="2163103" y="646874"/>
                    <a:pt x="2175983" y="654522"/>
                  </a:cubicBezTo>
                  <a:close/>
                  <a:moveTo>
                    <a:pt x="2676983" y="280947"/>
                  </a:moveTo>
                  <a:cubicBezTo>
                    <a:pt x="2665797" y="276562"/>
                    <a:pt x="2711917" y="294541"/>
                    <a:pt x="2676983" y="280947"/>
                  </a:cubicBezTo>
                  <a:close/>
                  <a:moveTo>
                    <a:pt x="2745057" y="27919"/>
                  </a:moveTo>
                  <a:cubicBezTo>
                    <a:pt x="2788139" y="47507"/>
                    <a:pt x="2972481" y="139158"/>
                    <a:pt x="2897227" y="205813"/>
                  </a:cubicBezTo>
                  <a:cubicBezTo>
                    <a:pt x="2887699" y="196020"/>
                    <a:pt x="2883417" y="183595"/>
                    <a:pt x="2884523" y="168539"/>
                  </a:cubicBezTo>
                  <a:cubicBezTo>
                    <a:pt x="2886869" y="246158"/>
                    <a:pt x="2736083" y="303896"/>
                    <a:pt x="2676983" y="280947"/>
                  </a:cubicBezTo>
                  <a:cubicBezTo>
                    <a:pt x="2665797" y="276562"/>
                    <a:pt x="2600621" y="253905"/>
                    <a:pt x="2605179" y="241041"/>
                  </a:cubicBezTo>
                  <a:cubicBezTo>
                    <a:pt x="2692309" y="233148"/>
                    <a:pt x="2737877" y="231540"/>
                    <a:pt x="2813547" y="198505"/>
                  </a:cubicBezTo>
                  <a:cubicBezTo>
                    <a:pt x="2826527" y="192804"/>
                    <a:pt x="2832465" y="85950"/>
                    <a:pt x="2879827" y="154506"/>
                  </a:cubicBezTo>
                  <a:cubicBezTo>
                    <a:pt x="2854697" y="87851"/>
                    <a:pt x="2770465" y="88289"/>
                    <a:pt x="2745057" y="27919"/>
                  </a:cubicBezTo>
                  <a:close/>
                  <a:moveTo>
                    <a:pt x="2107663" y="0"/>
                  </a:moveTo>
                  <a:cubicBezTo>
                    <a:pt x="2148811" y="4970"/>
                    <a:pt x="2364637" y="75134"/>
                    <a:pt x="2373059" y="113285"/>
                  </a:cubicBezTo>
                  <a:cubicBezTo>
                    <a:pt x="2407995" y="103638"/>
                    <a:pt x="2469305" y="184472"/>
                    <a:pt x="2451353" y="216484"/>
                  </a:cubicBezTo>
                  <a:cubicBezTo>
                    <a:pt x="2508105" y="210783"/>
                    <a:pt x="2595375" y="276708"/>
                    <a:pt x="2580323" y="337078"/>
                  </a:cubicBezTo>
                  <a:cubicBezTo>
                    <a:pt x="2560301" y="340001"/>
                    <a:pt x="2539727" y="336639"/>
                    <a:pt x="2520119" y="340001"/>
                  </a:cubicBezTo>
                  <a:cubicBezTo>
                    <a:pt x="2527713" y="361343"/>
                    <a:pt x="2605317" y="481498"/>
                    <a:pt x="2613601" y="483545"/>
                  </a:cubicBezTo>
                  <a:cubicBezTo>
                    <a:pt x="2639009" y="480621"/>
                    <a:pt x="2663865" y="493192"/>
                    <a:pt x="2650609" y="524620"/>
                  </a:cubicBezTo>
                  <a:cubicBezTo>
                    <a:pt x="2688995" y="525204"/>
                    <a:pt x="2787173" y="640244"/>
                    <a:pt x="2705981" y="640244"/>
                  </a:cubicBezTo>
                  <a:cubicBezTo>
                    <a:pt x="2632381" y="640244"/>
                    <a:pt x="2503963" y="576804"/>
                    <a:pt x="2468889" y="522135"/>
                  </a:cubicBezTo>
                  <a:cubicBezTo>
                    <a:pt x="2403023" y="439692"/>
                    <a:pt x="2362013" y="379468"/>
                    <a:pt x="2253755" y="455041"/>
                  </a:cubicBezTo>
                  <a:cubicBezTo>
                    <a:pt x="2298909" y="545522"/>
                    <a:pt x="2126993" y="541137"/>
                    <a:pt x="2078389" y="510879"/>
                  </a:cubicBezTo>
                  <a:cubicBezTo>
                    <a:pt x="2089849" y="463519"/>
                    <a:pt x="2112495" y="359296"/>
                    <a:pt x="2072451" y="324799"/>
                  </a:cubicBezTo>
                  <a:cubicBezTo>
                    <a:pt x="2126855" y="245719"/>
                    <a:pt x="2101725" y="94429"/>
                    <a:pt x="210766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13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34" name="Google Shape;334;p7"/>
          <p:cNvSpPr/>
          <p:nvPr/>
        </p:nvSpPr>
        <p:spPr>
          <a:xfrm>
            <a:off x="2661526" y="5946876"/>
            <a:ext cx="1848836" cy="18488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6106024" y="5946876"/>
            <a:ext cx="1848836" cy="18488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9550522" y="5946876"/>
            <a:ext cx="1848836" cy="18488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7" name="Google Shape;337;p7"/>
          <p:cNvSpPr/>
          <p:nvPr/>
        </p:nvSpPr>
        <p:spPr>
          <a:xfrm>
            <a:off x="12978294" y="5957058"/>
            <a:ext cx="1848836" cy="1848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16422792" y="5957058"/>
            <a:ext cx="1848836" cy="18488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19867291" y="5957058"/>
            <a:ext cx="1848836" cy="18488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3096452" y="6373644"/>
            <a:ext cx="97494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341" name="Google Shape;341;p7"/>
          <p:cNvSpPr txBox="1"/>
          <p:nvPr/>
        </p:nvSpPr>
        <p:spPr>
          <a:xfrm>
            <a:off x="6467627" y="6373644"/>
            <a:ext cx="112562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342" name="Google Shape;342;p7"/>
          <p:cNvSpPr txBox="1"/>
          <p:nvPr/>
        </p:nvSpPr>
        <p:spPr>
          <a:xfrm>
            <a:off x="9899301" y="6373644"/>
            <a:ext cx="115127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343" name="Google Shape;343;p7"/>
          <p:cNvSpPr txBox="1"/>
          <p:nvPr/>
        </p:nvSpPr>
        <p:spPr>
          <a:xfrm>
            <a:off x="13299020" y="6373644"/>
            <a:ext cx="12073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344" name="Google Shape;344;p7"/>
          <p:cNvSpPr txBox="1"/>
          <p:nvPr/>
        </p:nvSpPr>
        <p:spPr>
          <a:xfrm>
            <a:off x="16753938" y="6373644"/>
            <a:ext cx="118654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345" name="Google Shape;345;p7"/>
          <p:cNvSpPr txBox="1"/>
          <p:nvPr/>
        </p:nvSpPr>
        <p:spPr>
          <a:xfrm>
            <a:off x="20205263" y="6373644"/>
            <a:ext cx="11769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/>
          </a:p>
        </p:txBody>
      </p:sp>
      <p:cxnSp>
        <p:nvCxnSpPr>
          <p:cNvPr id="346" name="Google Shape;346;p7"/>
          <p:cNvCxnSpPr/>
          <p:nvPr/>
        </p:nvCxnSpPr>
        <p:spPr>
          <a:xfrm rot="10800000">
            <a:off x="3585944" y="3900364"/>
            <a:ext cx="0" cy="182880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47" name="Google Shape;347;p7"/>
          <p:cNvCxnSpPr/>
          <p:nvPr/>
        </p:nvCxnSpPr>
        <p:spPr>
          <a:xfrm rot="10800000">
            <a:off x="10468597" y="3900364"/>
            <a:ext cx="0" cy="182880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48" name="Google Shape;348;p7"/>
          <p:cNvCxnSpPr/>
          <p:nvPr/>
        </p:nvCxnSpPr>
        <p:spPr>
          <a:xfrm rot="10800000">
            <a:off x="17321977" y="3900364"/>
            <a:ext cx="0" cy="182880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49" name="Google Shape;349;p7"/>
          <p:cNvCxnSpPr/>
          <p:nvPr/>
        </p:nvCxnSpPr>
        <p:spPr>
          <a:xfrm rot="10800000">
            <a:off x="7063957" y="8058706"/>
            <a:ext cx="0" cy="182880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350" name="Google Shape;350;p7"/>
          <p:cNvCxnSpPr/>
          <p:nvPr/>
        </p:nvCxnSpPr>
        <p:spPr>
          <a:xfrm rot="10800000">
            <a:off x="13934497" y="8058706"/>
            <a:ext cx="0" cy="182880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351" name="Google Shape;351;p7"/>
          <p:cNvCxnSpPr/>
          <p:nvPr/>
        </p:nvCxnSpPr>
        <p:spPr>
          <a:xfrm rot="10800000">
            <a:off x="20770719" y="8058706"/>
            <a:ext cx="0" cy="182880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352" name="Google Shape;352;p7"/>
          <p:cNvSpPr txBox="1"/>
          <p:nvPr/>
        </p:nvSpPr>
        <p:spPr>
          <a:xfrm>
            <a:off x="3867187" y="4080741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353" name="Google Shape;353;p7"/>
          <p:cNvSpPr txBox="1"/>
          <p:nvPr/>
        </p:nvSpPr>
        <p:spPr>
          <a:xfrm>
            <a:off x="3867187" y="4740547"/>
            <a:ext cx="431140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sp>
        <p:nvSpPr>
          <p:cNvPr id="354" name="Google Shape;354;p7"/>
          <p:cNvSpPr txBox="1"/>
          <p:nvPr/>
        </p:nvSpPr>
        <p:spPr>
          <a:xfrm>
            <a:off x="10757295" y="4080741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355" name="Google Shape;355;p7"/>
          <p:cNvSpPr txBox="1"/>
          <p:nvPr/>
        </p:nvSpPr>
        <p:spPr>
          <a:xfrm>
            <a:off x="10757295" y="4740547"/>
            <a:ext cx="431140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sp>
        <p:nvSpPr>
          <p:cNvPr id="356" name="Google Shape;356;p7"/>
          <p:cNvSpPr txBox="1"/>
          <p:nvPr/>
        </p:nvSpPr>
        <p:spPr>
          <a:xfrm>
            <a:off x="17642975" y="4080741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357" name="Google Shape;357;p7"/>
          <p:cNvSpPr txBox="1"/>
          <p:nvPr/>
        </p:nvSpPr>
        <p:spPr>
          <a:xfrm>
            <a:off x="17642975" y="4740547"/>
            <a:ext cx="431140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sp>
        <p:nvSpPr>
          <p:cNvPr id="358" name="Google Shape;358;p7"/>
          <p:cNvSpPr txBox="1"/>
          <p:nvPr/>
        </p:nvSpPr>
        <p:spPr>
          <a:xfrm>
            <a:off x="18051616" y="8059282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359" name="Google Shape;359;p7"/>
          <p:cNvSpPr txBox="1"/>
          <p:nvPr/>
        </p:nvSpPr>
        <p:spPr>
          <a:xfrm>
            <a:off x="16182231" y="8716137"/>
            <a:ext cx="431140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sp>
        <p:nvSpPr>
          <p:cNvPr id="360" name="Google Shape;360;p7"/>
          <p:cNvSpPr txBox="1"/>
          <p:nvPr/>
        </p:nvSpPr>
        <p:spPr>
          <a:xfrm>
            <a:off x="11238256" y="8059282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361" name="Google Shape;361;p7"/>
          <p:cNvSpPr txBox="1"/>
          <p:nvPr/>
        </p:nvSpPr>
        <p:spPr>
          <a:xfrm>
            <a:off x="9368873" y="8716137"/>
            <a:ext cx="431140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sp>
        <p:nvSpPr>
          <p:cNvPr id="362" name="Google Shape;362;p7"/>
          <p:cNvSpPr txBox="1"/>
          <p:nvPr/>
        </p:nvSpPr>
        <p:spPr>
          <a:xfrm>
            <a:off x="4445873" y="8059282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363" name="Google Shape;363;p7"/>
          <p:cNvSpPr txBox="1"/>
          <p:nvPr/>
        </p:nvSpPr>
        <p:spPr>
          <a:xfrm>
            <a:off x="2576490" y="8716137"/>
            <a:ext cx="431140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graphicFrame>
        <p:nvGraphicFramePr>
          <p:cNvPr id="364" name="Google Shape;364;p7"/>
          <p:cNvGraphicFramePr/>
          <p:nvPr/>
        </p:nvGraphicFramePr>
        <p:xfrm>
          <a:off x="11651195" y="10097287"/>
          <a:ext cx="4531037" cy="2995414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365" name="Google Shape;365;p7"/>
          <p:cNvGraphicFramePr/>
          <p:nvPr/>
        </p:nvGraphicFramePr>
        <p:xfrm>
          <a:off x="18405909" y="10584704"/>
          <a:ext cx="4771597" cy="2599437"/>
        </p:xfrm>
        <a:graphic>
          <a:graphicData uri="http://schemas.openxmlformats.org/drawingml/2006/chart">
            <c:chart r:id="rId4"/>
          </a:graphicData>
        </a:graphic>
      </p:graphicFrame>
      <p:grpSp>
        <p:nvGrpSpPr>
          <p:cNvPr id="366" name="Google Shape;366;p7"/>
          <p:cNvGrpSpPr/>
          <p:nvPr/>
        </p:nvGrpSpPr>
        <p:grpSpPr>
          <a:xfrm>
            <a:off x="5206758" y="10849355"/>
            <a:ext cx="2104645" cy="2104645"/>
            <a:chOff x="4616700" y="10320445"/>
            <a:chExt cx="2813681" cy="2813681"/>
          </a:xfrm>
        </p:grpSpPr>
        <p:sp>
          <p:nvSpPr>
            <p:cNvPr id="367" name="Google Shape;367;p7"/>
            <p:cNvSpPr/>
            <p:nvPr/>
          </p:nvSpPr>
          <p:spPr>
            <a:xfrm>
              <a:off x="4616700" y="10320445"/>
              <a:ext cx="2813681" cy="2813681"/>
            </a:xfrm>
            <a:prstGeom prst="blockArc">
              <a:avLst>
                <a:gd fmla="val 10800000" name="adj1"/>
                <a:gd fmla="val 7811113" name="adj2"/>
                <a:gd fmla="val 10499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4906357" y="10616978"/>
              <a:ext cx="2220616" cy="2220614"/>
            </a:xfrm>
            <a:prstGeom prst="blockArc">
              <a:avLst>
                <a:gd fmla="val 10800000" name="adj1"/>
                <a:gd fmla="val 4286689" name="adj2"/>
                <a:gd fmla="val 11830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175647" y="10886268"/>
              <a:ext cx="1682036" cy="1682034"/>
            </a:xfrm>
            <a:prstGeom prst="blockArc">
              <a:avLst>
                <a:gd fmla="val 10800000" name="adj1"/>
                <a:gd fmla="val 1768949" name="adj2"/>
                <a:gd fmla="val 15675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70" name="Google Shape;370;p7"/>
          <p:cNvSpPr txBox="1"/>
          <p:nvPr/>
        </p:nvSpPr>
        <p:spPr>
          <a:xfrm>
            <a:off x="8039182" y="11010983"/>
            <a:ext cx="68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50%</a:t>
            </a:r>
            <a:endParaRPr/>
          </a:p>
        </p:txBody>
      </p:sp>
      <p:sp>
        <p:nvSpPr>
          <p:cNvPr id="371" name="Google Shape;371;p7"/>
          <p:cNvSpPr txBox="1"/>
          <p:nvPr/>
        </p:nvSpPr>
        <p:spPr>
          <a:xfrm>
            <a:off x="8039182" y="11622812"/>
            <a:ext cx="68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30%</a:t>
            </a:r>
            <a:endParaRPr/>
          </a:p>
        </p:txBody>
      </p:sp>
      <p:sp>
        <p:nvSpPr>
          <p:cNvPr id="372" name="Google Shape;372;p7"/>
          <p:cNvSpPr txBox="1"/>
          <p:nvPr/>
        </p:nvSpPr>
        <p:spPr>
          <a:xfrm>
            <a:off x="8039182" y="12250129"/>
            <a:ext cx="68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20%</a:t>
            </a: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7721785" y="11136055"/>
            <a:ext cx="273076" cy="2730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4" name="Google Shape;374;p7"/>
          <p:cNvSpPr/>
          <p:nvPr/>
        </p:nvSpPr>
        <p:spPr>
          <a:xfrm>
            <a:off x="7721785" y="11747884"/>
            <a:ext cx="273076" cy="2730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5" name="Google Shape;375;p7"/>
          <p:cNvSpPr/>
          <p:nvPr/>
        </p:nvSpPr>
        <p:spPr>
          <a:xfrm>
            <a:off x="7721785" y="12375201"/>
            <a:ext cx="273076" cy="2730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376" name="Google Shape;376;p7"/>
          <p:cNvGraphicFramePr/>
          <p:nvPr/>
        </p:nvGraphicFramePr>
        <p:xfrm>
          <a:off x="15166273" y="762000"/>
          <a:ext cx="4311407" cy="2963940"/>
        </p:xfrm>
        <a:graphic>
          <a:graphicData uri="http://schemas.openxmlformats.org/drawingml/2006/chart">
            <c:chart r:id="rId5"/>
          </a:graphicData>
        </a:graphic>
      </p:graphicFrame>
      <p:grpSp>
        <p:nvGrpSpPr>
          <p:cNvPr id="377" name="Google Shape;377;p7"/>
          <p:cNvGrpSpPr/>
          <p:nvPr/>
        </p:nvGrpSpPr>
        <p:grpSpPr>
          <a:xfrm>
            <a:off x="7980623" y="1480947"/>
            <a:ext cx="4964991" cy="1507480"/>
            <a:chOff x="8226088" y="1559090"/>
            <a:chExt cx="4964991" cy="1507480"/>
          </a:xfrm>
        </p:grpSpPr>
        <p:sp>
          <p:nvSpPr>
            <p:cNvPr id="378" name="Google Shape;378;p7"/>
            <p:cNvSpPr/>
            <p:nvPr/>
          </p:nvSpPr>
          <p:spPr>
            <a:xfrm>
              <a:off x="8226088" y="1661697"/>
              <a:ext cx="1302266" cy="1302266"/>
            </a:xfrm>
            <a:prstGeom prst="ellipse">
              <a:avLst/>
            </a:prstGeom>
            <a:solidFill>
              <a:schemeClr val="accent1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9449263" y="1559090"/>
              <a:ext cx="1507480" cy="1507480"/>
            </a:xfrm>
            <a:prstGeom prst="ellipse">
              <a:avLst/>
            </a:prstGeom>
            <a:solidFill>
              <a:schemeClr val="accent2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2096081" y="1765331"/>
              <a:ext cx="1094998" cy="1094998"/>
            </a:xfrm>
            <a:prstGeom prst="ellipse">
              <a:avLst/>
            </a:prstGeom>
            <a:solidFill>
              <a:schemeClr val="accent4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8338509" y="1777969"/>
              <a:ext cx="1077424" cy="10774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9543791" y="1657469"/>
              <a:ext cx="1318424" cy="13184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2190610" y="1863711"/>
              <a:ext cx="905940" cy="9059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4" name="Google Shape;384;p7"/>
            <p:cNvSpPr txBox="1"/>
            <p:nvPr/>
          </p:nvSpPr>
          <p:spPr>
            <a:xfrm>
              <a:off x="8486504" y="2081997"/>
              <a:ext cx="7938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27%</a:t>
              </a:r>
              <a:endParaRPr/>
            </a:p>
          </p:txBody>
        </p:sp>
        <p:sp>
          <p:nvSpPr>
            <p:cNvPr id="385" name="Google Shape;385;p7"/>
            <p:cNvSpPr txBox="1"/>
            <p:nvPr/>
          </p:nvSpPr>
          <p:spPr>
            <a:xfrm>
              <a:off x="9783656" y="2081997"/>
              <a:ext cx="8386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35%</a:t>
              </a:r>
              <a:endParaRPr/>
            </a:p>
          </p:txBody>
        </p:sp>
        <p:sp>
          <p:nvSpPr>
            <p:cNvPr id="386" name="Google Shape;386;p7"/>
            <p:cNvSpPr txBox="1"/>
            <p:nvPr/>
          </p:nvSpPr>
          <p:spPr>
            <a:xfrm>
              <a:off x="12261608" y="2081997"/>
              <a:ext cx="768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15%</a:t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10878291" y="1661697"/>
              <a:ext cx="1302266" cy="1302266"/>
            </a:xfrm>
            <a:prstGeom prst="ellipse">
              <a:avLst/>
            </a:prstGeom>
            <a:solidFill>
              <a:schemeClr val="accent3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10990712" y="1777969"/>
              <a:ext cx="1077424" cy="10774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9" name="Google Shape;389;p7"/>
            <p:cNvSpPr txBox="1"/>
            <p:nvPr/>
          </p:nvSpPr>
          <p:spPr>
            <a:xfrm>
              <a:off x="11138707" y="2081997"/>
              <a:ext cx="7938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27%</a:t>
              </a:r>
              <a:endParaRPr/>
            </a:p>
          </p:txBody>
        </p:sp>
      </p:grpSp>
      <p:grpSp>
        <p:nvGrpSpPr>
          <p:cNvPr id="390" name="Google Shape;390;p7"/>
          <p:cNvGrpSpPr/>
          <p:nvPr/>
        </p:nvGrpSpPr>
        <p:grpSpPr>
          <a:xfrm>
            <a:off x="1635129" y="1531041"/>
            <a:ext cx="2450143" cy="2069444"/>
            <a:chOff x="1520825" y="762000"/>
            <a:chExt cx="2450143" cy="2069444"/>
          </a:xfrm>
        </p:grpSpPr>
        <p:sp>
          <p:nvSpPr>
            <p:cNvPr id="391" name="Google Shape;391;p7"/>
            <p:cNvSpPr/>
            <p:nvPr/>
          </p:nvSpPr>
          <p:spPr>
            <a:xfrm>
              <a:off x="1520825" y="76200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1771825" y="76200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2022825" y="76200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2270568" y="76200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521568" y="76200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1520825" y="129417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1771825" y="129417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2022825" y="129417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2270568" y="129417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2521568" y="129417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1520825" y="182635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1771825" y="182635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022825" y="182635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2270568" y="182635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521568" y="182635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1520825" y="235852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1771825" y="235852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2022825" y="235852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270568" y="235852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2521568" y="235852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2772568" y="76200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023568" y="76200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274568" y="76200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522311" y="76200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3773311" y="76200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2772568" y="129417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3023568" y="129417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3274568" y="129417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3522311" y="129417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3773311" y="129417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772568" y="182635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3023568" y="182635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3274568" y="182635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3522311" y="182635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773311" y="1826350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772568" y="235852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023568" y="235852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274568" y="235852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522311" y="235852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773311" y="2358525"/>
              <a:ext cx="197657" cy="472919"/>
            </a:xfrm>
            <a:custGeom>
              <a:rect b="b" l="l" r="r" t="t"/>
              <a:pathLst>
                <a:path extrusionOk="0" h="1117011" w="466856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8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31" name="Google Shape;431;p7"/>
          <p:cNvSpPr txBox="1"/>
          <p:nvPr/>
        </p:nvSpPr>
        <p:spPr>
          <a:xfrm>
            <a:off x="4766840" y="1436135"/>
            <a:ext cx="68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25%</a:t>
            </a:r>
            <a:endParaRPr/>
          </a:p>
        </p:txBody>
      </p:sp>
      <p:sp>
        <p:nvSpPr>
          <p:cNvPr id="432" name="Google Shape;432;p7"/>
          <p:cNvSpPr txBox="1"/>
          <p:nvPr/>
        </p:nvSpPr>
        <p:spPr>
          <a:xfrm>
            <a:off x="4766840" y="1903874"/>
            <a:ext cx="68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30%</a:t>
            </a:r>
            <a:endParaRPr/>
          </a:p>
        </p:txBody>
      </p:sp>
      <p:sp>
        <p:nvSpPr>
          <p:cNvPr id="433" name="Google Shape;433;p7"/>
          <p:cNvSpPr txBox="1"/>
          <p:nvPr/>
        </p:nvSpPr>
        <p:spPr>
          <a:xfrm>
            <a:off x="4766840" y="2366377"/>
            <a:ext cx="68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20%</a:t>
            </a:r>
            <a:endParaRPr/>
          </a:p>
        </p:txBody>
      </p:sp>
      <p:sp>
        <p:nvSpPr>
          <p:cNvPr id="434" name="Google Shape;434;p7"/>
          <p:cNvSpPr/>
          <p:nvPr/>
        </p:nvSpPr>
        <p:spPr>
          <a:xfrm>
            <a:off x="4449443" y="1527442"/>
            <a:ext cx="273076" cy="2730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5" name="Google Shape;435;p7"/>
          <p:cNvSpPr/>
          <p:nvPr/>
        </p:nvSpPr>
        <p:spPr>
          <a:xfrm>
            <a:off x="4449443" y="1994426"/>
            <a:ext cx="273076" cy="2730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4449443" y="2461799"/>
            <a:ext cx="273076" cy="2730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7" name="Google Shape;437;p7"/>
          <p:cNvSpPr txBox="1"/>
          <p:nvPr/>
        </p:nvSpPr>
        <p:spPr>
          <a:xfrm>
            <a:off x="4766840" y="2825257"/>
            <a:ext cx="68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  <a:t>20%</a:t>
            </a:r>
            <a:endParaRPr/>
          </a:p>
        </p:txBody>
      </p:sp>
      <p:sp>
        <p:nvSpPr>
          <p:cNvPr id="438" name="Google Shape;438;p7"/>
          <p:cNvSpPr/>
          <p:nvPr/>
        </p:nvSpPr>
        <p:spPr>
          <a:xfrm>
            <a:off x="4449443" y="2919552"/>
            <a:ext cx="273076" cy="2730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9" name="Google Shape;439;p7"/>
          <p:cNvSpPr txBox="1"/>
          <p:nvPr/>
        </p:nvSpPr>
        <p:spPr>
          <a:xfrm>
            <a:off x="4766840" y="3292324"/>
            <a:ext cx="68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20%</a:t>
            </a:r>
            <a:endParaRPr/>
          </a:p>
        </p:txBody>
      </p:sp>
      <p:sp>
        <p:nvSpPr>
          <p:cNvPr id="440" name="Google Shape;440;p7"/>
          <p:cNvSpPr/>
          <p:nvPr/>
        </p:nvSpPr>
        <p:spPr>
          <a:xfrm>
            <a:off x="4449443" y="3386619"/>
            <a:ext cx="273076" cy="2730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41" name="Google Shape;44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"/>
          <p:cNvSpPr/>
          <p:nvPr/>
        </p:nvSpPr>
        <p:spPr>
          <a:xfrm>
            <a:off x="1520824" y="762000"/>
            <a:ext cx="5159375" cy="1642533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7" name="Google Shape;447;p8"/>
          <p:cNvSpPr/>
          <p:nvPr/>
        </p:nvSpPr>
        <p:spPr>
          <a:xfrm>
            <a:off x="6926419" y="762000"/>
            <a:ext cx="5159375" cy="1642533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8" name="Google Shape;448;p8"/>
          <p:cNvSpPr/>
          <p:nvPr/>
        </p:nvSpPr>
        <p:spPr>
          <a:xfrm>
            <a:off x="12332014" y="762000"/>
            <a:ext cx="5159375" cy="1642533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9" name="Google Shape;449;p8"/>
          <p:cNvSpPr/>
          <p:nvPr/>
        </p:nvSpPr>
        <p:spPr>
          <a:xfrm>
            <a:off x="17737600" y="762000"/>
            <a:ext cx="5037000" cy="16425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0" name="Google Shape;450;p8"/>
          <p:cNvSpPr/>
          <p:nvPr/>
        </p:nvSpPr>
        <p:spPr>
          <a:xfrm>
            <a:off x="17737600" y="2659375"/>
            <a:ext cx="5037000" cy="10294500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1" name="Google Shape;451;p8"/>
          <p:cNvSpPr/>
          <p:nvPr/>
        </p:nvSpPr>
        <p:spPr>
          <a:xfrm>
            <a:off x="1520825" y="2659366"/>
            <a:ext cx="5159375" cy="5020056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2" name="Google Shape;452;p8"/>
          <p:cNvSpPr/>
          <p:nvPr/>
        </p:nvSpPr>
        <p:spPr>
          <a:xfrm>
            <a:off x="1520825" y="7934255"/>
            <a:ext cx="5159375" cy="5020056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3" name="Google Shape;453;p8"/>
          <p:cNvSpPr/>
          <p:nvPr/>
        </p:nvSpPr>
        <p:spPr>
          <a:xfrm>
            <a:off x="6926419" y="2659366"/>
            <a:ext cx="10564970" cy="5020056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4" name="Google Shape;454;p8"/>
          <p:cNvSpPr/>
          <p:nvPr/>
        </p:nvSpPr>
        <p:spPr>
          <a:xfrm>
            <a:off x="6926419" y="7934255"/>
            <a:ext cx="10564970" cy="5020056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5" name="Google Shape;455;p8"/>
          <p:cNvSpPr txBox="1"/>
          <p:nvPr/>
        </p:nvSpPr>
        <p:spPr>
          <a:xfrm>
            <a:off x="2890886" y="1290878"/>
            <a:ext cx="24192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DIAGRAMS</a:t>
            </a:r>
            <a:endParaRPr/>
          </a:p>
        </p:txBody>
      </p:sp>
      <p:sp>
        <p:nvSpPr>
          <p:cNvPr id="456" name="Google Shape;456;p8"/>
          <p:cNvSpPr txBox="1"/>
          <p:nvPr/>
        </p:nvSpPr>
        <p:spPr>
          <a:xfrm>
            <a:off x="8575404" y="1290878"/>
            <a:ext cx="18614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CHARTS</a:t>
            </a:r>
            <a:endParaRPr/>
          </a:p>
        </p:txBody>
      </p:sp>
      <p:sp>
        <p:nvSpPr>
          <p:cNvPr id="457" name="Google Shape;457;p8"/>
          <p:cNvSpPr txBox="1"/>
          <p:nvPr/>
        </p:nvSpPr>
        <p:spPr>
          <a:xfrm>
            <a:off x="14269538" y="1290878"/>
            <a:ext cx="12843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LINES</a:t>
            </a:r>
            <a:endParaRPr/>
          </a:p>
        </p:txBody>
      </p:sp>
      <p:sp>
        <p:nvSpPr>
          <p:cNvPr id="458" name="Google Shape;458;p8"/>
          <p:cNvSpPr txBox="1"/>
          <p:nvPr/>
        </p:nvSpPr>
        <p:spPr>
          <a:xfrm>
            <a:off x="19548495" y="1290878"/>
            <a:ext cx="1537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OTHER</a:t>
            </a:r>
            <a:endParaRPr/>
          </a:p>
        </p:txBody>
      </p:sp>
      <p:sp>
        <p:nvSpPr>
          <p:cNvPr id="459" name="Google Shape;459;p8"/>
          <p:cNvSpPr/>
          <p:nvPr/>
        </p:nvSpPr>
        <p:spPr>
          <a:xfrm>
            <a:off x="3095623" y="3341912"/>
            <a:ext cx="2009775" cy="2015812"/>
          </a:xfrm>
          <a:custGeom>
            <a:rect b="b" l="l" r="r" t="t"/>
            <a:pathLst>
              <a:path extrusionOk="0" h="811" w="811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0" name="Google Shape;460;p8"/>
          <p:cNvSpPr txBox="1"/>
          <p:nvPr/>
        </p:nvSpPr>
        <p:spPr>
          <a:xfrm>
            <a:off x="2185982" y="5801053"/>
            <a:ext cx="3829056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 here for more information here as well.</a:t>
            </a:r>
            <a:endParaRPr/>
          </a:p>
        </p:txBody>
      </p:sp>
      <p:sp>
        <p:nvSpPr>
          <p:cNvPr id="461" name="Google Shape;461;p8"/>
          <p:cNvSpPr txBox="1"/>
          <p:nvPr/>
        </p:nvSpPr>
        <p:spPr>
          <a:xfrm>
            <a:off x="3234728" y="8544164"/>
            <a:ext cx="17315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73%</a:t>
            </a:r>
            <a:endParaRPr/>
          </a:p>
        </p:txBody>
      </p:sp>
      <p:graphicFrame>
        <p:nvGraphicFramePr>
          <p:cNvPr id="462" name="Google Shape;462;p8"/>
          <p:cNvGraphicFramePr/>
          <p:nvPr/>
        </p:nvGraphicFramePr>
        <p:xfrm>
          <a:off x="1767840" y="9559827"/>
          <a:ext cx="4593273" cy="3150333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63" name="Google Shape;463;p8"/>
          <p:cNvGraphicFramePr/>
          <p:nvPr/>
        </p:nvGraphicFramePr>
        <p:xfrm>
          <a:off x="7218206" y="9220200"/>
          <a:ext cx="9576274" cy="34125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64" name="Google Shape;464;p8"/>
          <p:cNvSpPr txBox="1"/>
          <p:nvPr/>
        </p:nvSpPr>
        <p:spPr>
          <a:xfrm>
            <a:off x="7256306" y="8251776"/>
            <a:ext cx="29193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SALES CHART</a:t>
            </a:r>
            <a:endParaRPr/>
          </a:p>
        </p:txBody>
      </p:sp>
      <p:graphicFrame>
        <p:nvGraphicFramePr>
          <p:cNvPr id="465" name="Google Shape;465;p8"/>
          <p:cNvGraphicFramePr/>
          <p:nvPr/>
        </p:nvGraphicFramePr>
        <p:xfrm>
          <a:off x="8768678" y="4219444"/>
          <a:ext cx="2677976" cy="2821142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466" name="Google Shape;466;p8"/>
          <p:cNvSpPr txBox="1"/>
          <p:nvPr/>
        </p:nvSpPr>
        <p:spPr>
          <a:xfrm>
            <a:off x="7256306" y="2975749"/>
            <a:ext cx="35445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 HERE</a:t>
            </a:r>
            <a:endParaRPr/>
          </a:p>
        </p:txBody>
      </p:sp>
      <p:sp>
        <p:nvSpPr>
          <p:cNvPr id="467" name="Google Shape;467;p8"/>
          <p:cNvSpPr/>
          <p:nvPr/>
        </p:nvSpPr>
        <p:spPr>
          <a:xfrm>
            <a:off x="13141311" y="4349818"/>
            <a:ext cx="3754341" cy="184841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8" name="Google Shape;468;p8"/>
          <p:cNvSpPr/>
          <p:nvPr/>
        </p:nvSpPr>
        <p:spPr>
          <a:xfrm>
            <a:off x="13141309" y="6438553"/>
            <a:ext cx="3754341" cy="60203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9" name="Google Shape;469;p8"/>
          <p:cNvSpPr txBox="1"/>
          <p:nvPr/>
        </p:nvSpPr>
        <p:spPr>
          <a:xfrm>
            <a:off x="13835305" y="4612736"/>
            <a:ext cx="23663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2,458</a:t>
            </a:r>
            <a:endParaRPr/>
          </a:p>
        </p:txBody>
      </p:sp>
      <p:sp>
        <p:nvSpPr>
          <p:cNvPr id="470" name="Google Shape;470;p8"/>
          <p:cNvSpPr txBox="1"/>
          <p:nvPr/>
        </p:nvSpPr>
        <p:spPr>
          <a:xfrm>
            <a:off x="13388867" y="5541958"/>
            <a:ext cx="3259226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text.</a:t>
            </a:r>
            <a:endParaRPr/>
          </a:p>
        </p:txBody>
      </p:sp>
      <p:sp>
        <p:nvSpPr>
          <p:cNvPr id="471" name="Google Shape;471;p8"/>
          <p:cNvSpPr txBox="1"/>
          <p:nvPr/>
        </p:nvSpPr>
        <p:spPr>
          <a:xfrm>
            <a:off x="13647752" y="6473965"/>
            <a:ext cx="2741455" cy="483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text.</a:t>
            </a:r>
            <a:endParaRPr/>
          </a:p>
        </p:txBody>
      </p:sp>
      <p:sp>
        <p:nvSpPr>
          <p:cNvPr id="472" name="Google Shape;472;p8"/>
          <p:cNvSpPr txBox="1"/>
          <p:nvPr/>
        </p:nvSpPr>
        <p:spPr>
          <a:xfrm>
            <a:off x="11402427" y="5913661"/>
            <a:ext cx="1232439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text.</a:t>
            </a:r>
            <a:endParaRPr/>
          </a:p>
        </p:txBody>
      </p:sp>
      <p:sp>
        <p:nvSpPr>
          <p:cNvPr id="473" name="Google Shape;473;p8"/>
          <p:cNvSpPr txBox="1"/>
          <p:nvPr/>
        </p:nvSpPr>
        <p:spPr>
          <a:xfrm>
            <a:off x="7256306" y="4429841"/>
            <a:ext cx="13892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text.</a:t>
            </a:r>
            <a:endParaRPr/>
          </a:p>
        </p:txBody>
      </p:sp>
      <p:sp>
        <p:nvSpPr>
          <p:cNvPr id="474" name="Google Shape;474;p8"/>
          <p:cNvSpPr/>
          <p:nvPr/>
        </p:nvSpPr>
        <p:spPr>
          <a:xfrm>
            <a:off x="18185381" y="3444528"/>
            <a:ext cx="2692632" cy="2692630"/>
          </a:xfrm>
          <a:prstGeom prst="blockArc">
            <a:avLst>
              <a:gd fmla="val 16201138" name="adj1"/>
              <a:gd fmla="val 15596808" name="adj2"/>
              <a:gd fmla="val 5668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5" name="Google Shape;475;p8"/>
          <p:cNvSpPr txBox="1"/>
          <p:nvPr/>
        </p:nvSpPr>
        <p:spPr>
          <a:xfrm>
            <a:off x="19001744" y="4167595"/>
            <a:ext cx="10599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98%</a:t>
            </a:r>
            <a:endParaRPr/>
          </a:p>
        </p:txBody>
      </p:sp>
      <p:sp>
        <p:nvSpPr>
          <p:cNvPr id="476" name="Google Shape;476;p8"/>
          <p:cNvSpPr txBox="1"/>
          <p:nvPr/>
        </p:nvSpPr>
        <p:spPr>
          <a:xfrm>
            <a:off x="18782031" y="4767759"/>
            <a:ext cx="1537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text.</a:t>
            </a:r>
            <a:endParaRPr/>
          </a:p>
        </p:txBody>
      </p:sp>
      <p:sp>
        <p:nvSpPr>
          <p:cNvPr id="477" name="Google Shape;477;p8"/>
          <p:cNvSpPr/>
          <p:nvPr/>
        </p:nvSpPr>
        <p:spPr>
          <a:xfrm>
            <a:off x="18185381" y="9460437"/>
            <a:ext cx="2692632" cy="2692630"/>
          </a:xfrm>
          <a:prstGeom prst="blockArc">
            <a:avLst>
              <a:gd fmla="val 16201138" name="adj1"/>
              <a:gd fmla="val 5427709" name="adj2"/>
              <a:gd fmla="val 5798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8" name="Google Shape;478;p8"/>
          <p:cNvSpPr txBox="1"/>
          <p:nvPr/>
        </p:nvSpPr>
        <p:spPr>
          <a:xfrm>
            <a:off x="18993730" y="10183504"/>
            <a:ext cx="10759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/>
          </a:p>
        </p:txBody>
      </p:sp>
      <p:sp>
        <p:nvSpPr>
          <p:cNvPr id="479" name="Google Shape;479;p8"/>
          <p:cNvSpPr txBox="1"/>
          <p:nvPr/>
        </p:nvSpPr>
        <p:spPr>
          <a:xfrm>
            <a:off x="18782031" y="10783668"/>
            <a:ext cx="1537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text.</a:t>
            </a:r>
            <a:endParaRPr/>
          </a:p>
        </p:txBody>
      </p:sp>
      <p:sp>
        <p:nvSpPr>
          <p:cNvPr id="480" name="Google Shape;480;p8"/>
          <p:cNvSpPr/>
          <p:nvPr/>
        </p:nvSpPr>
        <p:spPr>
          <a:xfrm>
            <a:off x="19886788" y="6460368"/>
            <a:ext cx="2692632" cy="2692630"/>
          </a:xfrm>
          <a:prstGeom prst="blockArc">
            <a:avLst>
              <a:gd fmla="val 16201138" name="adj1"/>
              <a:gd fmla="val 10807300" name="adj2"/>
              <a:gd fmla="val 5348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1" name="Google Shape;481;p8"/>
          <p:cNvSpPr txBox="1"/>
          <p:nvPr/>
        </p:nvSpPr>
        <p:spPr>
          <a:xfrm>
            <a:off x="20719180" y="7183435"/>
            <a:ext cx="10278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/>
          </a:p>
        </p:txBody>
      </p:sp>
      <p:sp>
        <p:nvSpPr>
          <p:cNvPr id="482" name="Google Shape;482;p8"/>
          <p:cNvSpPr txBox="1"/>
          <p:nvPr/>
        </p:nvSpPr>
        <p:spPr>
          <a:xfrm>
            <a:off x="20483438" y="7783599"/>
            <a:ext cx="1537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Type your desired text.</a:t>
            </a:r>
            <a:endParaRPr/>
          </a:p>
        </p:txBody>
      </p:sp>
      <p:pic>
        <p:nvPicPr>
          <p:cNvPr id="483" name="Google Shape;48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"/>
          <p:cNvSpPr/>
          <p:nvPr/>
        </p:nvSpPr>
        <p:spPr>
          <a:xfrm>
            <a:off x="13445205" y="6484035"/>
            <a:ext cx="9140825" cy="6469965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9" name="Google Shape;489;p9"/>
          <p:cNvSpPr/>
          <p:nvPr/>
        </p:nvSpPr>
        <p:spPr>
          <a:xfrm>
            <a:off x="13445205" y="762000"/>
            <a:ext cx="9140825" cy="5441092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0" name="Google Shape;490;p9"/>
          <p:cNvSpPr/>
          <p:nvPr/>
        </p:nvSpPr>
        <p:spPr>
          <a:xfrm>
            <a:off x="1806364" y="762000"/>
            <a:ext cx="11382375" cy="12192311"/>
          </a:xfrm>
          <a:prstGeom prst="rect">
            <a:avLst/>
          </a:prstGeom>
          <a:solidFill>
            <a:srgbClr val="E3E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491" name="Google Shape;491;p9"/>
          <p:cNvGraphicFramePr/>
          <p:nvPr/>
        </p:nvGraphicFramePr>
        <p:xfrm>
          <a:off x="1999933" y="1676424"/>
          <a:ext cx="10995236" cy="10363151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92" name="Google Shape;492;p9"/>
          <p:cNvGraphicFramePr/>
          <p:nvPr/>
        </p:nvGraphicFramePr>
        <p:xfrm>
          <a:off x="15341955" y="7767559"/>
          <a:ext cx="5021980" cy="4999212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93" name="Google Shape;493;p9"/>
          <p:cNvGraphicFramePr/>
          <p:nvPr/>
        </p:nvGraphicFramePr>
        <p:xfrm>
          <a:off x="13817738" y="2033824"/>
          <a:ext cx="8460182" cy="3858335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494" name="Google Shape;494;p9"/>
          <p:cNvSpPr txBox="1"/>
          <p:nvPr/>
        </p:nvSpPr>
        <p:spPr>
          <a:xfrm>
            <a:off x="16635078" y="1168106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sp>
        <p:nvSpPr>
          <p:cNvPr id="495" name="Google Shape;495;p9"/>
          <p:cNvSpPr txBox="1"/>
          <p:nvPr/>
        </p:nvSpPr>
        <p:spPr>
          <a:xfrm>
            <a:off x="16635078" y="6901841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/>
          </a:p>
        </p:txBody>
      </p:sp>
      <p:pic>
        <p:nvPicPr>
          <p:cNvPr id="496" name="Google Shape;496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IGPIA - Theme 01 -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229DCE"/>
      </a:accent1>
      <a:accent2>
        <a:srgbClr val="37A7B6"/>
      </a:accent2>
      <a:accent3>
        <a:srgbClr val="63C08A"/>
      </a:accent3>
      <a:accent4>
        <a:srgbClr val="8ED75E"/>
      </a:accent4>
      <a:accent5>
        <a:srgbClr val="A5E348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1630128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